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BF2CD2E-D968-4ED4-96A0-CF39BE054D59}"/>
    <pc:docChg chg="custSel modSld">
      <pc:chgData name="Alfred Smith" userId="3c60a3631c0db8ad" providerId="LiveId" clId="{2BF2CD2E-D968-4ED4-96A0-CF39BE054D59}" dt="2025-05-16T05:51:51.336" v="11" actId="27636"/>
      <pc:docMkLst>
        <pc:docMk/>
      </pc:docMkLst>
      <pc:sldChg chg="modSp mod">
        <pc:chgData name="Alfred Smith" userId="3c60a3631c0db8ad" providerId="LiveId" clId="{2BF2CD2E-D968-4ED4-96A0-CF39BE054D59}" dt="2025-05-15T07:59:58.239" v="0"/>
        <pc:sldMkLst>
          <pc:docMk/>
          <pc:sldMk cId="2180228365" sldId="442"/>
        </pc:sldMkLst>
        <pc:spChg chg="mod">
          <ac:chgData name="Alfred Smith" userId="3c60a3631c0db8ad" providerId="LiveId" clId="{2BF2CD2E-D968-4ED4-96A0-CF39BE054D59}" dt="2025-05-15T07:59:58.239" v="0"/>
          <ac:spMkLst>
            <pc:docMk/>
            <pc:sldMk cId="2180228365" sldId="442"/>
            <ac:spMk id="3" creationId="{1108728C-1FB8-0802-B647-B205EB7622A3}"/>
          </ac:spMkLst>
        </pc:spChg>
      </pc:sldChg>
      <pc:sldChg chg="modSp mod">
        <pc:chgData name="Alfred Smith" userId="3c60a3631c0db8ad" providerId="LiveId" clId="{2BF2CD2E-D968-4ED4-96A0-CF39BE054D59}" dt="2025-05-15T08:00:22.907" v="1"/>
        <pc:sldMkLst>
          <pc:docMk/>
          <pc:sldMk cId="1718612039" sldId="444"/>
        </pc:sldMkLst>
        <pc:spChg chg="mod">
          <ac:chgData name="Alfred Smith" userId="3c60a3631c0db8ad" providerId="LiveId" clId="{2BF2CD2E-D968-4ED4-96A0-CF39BE054D59}" dt="2025-05-15T08:00:22.907" v="1"/>
          <ac:spMkLst>
            <pc:docMk/>
            <pc:sldMk cId="1718612039" sldId="444"/>
            <ac:spMk id="5" creationId="{F99ACDA8-932D-E447-AA7B-7BEC9CE9C3F7}"/>
          </ac:spMkLst>
        </pc:spChg>
      </pc:sldChg>
      <pc:sldChg chg="modSp mod">
        <pc:chgData name="Alfred Smith" userId="3c60a3631c0db8ad" providerId="LiveId" clId="{2BF2CD2E-D968-4ED4-96A0-CF39BE054D59}" dt="2025-05-15T08:00:37.652" v="2"/>
        <pc:sldMkLst>
          <pc:docMk/>
          <pc:sldMk cId="665805102" sldId="446"/>
        </pc:sldMkLst>
        <pc:spChg chg="mod">
          <ac:chgData name="Alfred Smith" userId="3c60a3631c0db8ad" providerId="LiveId" clId="{2BF2CD2E-D968-4ED4-96A0-CF39BE054D59}" dt="2025-05-15T08:00:37.652" v="2"/>
          <ac:spMkLst>
            <pc:docMk/>
            <pc:sldMk cId="665805102" sldId="446"/>
            <ac:spMk id="5" creationId="{9216A543-5931-DD1A-BAEE-D6036A95E6BB}"/>
          </ac:spMkLst>
        </pc:spChg>
      </pc:sldChg>
      <pc:sldChg chg="modSp mod">
        <pc:chgData name="Alfred Smith" userId="3c60a3631c0db8ad" providerId="LiveId" clId="{2BF2CD2E-D968-4ED4-96A0-CF39BE054D59}" dt="2025-05-15T08:01:02.109" v="3"/>
        <pc:sldMkLst>
          <pc:docMk/>
          <pc:sldMk cId="843663555" sldId="448"/>
        </pc:sldMkLst>
        <pc:spChg chg="mod">
          <ac:chgData name="Alfred Smith" userId="3c60a3631c0db8ad" providerId="LiveId" clId="{2BF2CD2E-D968-4ED4-96A0-CF39BE054D59}" dt="2025-05-15T08:01:02.109" v="3"/>
          <ac:spMkLst>
            <pc:docMk/>
            <pc:sldMk cId="843663555" sldId="448"/>
            <ac:spMk id="3" creationId="{4C321DC6-F5A9-E9E5-EF0C-759AD3DA2D02}"/>
          </ac:spMkLst>
        </pc:spChg>
      </pc:sldChg>
      <pc:sldChg chg="modSp mod">
        <pc:chgData name="Alfred Smith" userId="3c60a3631c0db8ad" providerId="LiveId" clId="{2BF2CD2E-D968-4ED4-96A0-CF39BE054D59}" dt="2025-05-15T08:01:22.217" v="4"/>
        <pc:sldMkLst>
          <pc:docMk/>
          <pc:sldMk cId="538051216" sldId="450"/>
        </pc:sldMkLst>
        <pc:spChg chg="mod">
          <ac:chgData name="Alfred Smith" userId="3c60a3631c0db8ad" providerId="LiveId" clId="{2BF2CD2E-D968-4ED4-96A0-CF39BE054D59}" dt="2025-05-15T08:01:22.217" v="4"/>
          <ac:spMkLst>
            <pc:docMk/>
            <pc:sldMk cId="538051216" sldId="450"/>
            <ac:spMk id="5" creationId="{F342E3F3-1654-B2A0-E481-5368ADBB701F}"/>
          </ac:spMkLst>
        </pc:spChg>
      </pc:sldChg>
      <pc:sldChg chg="modSp mod">
        <pc:chgData name="Alfred Smith" userId="3c60a3631c0db8ad" providerId="LiveId" clId="{2BF2CD2E-D968-4ED4-96A0-CF39BE054D59}" dt="2025-05-15T08:01:42.942" v="5"/>
        <pc:sldMkLst>
          <pc:docMk/>
          <pc:sldMk cId="4002949039" sldId="452"/>
        </pc:sldMkLst>
        <pc:spChg chg="mod">
          <ac:chgData name="Alfred Smith" userId="3c60a3631c0db8ad" providerId="LiveId" clId="{2BF2CD2E-D968-4ED4-96A0-CF39BE054D59}" dt="2025-05-15T08:01:42.942" v="5"/>
          <ac:spMkLst>
            <pc:docMk/>
            <pc:sldMk cId="4002949039" sldId="452"/>
            <ac:spMk id="5" creationId="{E1FEA2ED-4E30-49D8-7EB1-FDEF0E1D8641}"/>
          </ac:spMkLst>
        </pc:spChg>
      </pc:sldChg>
      <pc:sldChg chg="modSp mod">
        <pc:chgData name="Alfred Smith" userId="3c60a3631c0db8ad" providerId="LiveId" clId="{2BF2CD2E-D968-4ED4-96A0-CF39BE054D59}" dt="2025-05-15T08:02:04.123" v="6"/>
        <pc:sldMkLst>
          <pc:docMk/>
          <pc:sldMk cId="2511564658" sldId="454"/>
        </pc:sldMkLst>
        <pc:spChg chg="mod">
          <ac:chgData name="Alfred Smith" userId="3c60a3631c0db8ad" providerId="LiveId" clId="{2BF2CD2E-D968-4ED4-96A0-CF39BE054D59}" dt="2025-05-15T08:02:04.123" v="6"/>
          <ac:spMkLst>
            <pc:docMk/>
            <pc:sldMk cId="2511564658" sldId="454"/>
            <ac:spMk id="3" creationId="{4D13A3E2-16DE-2657-DF25-72B170A4E497}"/>
          </ac:spMkLst>
        </pc:spChg>
      </pc:sldChg>
      <pc:sldChg chg="modSp mod">
        <pc:chgData name="Alfred Smith" userId="3c60a3631c0db8ad" providerId="LiveId" clId="{2BF2CD2E-D968-4ED4-96A0-CF39BE054D59}" dt="2025-05-15T08:02:20.637" v="7"/>
        <pc:sldMkLst>
          <pc:docMk/>
          <pc:sldMk cId="4049696417" sldId="456"/>
        </pc:sldMkLst>
        <pc:spChg chg="mod">
          <ac:chgData name="Alfred Smith" userId="3c60a3631c0db8ad" providerId="LiveId" clId="{2BF2CD2E-D968-4ED4-96A0-CF39BE054D59}" dt="2025-05-15T08:02:20.637" v="7"/>
          <ac:spMkLst>
            <pc:docMk/>
            <pc:sldMk cId="4049696417" sldId="456"/>
            <ac:spMk id="3" creationId="{6F28C08D-4854-0BCB-3177-03E3B4307186}"/>
          </ac:spMkLst>
        </pc:spChg>
      </pc:sldChg>
      <pc:sldChg chg="modSp mod">
        <pc:chgData name="Alfred Smith" userId="3c60a3631c0db8ad" providerId="LiveId" clId="{2BF2CD2E-D968-4ED4-96A0-CF39BE054D59}" dt="2025-05-15T08:02:48.817" v="8"/>
        <pc:sldMkLst>
          <pc:docMk/>
          <pc:sldMk cId="2789980734" sldId="458"/>
        </pc:sldMkLst>
        <pc:spChg chg="mod">
          <ac:chgData name="Alfred Smith" userId="3c60a3631c0db8ad" providerId="LiveId" clId="{2BF2CD2E-D968-4ED4-96A0-CF39BE054D59}" dt="2025-05-15T08:02:48.817" v="8"/>
          <ac:spMkLst>
            <pc:docMk/>
            <pc:sldMk cId="2789980734" sldId="458"/>
            <ac:spMk id="3" creationId="{F90328A4-39A4-D205-22F6-551E3E3320A0}"/>
          </ac:spMkLst>
        </pc:spChg>
      </pc:sldChg>
      <pc:sldChg chg="modSp mod">
        <pc:chgData name="Alfred Smith" userId="3c60a3631c0db8ad" providerId="LiveId" clId="{2BF2CD2E-D968-4ED4-96A0-CF39BE054D59}" dt="2025-05-15T08:03:12.752" v="9"/>
        <pc:sldMkLst>
          <pc:docMk/>
          <pc:sldMk cId="2691432836" sldId="460"/>
        </pc:sldMkLst>
        <pc:spChg chg="mod">
          <ac:chgData name="Alfred Smith" userId="3c60a3631c0db8ad" providerId="LiveId" clId="{2BF2CD2E-D968-4ED4-96A0-CF39BE054D59}" dt="2025-05-15T08:03:12.752" v="9"/>
          <ac:spMkLst>
            <pc:docMk/>
            <pc:sldMk cId="2691432836" sldId="460"/>
            <ac:spMk id="3" creationId="{FD88E2E9-4D6D-B881-F9FD-B3094A5CCB9F}"/>
          </ac:spMkLst>
        </pc:spChg>
      </pc:sldChg>
      <pc:sldChg chg="modSp mod">
        <pc:chgData name="Alfred Smith" userId="3c60a3631c0db8ad" providerId="LiveId" clId="{2BF2CD2E-D968-4ED4-96A0-CF39BE054D59}" dt="2025-05-16T05:51:51.336" v="11" actId="27636"/>
        <pc:sldMkLst>
          <pc:docMk/>
          <pc:sldMk cId="3991248960" sldId="468"/>
        </pc:sldMkLst>
        <pc:spChg chg="mod">
          <ac:chgData name="Alfred Smith" userId="3c60a3631c0db8ad" providerId="LiveId" clId="{2BF2CD2E-D968-4ED4-96A0-CF39BE054D59}" dt="2025-05-16T05:51:51.336" v="11" actId="27636"/>
          <ac:spMkLst>
            <pc:docMk/>
            <pc:sldMk cId="3991248960" sldId="468"/>
            <ac:spMk id="5" creationId="{5E493528-6C7B-3090-05A2-A7B6AB51BAAE}"/>
          </ac:spMkLst>
        </pc:spChg>
      </pc:sldChg>
    </pc:docChg>
  </pc:docChgLst>
  <pc:docChgLst>
    <pc:chgData name="Leonie Smith" userId="fed1330f33f5650e" providerId="LiveId" clId="{8A7A49A6-C653-4B31-9308-CFAE02C46592}"/>
    <pc:docChg chg="custSel modSld">
      <pc:chgData name="Leonie Smith" userId="fed1330f33f5650e" providerId="LiveId" clId="{8A7A49A6-C653-4B31-9308-CFAE02C46592}" dt="2022-08-24T05:07:12.486" v="77" actId="5793"/>
      <pc:docMkLst>
        <pc:docMk/>
      </pc:docMkLst>
      <pc:sldChg chg="addSp modSp">
        <pc:chgData name="Leonie Smith" userId="fed1330f33f5650e" providerId="LiveId" clId="{8A7A49A6-C653-4B31-9308-CFAE02C46592}" dt="2022-08-22T04:09:45.109" v="1"/>
        <pc:sldMkLst>
          <pc:docMk/>
          <pc:sldMk cId="923867738" sldId="440"/>
        </pc:sldMkLst>
      </pc:sldChg>
      <pc:sldChg chg="addSp delSp modSp modTransition modAnim">
        <pc:chgData name="Leonie Smith" userId="fed1330f33f5650e" providerId="LiveId" clId="{8A7A49A6-C653-4B31-9308-CFAE02C46592}" dt="2022-08-22T04:14:15.849" v="16"/>
        <pc:sldMkLst>
          <pc:docMk/>
          <pc:sldMk cId="2180228365" sldId="442"/>
        </pc:sldMkLst>
      </pc:sldChg>
      <pc:sldChg chg="addSp modSp">
        <pc:chgData name="Leonie Smith" userId="fed1330f33f5650e" providerId="LiveId" clId="{8A7A49A6-C653-4B31-9308-CFAE02C46592}" dt="2022-08-22T04:16:22.959" v="17"/>
        <pc:sldMkLst>
          <pc:docMk/>
          <pc:sldMk cId="1718612039" sldId="444"/>
        </pc:sldMkLst>
      </pc:sldChg>
      <pc:sldChg chg="addSp modSp">
        <pc:chgData name="Leonie Smith" userId="fed1330f33f5650e" providerId="LiveId" clId="{8A7A49A6-C653-4B31-9308-CFAE02C46592}" dt="2022-08-22T04:17:06.247" v="18"/>
        <pc:sldMkLst>
          <pc:docMk/>
          <pc:sldMk cId="665805102" sldId="446"/>
        </pc:sldMkLst>
      </pc:sldChg>
      <pc:sldChg chg="addSp delSp modSp modTransition modAnim">
        <pc:chgData name="Leonie Smith" userId="fed1330f33f5650e" providerId="LiveId" clId="{8A7A49A6-C653-4B31-9308-CFAE02C46592}" dt="2022-08-22T04:26:59.678" v="27"/>
        <pc:sldMkLst>
          <pc:docMk/>
          <pc:sldMk cId="843663555" sldId="448"/>
        </pc:sldMkLst>
      </pc:sldChg>
      <pc:sldChg chg="addSp delSp modSp modTransition modAnim">
        <pc:chgData name="Leonie Smith" userId="fed1330f33f5650e" providerId="LiveId" clId="{8A7A49A6-C653-4B31-9308-CFAE02C46592}" dt="2022-08-22T04:28:09.876" v="30"/>
        <pc:sldMkLst>
          <pc:docMk/>
          <pc:sldMk cId="538051216" sldId="450"/>
        </pc:sldMkLst>
      </pc:sldChg>
      <pc:sldChg chg="addSp delSp modSp modTransition modAnim">
        <pc:chgData name="Leonie Smith" userId="fed1330f33f5650e" providerId="LiveId" clId="{8A7A49A6-C653-4B31-9308-CFAE02C46592}" dt="2022-08-22T04:29:37.453" v="33"/>
        <pc:sldMkLst>
          <pc:docMk/>
          <pc:sldMk cId="4002949039" sldId="452"/>
        </pc:sldMkLst>
      </pc:sldChg>
      <pc:sldChg chg="addSp delSp modSp modTransition modAnim">
        <pc:chgData name="Leonie Smith" userId="fed1330f33f5650e" providerId="LiveId" clId="{8A7A49A6-C653-4B31-9308-CFAE02C46592}" dt="2022-08-22T04:34:26.946" v="38"/>
        <pc:sldMkLst>
          <pc:docMk/>
          <pc:sldMk cId="2511564658" sldId="454"/>
        </pc:sldMkLst>
      </pc:sldChg>
      <pc:sldChg chg="addSp delSp modSp modTransition modAnim">
        <pc:chgData name="Leonie Smith" userId="fed1330f33f5650e" providerId="LiveId" clId="{8A7A49A6-C653-4B31-9308-CFAE02C46592}" dt="2022-08-22T04:36:37.440" v="43"/>
        <pc:sldMkLst>
          <pc:docMk/>
          <pc:sldMk cId="4049696417" sldId="456"/>
        </pc:sldMkLst>
      </pc:sldChg>
      <pc:sldChg chg="addSp delSp modSp modTransition modAnim">
        <pc:chgData name="Leonie Smith" userId="fed1330f33f5650e" providerId="LiveId" clId="{8A7A49A6-C653-4B31-9308-CFAE02C46592}" dt="2022-08-22T04:44:05.896" v="68"/>
        <pc:sldMkLst>
          <pc:docMk/>
          <pc:sldMk cId="2789980734" sldId="458"/>
        </pc:sldMkLst>
      </pc:sldChg>
      <pc:sldChg chg="addSp delSp modSp modTransition modAnim">
        <pc:chgData name="Leonie Smith" userId="fed1330f33f5650e" providerId="LiveId" clId="{8A7A49A6-C653-4B31-9308-CFAE02C46592}" dt="2022-08-22T04:45:21.536" v="73"/>
        <pc:sldMkLst>
          <pc:docMk/>
          <pc:sldMk cId="2691432836" sldId="460"/>
        </pc:sldMkLst>
      </pc:sldChg>
      <pc:sldChg chg="addSp modSp modNotesTx">
        <pc:chgData name="Leonie Smith" userId="fed1330f33f5650e" providerId="LiveId" clId="{8A7A49A6-C653-4B31-9308-CFAE02C46592}" dt="2022-08-24T05:07:12.486" v="77" actId="5793"/>
        <pc:sldMkLst>
          <pc:docMk/>
          <pc:sldMk cId="3991248960" sldId="468"/>
        </pc:sldMkLst>
      </pc:sldChg>
    </pc:docChg>
  </pc:docChgLst>
  <pc:docChgLst>
    <pc:chgData name="Alfred Smith" userId="3c60a3631c0db8ad" providerId="LiveId" clId="{03A15474-30FB-400F-ADD8-80A3F047BA23}"/>
    <pc:docChg chg="custSel addSld delSld modSld">
      <pc:chgData name="Alfred Smith" userId="3c60a3631c0db8ad" providerId="LiveId" clId="{03A15474-30FB-400F-ADD8-80A3F047BA23}" dt="2025-04-14T10:53:23.709" v="37"/>
      <pc:docMkLst>
        <pc:docMk/>
      </pc:docMkLst>
      <pc:sldChg chg="addSp modSp">
        <pc:chgData name="Alfred Smith" userId="3c60a3631c0db8ad" providerId="LiveId" clId="{03A15474-30FB-400F-ADD8-80A3F047BA23}" dt="2025-04-14T10:48:38.963" v="2"/>
        <pc:sldMkLst>
          <pc:docMk/>
          <pc:sldMk cId="3759221820" sldId="439"/>
        </pc:sldMkLst>
        <pc:spChg chg="add mod">
          <ac:chgData name="Alfred Smith" userId="3c60a3631c0db8ad" providerId="LiveId" clId="{03A15474-30FB-400F-ADD8-80A3F047BA23}" dt="2025-04-14T10:48:38.963" v="2"/>
          <ac:spMkLst>
            <pc:docMk/>
            <pc:sldMk cId="3759221820" sldId="439"/>
            <ac:spMk id="2" creationId="{2ED8CC68-34FC-6C52-FDD3-4CF5E21A8D3F}"/>
          </ac:spMkLst>
        </pc:spChg>
      </pc:sldChg>
      <pc:sldChg chg="addSp modSp">
        <pc:chgData name="Alfred Smith" userId="3c60a3631c0db8ad" providerId="LiveId" clId="{03A15474-30FB-400F-ADD8-80A3F047BA23}" dt="2025-04-14T10:48:54.853" v="4"/>
        <pc:sldMkLst>
          <pc:docMk/>
          <pc:sldMk cId="3676245138" sldId="441"/>
        </pc:sldMkLst>
        <pc:spChg chg="add mod">
          <ac:chgData name="Alfred Smith" userId="3c60a3631c0db8ad" providerId="LiveId" clId="{03A15474-30FB-400F-ADD8-80A3F047BA23}" dt="2025-04-14T10:48:43.678" v="3"/>
          <ac:spMkLst>
            <pc:docMk/>
            <pc:sldMk cId="3676245138" sldId="441"/>
            <ac:spMk id="2" creationId="{48A8E155-BE15-EE55-55F4-25B62DA3DF36}"/>
          </ac:spMkLst>
        </pc:spChg>
        <pc:spChg chg="add mod">
          <ac:chgData name="Alfred Smith" userId="3c60a3631c0db8ad" providerId="LiveId" clId="{03A15474-30FB-400F-ADD8-80A3F047BA23}" dt="2025-04-14T10:48:54.853" v="4"/>
          <ac:spMkLst>
            <pc:docMk/>
            <pc:sldMk cId="3676245138" sldId="441"/>
            <ac:spMk id="3" creationId="{8DA765EF-6607-6D9C-7D85-B0FDC7E6A68C}"/>
          </ac:spMkLst>
        </pc:spChg>
      </pc:sldChg>
      <pc:sldChg chg="addSp delSp modSp mod">
        <pc:chgData name="Alfred Smith" userId="3c60a3631c0db8ad" providerId="LiveId" clId="{03A15474-30FB-400F-ADD8-80A3F047BA23}" dt="2025-04-14T10:49:29.765" v="6"/>
        <pc:sldMkLst>
          <pc:docMk/>
          <pc:sldMk cId="2180228365" sldId="442"/>
        </pc:sldMkLst>
        <pc:spChg chg="add mod">
          <ac:chgData name="Alfred Smith" userId="3c60a3631c0db8ad" providerId="LiveId" clId="{03A15474-30FB-400F-ADD8-80A3F047BA23}" dt="2025-04-14T10:49:29.765" v="6"/>
          <ac:spMkLst>
            <pc:docMk/>
            <pc:sldMk cId="2180228365" sldId="442"/>
            <ac:spMk id="2" creationId="{18390DEF-075A-02BE-0197-876E8A7FC43A}"/>
          </ac:spMkLst>
        </pc:spChg>
        <pc:spChg chg="add mod">
          <ac:chgData name="Alfred Smith" userId="3c60a3631c0db8ad" providerId="LiveId" clId="{03A15474-30FB-400F-ADD8-80A3F047BA23}" dt="2025-04-14T10:49:29.765" v="6"/>
          <ac:spMkLst>
            <pc:docMk/>
            <pc:sldMk cId="2180228365" sldId="442"/>
            <ac:spMk id="3" creationId="{1108728C-1FB8-0802-B647-B205EB7622A3}"/>
          </ac:spMkLst>
        </pc:spChg>
      </pc:sldChg>
      <pc:sldChg chg="addSp modSp">
        <pc:chgData name="Alfred Smith" userId="3c60a3631c0db8ad" providerId="LiveId" clId="{03A15474-30FB-400F-ADD8-80A3F047BA23}" dt="2025-04-14T10:49:38.547" v="7"/>
        <pc:sldMkLst>
          <pc:docMk/>
          <pc:sldMk cId="3095902142" sldId="443"/>
        </pc:sldMkLst>
        <pc:spChg chg="add mod">
          <ac:chgData name="Alfred Smith" userId="3c60a3631c0db8ad" providerId="LiveId" clId="{03A15474-30FB-400F-ADD8-80A3F047BA23}" dt="2025-04-14T10:49:38.547" v="7"/>
          <ac:spMkLst>
            <pc:docMk/>
            <pc:sldMk cId="3095902142" sldId="443"/>
            <ac:spMk id="2" creationId="{C1D8018D-23F1-9FEA-4912-F1D5DEBD6890}"/>
          </ac:spMkLst>
        </pc:spChg>
      </pc:sldChg>
      <pc:sldChg chg="addSp delSp modSp mod">
        <pc:chgData name="Alfred Smith" userId="3c60a3631c0db8ad" providerId="LiveId" clId="{03A15474-30FB-400F-ADD8-80A3F047BA23}" dt="2025-04-14T10:49:47.497" v="9"/>
        <pc:sldMkLst>
          <pc:docMk/>
          <pc:sldMk cId="1718612039" sldId="444"/>
        </pc:sldMkLst>
        <pc:spChg chg="add mod">
          <ac:chgData name="Alfred Smith" userId="3c60a3631c0db8ad" providerId="LiveId" clId="{03A15474-30FB-400F-ADD8-80A3F047BA23}" dt="2025-04-14T10:49:47.497" v="9"/>
          <ac:spMkLst>
            <pc:docMk/>
            <pc:sldMk cId="1718612039" sldId="444"/>
            <ac:spMk id="3" creationId="{8C120F90-9CCB-AE9E-5C66-6E47F4DC86C2}"/>
          </ac:spMkLst>
        </pc:spChg>
        <pc:spChg chg="add mod">
          <ac:chgData name="Alfred Smith" userId="3c60a3631c0db8ad" providerId="LiveId" clId="{03A15474-30FB-400F-ADD8-80A3F047BA23}" dt="2025-04-14T10:49:47.497" v="9"/>
          <ac:spMkLst>
            <pc:docMk/>
            <pc:sldMk cId="1718612039" sldId="444"/>
            <ac:spMk id="5" creationId="{F99ACDA8-932D-E447-AA7B-7BEC9CE9C3F7}"/>
          </ac:spMkLst>
        </pc:spChg>
      </pc:sldChg>
      <pc:sldChg chg="addSp modSp">
        <pc:chgData name="Alfred Smith" userId="3c60a3631c0db8ad" providerId="LiveId" clId="{03A15474-30FB-400F-ADD8-80A3F047BA23}" dt="2025-04-14T10:49:59.260" v="10"/>
        <pc:sldMkLst>
          <pc:docMk/>
          <pc:sldMk cId="2166098122" sldId="445"/>
        </pc:sldMkLst>
        <pc:spChg chg="add mod">
          <ac:chgData name="Alfred Smith" userId="3c60a3631c0db8ad" providerId="LiveId" clId="{03A15474-30FB-400F-ADD8-80A3F047BA23}" dt="2025-04-14T10:49:59.260" v="10"/>
          <ac:spMkLst>
            <pc:docMk/>
            <pc:sldMk cId="2166098122" sldId="445"/>
            <ac:spMk id="2" creationId="{58BD2A6E-0732-F3B0-8EF8-52ABAF20EC95}"/>
          </ac:spMkLst>
        </pc:spChg>
      </pc:sldChg>
      <pc:sldChg chg="addSp delSp modSp mod">
        <pc:chgData name="Alfred Smith" userId="3c60a3631c0db8ad" providerId="LiveId" clId="{03A15474-30FB-400F-ADD8-80A3F047BA23}" dt="2025-04-14T10:50:08.633" v="12"/>
        <pc:sldMkLst>
          <pc:docMk/>
          <pc:sldMk cId="665805102" sldId="446"/>
        </pc:sldMkLst>
        <pc:spChg chg="add mod">
          <ac:chgData name="Alfred Smith" userId="3c60a3631c0db8ad" providerId="LiveId" clId="{03A15474-30FB-400F-ADD8-80A3F047BA23}" dt="2025-04-14T10:50:08.633" v="12"/>
          <ac:spMkLst>
            <pc:docMk/>
            <pc:sldMk cId="665805102" sldId="446"/>
            <ac:spMk id="3" creationId="{A93519C1-6951-498E-F225-2A1B695B7F94}"/>
          </ac:spMkLst>
        </pc:spChg>
        <pc:spChg chg="add mod">
          <ac:chgData name="Alfred Smith" userId="3c60a3631c0db8ad" providerId="LiveId" clId="{03A15474-30FB-400F-ADD8-80A3F047BA23}" dt="2025-04-14T10:50:08.633" v="12"/>
          <ac:spMkLst>
            <pc:docMk/>
            <pc:sldMk cId="665805102" sldId="446"/>
            <ac:spMk id="5" creationId="{9216A543-5931-DD1A-BAEE-D6036A95E6BB}"/>
          </ac:spMkLst>
        </pc:spChg>
      </pc:sldChg>
      <pc:sldChg chg="addSp modSp">
        <pc:chgData name="Alfred Smith" userId="3c60a3631c0db8ad" providerId="LiveId" clId="{03A15474-30FB-400F-ADD8-80A3F047BA23}" dt="2025-04-14T10:50:22.996" v="13"/>
        <pc:sldMkLst>
          <pc:docMk/>
          <pc:sldMk cId="2422728137" sldId="447"/>
        </pc:sldMkLst>
        <pc:spChg chg="add mod">
          <ac:chgData name="Alfred Smith" userId="3c60a3631c0db8ad" providerId="LiveId" clId="{03A15474-30FB-400F-ADD8-80A3F047BA23}" dt="2025-04-14T10:50:22.996" v="13"/>
          <ac:spMkLst>
            <pc:docMk/>
            <pc:sldMk cId="2422728137" sldId="447"/>
            <ac:spMk id="2" creationId="{C92B34C4-335B-61FE-DA0A-BF6CBDF63A8B}"/>
          </ac:spMkLst>
        </pc:spChg>
      </pc:sldChg>
      <pc:sldChg chg="addSp delSp modSp mod">
        <pc:chgData name="Alfred Smith" userId="3c60a3631c0db8ad" providerId="LiveId" clId="{03A15474-30FB-400F-ADD8-80A3F047BA23}" dt="2025-04-14T10:50:32.007" v="15"/>
        <pc:sldMkLst>
          <pc:docMk/>
          <pc:sldMk cId="843663555" sldId="448"/>
        </pc:sldMkLst>
        <pc:spChg chg="add mod">
          <ac:chgData name="Alfred Smith" userId="3c60a3631c0db8ad" providerId="LiveId" clId="{03A15474-30FB-400F-ADD8-80A3F047BA23}" dt="2025-04-14T10:50:32.007" v="15"/>
          <ac:spMkLst>
            <pc:docMk/>
            <pc:sldMk cId="843663555" sldId="448"/>
            <ac:spMk id="2" creationId="{557DB29E-6A19-BFCF-8BA8-6E8FB026F95D}"/>
          </ac:spMkLst>
        </pc:spChg>
        <pc:spChg chg="add mod">
          <ac:chgData name="Alfred Smith" userId="3c60a3631c0db8ad" providerId="LiveId" clId="{03A15474-30FB-400F-ADD8-80A3F047BA23}" dt="2025-04-14T10:50:32.007" v="15"/>
          <ac:spMkLst>
            <pc:docMk/>
            <pc:sldMk cId="843663555" sldId="448"/>
            <ac:spMk id="3" creationId="{4C321DC6-F5A9-E9E5-EF0C-759AD3DA2D02}"/>
          </ac:spMkLst>
        </pc:spChg>
      </pc:sldChg>
      <pc:sldChg chg="addSp modSp">
        <pc:chgData name="Alfred Smith" userId="3c60a3631c0db8ad" providerId="LiveId" clId="{03A15474-30FB-400F-ADD8-80A3F047BA23}" dt="2025-04-14T10:50:39.079" v="16"/>
        <pc:sldMkLst>
          <pc:docMk/>
          <pc:sldMk cId="4160448636" sldId="449"/>
        </pc:sldMkLst>
        <pc:spChg chg="add mod">
          <ac:chgData name="Alfred Smith" userId="3c60a3631c0db8ad" providerId="LiveId" clId="{03A15474-30FB-400F-ADD8-80A3F047BA23}" dt="2025-04-14T10:50:39.079" v="16"/>
          <ac:spMkLst>
            <pc:docMk/>
            <pc:sldMk cId="4160448636" sldId="449"/>
            <ac:spMk id="2" creationId="{5CC7DF90-21AA-0A9A-F5B1-B4FC5DB090BA}"/>
          </ac:spMkLst>
        </pc:spChg>
      </pc:sldChg>
      <pc:sldChg chg="addSp delSp modSp mod">
        <pc:chgData name="Alfred Smith" userId="3c60a3631c0db8ad" providerId="LiveId" clId="{03A15474-30FB-400F-ADD8-80A3F047BA23}" dt="2025-04-14T10:51:11.570" v="18"/>
        <pc:sldMkLst>
          <pc:docMk/>
          <pc:sldMk cId="538051216" sldId="450"/>
        </pc:sldMkLst>
        <pc:spChg chg="add mod">
          <ac:chgData name="Alfred Smith" userId="3c60a3631c0db8ad" providerId="LiveId" clId="{03A15474-30FB-400F-ADD8-80A3F047BA23}" dt="2025-04-14T10:51:11.570" v="18"/>
          <ac:spMkLst>
            <pc:docMk/>
            <pc:sldMk cId="538051216" sldId="450"/>
            <ac:spMk id="2" creationId="{5E04E679-A6A6-4BFC-9700-976FA84F94A7}"/>
          </ac:spMkLst>
        </pc:spChg>
        <pc:spChg chg="add mod">
          <ac:chgData name="Alfred Smith" userId="3c60a3631c0db8ad" providerId="LiveId" clId="{03A15474-30FB-400F-ADD8-80A3F047BA23}" dt="2025-04-14T10:51:11.570" v="18"/>
          <ac:spMkLst>
            <pc:docMk/>
            <pc:sldMk cId="538051216" sldId="450"/>
            <ac:spMk id="5" creationId="{F342E3F3-1654-B2A0-E481-5368ADBB701F}"/>
          </ac:spMkLst>
        </pc:spChg>
      </pc:sldChg>
      <pc:sldChg chg="addSp modSp">
        <pc:chgData name="Alfred Smith" userId="3c60a3631c0db8ad" providerId="LiveId" clId="{03A15474-30FB-400F-ADD8-80A3F047BA23}" dt="2025-04-14T10:51:25.130" v="19"/>
        <pc:sldMkLst>
          <pc:docMk/>
          <pc:sldMk cId="3386340796" sldId="451"/>
        </pc:sldMkLst>
        <pc:spChg chg="add mod">
          <ac:chgData name="Alfred Smith" userId="3c60a3631c0db8ad" providerId="LiveId" clId="{03A15474-30FB-400F-ADD8-80A3F047BA23}" dt="2025-04-14T10:51:25.130" v="19"/>
          <ac:spMkLst>
            <pc:docMk/>
            <pc:sldMk cId="3386340796" sldId="451"/>
            <ac:spMk id="2" creationId="{8CD951C4-2F2B-85D7-47BC-3CFAB19DB0C8}"/>
          </ac:spMkLst>
        </pc:spChg>
      </pc:sldChg>
      <pc:sldChg chg="addSp delSp modSp mod">
        <pc:chgData name="Alfred Smith" userId="3c60a3631c0db8ad" providerId="LiveId" clId="{03A15474-30FB-400F-ADD8-80A3F047BA23}" dt="2025-04-14T10:51:37.860" v="21"/>
        <pc:sldMkLst>
          <pc:docMk/>
          <pc:sldMk cId="4002949039" sldId="452"/>
        </pc:sldMkLst>
        <pc:spChg chg="add mod">
          <ac:chgData name="Alfred Smith" userId="3c60a3631c0db8ad" providerId="LiveId" clId="{03A15474-30FB-400F-ADD8-80A3F047BA23}" dt="2025-04-14T10:51:37.860" v="21"/>
          <ac:spMkLst>
            <pc:docMk/>
            <pc:sldMk cId="4002949039" sldId="452"/>
            <ac:spMk id="2" creationId="{5234FE42-0A49-B73C-4112-5FC75F0E96C5}"/>
          </ac:spMkLst>
        </pc:spChg>
        <pc:spChg chg="add mod">
          <ac:chgData name="Alfred Smith" userId="3c60a3631c0db8ad" providerId="LiveId" clId="{03A15474-30FB-400F-ADD8-80A3F047BA23}" dt="2025-04-14T10:51:37.860" v="21"/>
          <ac:spMkLst>
            <pc:docMk/>
            <pc:sldMk cId="4002949039" sldId="452"/>
            <ac:spMk id="5" creationId="{E1FEA2ED-4E30-49D8-7EB1-FDEF0E1D8641}"/>
          </ac:spMkLst>
        </pc:spChg>
      </pc:sldChg>
      <pc:sldChg chg="addSp modSp">
        <pc:chgData name="Alfred Smith" userId="3c60a3631c0db8ad" providerId="LiveId" clId="{03A15474-30FB-400F-ADD8-80A3F047BA23}" dt="2025-04-14T10:52:00.071" v="24"/>
        <pc:sldMkLst>
          <pc:docMk/>
          <pc:sldMk cId="283334129" sldId="453"/>
        </pc:sldMkLst>
        <pc:spChg chg="add mod">
          <ac:chgData name="Alfred Smith" userId="3c60a3631c0db8ad" providerId="LiveId" clId="{03A15474-30FB-400F-ADD8-80A3F047BA23}" dt="2025-04-14T10:52:00.071" v="24"/>
          <ac:spMkLst>
            <pc:docMk/>
            <pc:sldMk cId="283334129" sldId="453"/>
            <ac:spMk id="2" creationId="{E9780EB7-D91C-424C-C92F-7B3DFEAA301A}"/>
          </ac:spMkLst>
        </pc:spChg>
      </pc:sldChg>
      <pc:sldChg chg="addSp delSp modSp mod">
        <pc:chgData name="Alfred Smith" userId="3c60a3631c0db8ad" providerId="LiveId" clId="{03A15474-30FB-400F-ADD8-80A3F047BA23}" dt="2025-04-14T10:51:45.581" v="23"/>
        <pc:sldMkLst>
          <pc:docMk/>
          <pc:sldMk cId="2511564658" sldId="454"/>
        </pc:sldMkLst>
        <pc:spChg chg="add mod">
          <ac:chgData name="Alfred Smith" userId="3c60a3631c0db8ad" providerId="LiveId" clId="{03A15474-30FB-400F-ADD8-80A3F047BA23}" dt="2025-04-14T10:51:45.581" v="23"/>
          <ac:spMkLst>
            <pc:docMk/>
            <pc:sldMk cId="2511564658" sldId="454"/>
            <ac:spMk id="2" creationId="{7CC03CE8-3196-CDD9-101A-9EDD9B2855D0}"/>
          </ac:spMkLst>
        </pc:spChg>
        <pc:spChg chg="add mod">
          <ac:chgData name="Alfred Smith" userId="3c60a3631c0db8ad" providerId="LiveId" clId="{03A15474-30FB-400F-ADD8-80A3F047BA23}" dt="2025-04-14T10:51:45.581" v="23"/>
          <ac:spMkLst>
            <pc:docMk/>
            <pc:sldMk cId="2511564658" sldId="454"/>
            <ac:spMk id="3" creationId="{4D13A3E2-16DE-2657-DF25-72B170A4E497}"/>
          </ac:spMkLst>
        </pc:spChg>
      </pc:sldChg>
      <pc:sldChg chg="addSp modSp">
        <pc:chgData name="Alfred Smith" userId="3c60a3631c0db8ad" providerId="LiveId" clId="{03A15474-30FB-400F-ADD8-80A3F047BA23}" dt="2025-04-14T10:52:15.716" v="25"/>
        <pc:sldMkLst>
          <pc:docMk/>
          <pc:sldMk cId="1799939013" sldId="455"/>
        </pc:sldMkLst>
        <pc:spChg chg="add mod">
          <ac:chgData name="Alfred Smith" userId="3c60a3631c0db8ad" providerId="LiveId" clId="{03A15474-30FB-400F-ADD8-80A3F047BA23}" dt="2025-04-14T10:52:15.716" v="25"/>
          <ac:spMkLst>
            <pc:docMk/>
            <pc:sldMk cId="1799939013" sldId="455"/>
            <ac:spMk id="2" creationId="{405582EA-6D94-7093-227F-06D8FF4191AB}"/>
          </ac:spMkLst>
        </pc:spChg>
      </pc:sldChg>
      <pc:sldChg chg="addSp delSp modSp mod">
        <pc:chgData name="Alfred Smith" userId="3c60a3631c0db8ad" providerId="LiveId" clId="{03A15474-30FB-400F-ADD8-80A3F047BA23}" dt="2025-04-14T10:52:27.863" v="27"/>
        <pc:sldMkLst>
          <pc:docMk/>
          <pc:sldMk cId="4049696417" sldId="456"/>
        </pc:sldMkLst>
        <pc:spChg chg="add mod">
          <ac:chgData name="Alfred Smith" userId="3c60a3631c0db8ad" providerId="LiveId" clId="{03A15474-30FB-400F-ADD8-80A3F047BA23}" dt="2025-04-14T10:52:27.863" v="27"/>
          <ac:spMkLst>
            <pc:docMk/>
            <pc:sldMk cId="4049696417" sldId="456"/>
            <ac:spMk id="2" creationId="{D47AA483-DAB3-5029-FCF8-2D564500DB29}"/>
          </ac:spMkLst>
        </pc:spChg>
        <pc:spChg chg="add mod">
          <ac:chgData name="Alfred Smith" userId="3c60a3631c0db8ad" providerId="LiveId" clId="{03A15474-30FB-400F-ADD8-80A3F047BA23}" dt="2025-04-14T10:52:27.863" v="27"/>
          <ac:spMkLst>
            <pc:docMk/>
            <pc:sldMk cId="4049696417" sldId="456"/>
            <ac:spMk id="3" creationId="{6F28C08D-4854-0BCB-3177-03E3B4307186}"/>
          </ac:spMkLst>
        </pc:spChg>
      </pc:sldChg>
      <pc:sldChg chg="addSp modSp">
        <pc:chgData name="Alfred Smith" userId="3c60a3631c0db8ad" providerId="LiveId" clId="{03A15474-30FB-400F-ADD8-80A3F047BA23}" dt="2025-04-14T10:52:36.777" v="28"/>
        <pc:sldMkLst>
          <pc:docMk/>
          <pc:sldMk cId="2618424304" sldId="457"/>
        </pc:sldMkLst>
        <pc:spChg chg="add mod">
          <ac:chgData name="Alfred Smith" userId="3c60a3631c0db8ad" providerId="LiveId" clId="{03A15474-30FB-400F-ADD8-80A3F047BA23}" dt="2025-04-14T10:52:36.777" v="28"/>
          <ac:spMkLst>
            <pc:docMk/>
            <pc:sldMk cId="2618424304" sldId="457"/>
            <ac:spMk id="2" creationId="{D5642AF9-AB8F-5B1A-FF5E-B8BC3A9BC0B9}"/>
          </ac:spMkLst>
        </pc:spChg>
      </pc:sldChg>
      <pc:sldChg chg="addSp delSp modSp mod">
        <pc:chgData name="Alfred Smith" userId="3c60a3631c0db8ad" providerId="LiveId" clId="{03A15474-30FB-400F-ADD8-80A3F047BA23}" dt="2025-04-14T10:52:44.520" v="30"/>
        <pc:sldMkLst>
          <pc:docMk/>
          <pc:sldMk cId="2789980734" sldId="458"/>
        </pc:sldMkLst>
        <pc:spChg chg="add mod">
          <ac:chgData name="Alfred Smith" userId="3c60a3631c0db8ad" providerId="LiveId" clId="{03A15474-30FB-400F-ADD8-80A3F047BA23}" dt="2025-04-14T10:52:44.520" v="30"/>
          <ac:spMkLst>
            <pc:docMk/>
            <pc:sldMk cId="2789980734" sldId="458"/>
            <ac:spMk id="2" creationId="{1361AC49-E8B0-7360-1F7F-6327C0916637}"/>
          </ac:spMkLst>
        </pc:spChg>
        <pc:spChg chg="add mod">
          <ac:chgData name="Alfred Smith" userId="3c60a3631c0db8ad" providerId="LiveId" clId="{03A15474-30FB-400F-ADD8-80A3F047BA23}" dt="2025-04-14T10:52:44.520" v="30"/>
          <ac:spMkLst>
            <pc:docMk/>
            <pc:sldMk cId="2789980734" sldId="458"/>
            <ac:spMk id="3" creationId="{F90328A4-39A4-D205-22F6-551E3E3320A0}"/>
          </ac:spMkLst>
        </pc:spChg>
      </pc:sldChg>
      <pc:sldChg chg="addSp modSp">
        <pc:chgData name="Alfred Smith" userId="3c60a3631c0db8ad" providerId="LiveId" clId="{03A15474-30FB-400F-ADD8-80A3F047BA23}" dt="2025-04-14T10:53:03.257" v="34"/>
        <pc:sldMkLst>
          <pc:docMk/>
          <pc:sldMk cId="783514268" sldId="459"/>
        </pc:sldMkLst>
        <pc:spChg chg="add mod">
          <ac:chgData name="Alfred Smith" userId="3c60a3631c0db8ad" providerId="LiveId" clId="{03A15474-30FB-400F-ADD8-80A3F047BA23}" dt="2025-04-14T10:53:03.257" v="34"/>
          <ac:spMkLst>
            <pc:docMk/>
            <pc:sldMk cId="783514268" sldId="459"/>
            <ac:spMk id="2" creationId="{95409633-0135-3698-55CC-AB0CD85A028F}"/>
          </ac:spMkLst>
        </pc:spChg>
      </pc:sldChg>
      <pc:sldChg chg="addSp delSp modSp mod">
        <pc:chgData name="Alfred Smith" userId="3c60a3631c0db8ad" providerId="LiveId" clId="{03A15474-30FB-400F-ADD8-80A3F047BA23}" dt="2025-04-14T10:53:16.249" v="36"/>
        <pc:sldMkLst>
          <pc:docMk/>
          <pc:sldMk cId="2691432836" sldId="460"/>
        </pc:sldMkLst>
        <pc:spChg chg="add mod">
          <ac:chgData name="Alfred Smith" userId="3c60a3631c0db8ad" providerId="LiveId" clId="{03A15474-30FB-400F-ADD8-80A3F047BA23}" dt="2025-04-14T10:53:16.249" v="36"/>
          <ac:spMkLst>
            <pc:docMk/>
            <pc:sldMk cId="2691432836" sldId="460"/>
            <ac:spMk id="2" creationId="{95D0CA43-2BE7-07E0-3929-45F4D748714A}"/>
          </ac:spMkLst>
        </pc:spChg>
        <pc:spChg chg="add mod">
          <ac:chgData name="Alfred Smith" userId="3c60a3631c0db8ad" providerId="LiveId" clId="{03A15474-30FB-400F-ADD8-80A3F047BA23}" dt="2025-04-14T10:53:16.249" v="36"/>
          <ac:spMkLst>
            <pc:docMk/>
            <pc:sldMk cId="2691432836" sldId="460"/>
            <ac:spMk id="3" creationId="{FD88E2E9-4D6D-B881-F9FD-B3094A5CCB9F}"/>
          </ac:spMkLst>
        </pc:spChg>
      </pc:sldChg>
      <pc:sldChg chg="addSp delSp modSp mod">
        <pc:chgData name="Alfred Smith" userId="3c60a3631c0db8ad" providerId="LiveId" clId="{03A15474-30FB-400F-ADD8-80A3F047BA23}" dt="2025-04-14T10:48:22.555" v="1"/>
        <pc:sldMkLst>
          <pc:docMk/>
          <pc:sldMk cId="3991248960" sldId="468"/>
        </pc:sldMkLst>
        <pc:spChg chg="add mod">
          <ac:chgData name="Alfred Smith" userId="3c60a3631c0db8ad" providerId="LiveId" clId="{03A15474-30FB-400F-ADD8-80A3F047BA23}" dt="2025-04-14T10:48:22.555" v="1"/>
          <ac:spMkLst>
            <pc:docMk/>
            <pc:sldMk cId="3991248960" sldId="468"/>
            <ac:spMk id="5" creationId="{5E493528-6C7B-3090-05A2-A7B6AB51BAAE}"/>
          </ac:spMkLst>
        </pc:spChg>
      </pc:sldChg>
      <pc:sldChg chg="addSp modSp">
        <pc:chgData name="Alfred Smith" userId="3c60a3631c0db8ad" providerId="LiveId" clId="{03A15474-30FB-400F-ADD8-80A3F047BA23}" dt="2025-04-14T10:53:23.709" v="37"/>
        <pc:sldMkLst>
          <pc:docMk/>
          <pc:sldMk cId="3606082452" sldId="469"/>
        </pc:sldMkLst>
        <pc:spChg chg="add mod">
          <ac:chgData name="Alfred Smith" userId="3c60a3631c0db8ad" providerId="LiveId" clId="{03A15474-30FB-400F-ADD8-80A3F047BA23}" dt="2025-04-14T10:53:23.709" v="37"/>
          <ac:spMkLst>
            <pc:docMk/>
            <pc:sldMk cId="3606082452" sldId="469"/>
            <ac:spMk id="2" creationId="{A3F04243-758F-0CAA-697A-296A344BC452}"/>
          </ac:spMkLst>
        </pc:spChg>
      </pc:sldChg>
      <pc:sldChg chg="addSp delSp add del setBg delDesignElem">
        <pc:chgData name="Alfred Smith" userId="3c60a3631c0db8ad" providerId="LiveId" clId="{03A15474-30FB-400F-ADD8-80A3F047BA23}" dt="2025-04-14T10:52:59.022" v="33"/>
        <pc:sldMkLst>
          <pc:docMk/>
          <pc:sldMk cId="3117552371"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165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7AC-9EF7-6509-D445-CC3067E205C8}"/>
              </a:ext>
            </a:extLst>
          </p:cNvPr>
          <p:cNvSpPr>
            <a:spLocks noGrp="1"/>
          </p:cNvSpPr>
          <p:nvPr>
            <p:ph type="title"/>
          </p:nvPr>
        </p:nvSpPr>
        <p:spPr/>
        <p:txBody>
          <a:bodyPr/>
          <a:lstStyle/>
          <a:p>
            <a:r>
              <a:rPr lang="en-IN" dirty="0"/>
              <a:t>33-3</a:t>
            </a:r>
          </a:p>
        </p:txBody>
      </p:sp>
      <p:pic>
        <p:nvPicPr>
          <p:cNvPr id="4" name="Audio 3">
            <a:hlinkClick r:id="" action="ppaction://media"/>
            <a:extLst>
              <a:ext uri="{FF2B5EF4-FFF2-40B4-BE49-F238E27FC236}">
                <a16:creationId xmlns:a16="http://schemas.microsoft.com/office/drawing/2014/main" id="{CBCFF4FF-27FC-0E01-907D-492CBA507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5E493528-6C7B-3090-05A2-A7B6AB51BAA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991248960"/>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E90788-167B-A03B-BCC8-71CF2E130D9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2B34C4-335B-61FE-DA0A-BF6CBDF63A8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235156E-D2D3-4222-3554-A833429CC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7DB29E-6A19-BFCF-8BA8-6E8FB026F95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6Now six stone water jars had been set there for the Jewish rites of purification. Each could hold from twenty to thirty gallons. (78 to 118 </a:t>
            </a:r>
            <a:r>
              <a:rPr lang="en-US" sz="4000" dirty="0" err="1">
                <a:solidFill>
                  <a:srgbClr val="777A7B"/>
                </a:solidFill>
                <a:latin typeface="Arial" panose="020B0604020202020204" pitchFamily="34" charset="0"/>
              </a:rPr>
              <a:t>litres</a:t>
            </a:r>
            <a:r>
              <a:rPr lang="en-US" sz="4000" dirty="0">
                <a:solidFill>
                  <a:srgbClr val="777A7B"/>
                </a:solidFill>
                <a:latin typeface="Arial" panose="020B0604020202020204" pitchFamily="34" charset="0"/>
              </a:rPr>
              <a:t>)</a:t>
            </a:r>
            <a:endParaRPr lang="en-ZA" dirty="0"/>
          </a:p>
        </p:txBody>
      </p:sp>
      <p:sp>
        <p:nvSpPr>
          <p:cNvPr id="3" name="TextBox 2">
            <a:extLst>
              <a:ext uri="{FF2B5EF4-FFF2-40B4-BE49-F238E27FC236}">
                <a16:creationId xmlns:a16="http://schemas.microsoft.com/office/drawing/2014/main" id="{4C321DC6-F5A9-E9E5-EF0C-759AD3DA2D0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6ད་ཡ་ཧུ་དཱ་པ་རྣམས་ཀྱི་གཙང་བར་བྱེད་པའི་ཆོས་ཁྲིམས་བཞིན་དུ་རྡོའི་ཆུ་བན་རེ་རེ་ལ་ཧ་ལམ་ཧྲེང་བརྒྱ་གཤོང་བ་དྲུག་དེར་བཞག་ཡོད་པ་ཡིན།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9229"/>
    </mc:Choice>
    <mc:Fallback xmlns="">
      <p:transition spd="slow" advTm="1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4A22AF-56F7-80D3-CB37-284BB7E3295F}"/>
              </a:ext>
            </a:extLst>
          </p:cNvPr>
          <p:cNvPicPr>
            <a:picLocks noChangeAspect="1"/>
          </p:cNvPicPr>
          <p:nvPr/>
        </p:nvPicPr>
        <p:blipFill rotWithShape="1">
          <a:blip r:embed="rId2"/>
          <a:srcRect b="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C7DF90-21AA-0A9A-F5B1-B4FC5DB090B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59E23EC-A29C-18D2-0288-3969E2098F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04E679-A6A6-4BFC-9700-976FA84F94A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7“Now draw some out,” He said, “and take it to the master of the banquet.”</a:t>
            </a:r>
          </a:p>
          <a:p>
            <a:r>
              <a:rPr lang="en-US" sz="4000" dirty="0">
                <a:solidFill>
                  <a:srgbClr val="777A7B"/>
                </a:solidFill>
                <a:latin typeface="Arial" panose="020B0604020202020204" pitchFamily="34" charset="0"/>
              </a:rPr>
              <a:t>They did so, </a:t>
            </a:r>
            <a:endParaRPr lang="en-ZA" dirty="0"/>
          </a:p>
        </p:txBody>
      </p:sp>
      <p:sp>
        <p:nvSpPr>
          <p:cNvPr id="5" name="TextBox 4">
            <a:extLst>
              <a:ext uri="{FF2B5EF4-FFF2-40B4-BE49-F238E27FC236}">
                <a16:creationId xmlns:a16="http://schemas.microsoft.com/office/drawing/2014/main" id="{F342E3F3-1654-B2A0-E481-5368ADBB701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ཡེ་ཤུས་གཡོག་པོ་ཚོར་“བན་འདི་ཚོ་ཆུ་ཡིས་རྒྱོངས་”ཞེས་བཀའ་གནང་བས་ཁོ་ཚོས་བན་ཡོངས་སུ་ཁེངས་པར་ཆུས་བཀང༌།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7421"/>
    </mc:Choice>
    <mc:Fallback xmlns="">
      <p:transition spd="slow" advTm="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CE4E3C5-373F-3C46-8651-05640C60EC2A}"/>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CD951C4-2F2B-85D7-47BC-3CFAB19DB0C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AF6E9D2-7DE2-0F02-3EB3-3D8AE08BD2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234FE42-0A49-B73C-4112-5FC75F0E96C5}"/>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8</a:t>
            </a:r>
            <a:r>
              <a:rPr lang="en-US" sz="4400" dirty="0">
                <a:solidFill>
                  <a:srgbClr val="121212"/>
                </a:solidFill>
                <a:latin typeface="Arial" panose="020B0604020202020204" pitchFamily="34" charset="0"/>
              </a:rPr>
              <a:t>Then he told them, “Now dip some out. Take it to the person in charge of the dinner.”</a:t>
            </a:r>
          </a:p>
          <a:p>
            <a:r>
              <a:rPr lang="en-US" sz="4400" dirty="0">
                <a:solidFill>
                  <a:srgbClr val="121212"/>
                </a:solidFill>
                <a:latin typeface="Arial" panose="020B0604020202020204" pitchFamily="34" charset="0"/>
              </a:rPr>
              <a:t>They did what he said.</a:t>
            </a:r>
          </a:p>
          <a:p>
            <a:endParaRPr lang="en-ZA" dirty="0"/>
          </a:p>
        </p:txBody>
      </p:sp>
      <p:sp>
        <p:nvSpPr>
          <p:cNvPr id="5" name="TextBox 4">
            <a:extLst>
              <a:ext uri="{FF2B5EF4-FFF2-40B4-BE49-F238E27FC236}">
                <a16:creationId xmlns:a16="http://schemas.microsoft.com/office/drawing/2014/main" id="{E1FEA2ED-4E30-49D8-7EB1-FDEF0E1D864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8ཁོང་གིས་“ད་བཅུས་ནས་གསོལ་དཔོན་ལ་སྐྱོལ་དང་”ཞེས་གསུངས་པ་དང་གཡོག་པོས་དེ་ལྟར་བྱས།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017"/>
    </mc:Choice>
    <mc:Fallback xmlns="">
      <p:transition spd="slow" advTm="1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01A6D1-FB8E-BB06-0591-B46CC89F1209}"/>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9780EB7-D91C-424C-C92F-7B3DFEAA301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DC7370D-033F-A00B-FC0A-75CC21371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C03CE8-3196-CDD9-101A-9EDD9B2855D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9and the master of the banquet tasted the water that had been turned into wine. He did not know where it was from, but the servants who had drawn the water knew. Then he called the bridegroom aside</a:t>
            </a:r>
            <a:endParaRPr lang="en-ZA" dirty="0"/>
          </a:p>
        </p:txBody>
      </p:sp>
      <p:sp>
        <p:nvSpPr>
          <p:cNvPr id="3" name="TextBox 2">
            <a:extLst>
              <a:ext uri="{FF2B5EF4-FFF2-40B4-BE49-F238E27FC236}">
                <a16:creationId xmlns:a16="http://schemas.microsoft.com/office/drawing/2014/main" id="{4D13A3E2-16DE-2657-DF25-72B170A4E4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9གསོལ་དཔོན་དེས་ཆུ་རྒུན་ཆང་དུ་གྱུར་བའི་བྲོ་བ་མྱངས་ནས། དེ་ག་ནས་བྱུང་མིན་མ་ཤེས་ཀྱང༌། གཡོག་པོ་ཆུ་འཆུ་མཁན་གྱིས་ཤེས། གསོལ་དཔོན་གྱིས་མག་པ་བོས་ཏེ་</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FD7AA5-E841-B41F-6959-D5689217C1B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5582EA-6D94-7093-227F-06D8FF4191A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47625DC-6C7D-60C2-5BD6-749059905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7AA483-DAB3-5029-FCF8-2D564500DB2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10and said, “Everyone serves the fine wine first, and then the cheap wine after the guests are drunk. But you have saved the fine wine until now!”</a:t>
            </a:r>
            <a:endParaRPr lang="en-ZA" sz="4400" dirty="0"/>
          </a:p>
        </p:txBody>
      </p:sp>
      <p:sp>
        <p:nvSpPr>
          <p:cNvPr id="3" name="TextBox 2">
            <a:extLst>
              <a:ext uri="{FF2B5EF4-FFF2-40B4-BE49-F238E27FC236}">
                <a16:creationId xmlns:a16="http://schemas.microsoft.com/office/drawing/2014/main" id="{6F28C08D-4854-0BCB-3177-03E3B430718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10“མི་གཞན་དག་ཚང་མས་སྔོན་ལ་རྒུན་ཆང་སྤུས་ལེགས་སྟེར་ནས་མགྲོན་པོ་རྣམས་ཀྱིས་མང་པོ་བཏུངས་པའི་རྗེས་སུ་རྒུན་ཆང་ཞན་པ་ཞིག་སྟེར། འོན་ཀྱང་ཁྱེད་ཀྱིས་རྒུན་ཆང་ལེགས་པོ་ད་ལྟ་བར་ཉར་ཚགས་བྱས་”ཞེས་བཤད།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441"/>
    </mc:Choice>
    <mc:Fallback xmlns="">
      <p:transition spd="slow" advTm="1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2ED8CC68-34FC-6C52-FDD3-4CF5E21A8D3F}"/>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3B17-8E7E-4338-ED83-857A367C32B1}"/>
              </a:ext>
            </a:extLst>
          </p:cNvPr>
          <p:cNvPicPr>
            <a:picLocks noChangeAspect="1"/>
          </p:cNvPicPr>
          <p:nvPr/>
        </p:nvPicPr>
        <p:blipFill rotWithShape="1">
          <a:blip r:embed="rId2"/>
          <a:srcRect b="19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5642AF9-AB8F-5B1A-FF5E-B8BC3A9BC0B9}"/>
              </a:ext>
            </a:extLst>
          </p:cNvPr>
          <p:cNvSpPr txBox="1"/>
          <p:nvPr/>
        </p:nvSpPr>
        <p:spPr>
          <a:xfrm>
            <a:off x="278112" y="459141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EBEDDA15-2DD2-DAC6-54C4-820DBCC789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61AC49-E8B0-7360-1F7F-6327C091663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11Jesus performed this, the first of His signs, at Cana in Galilee. He thus revealed His glory, and His disciples believed in Him.</a:t>
            </a:r>
            <a:endParaRPr lang="en-ZA" dirty="0"/>
          </a:p>
        </p:txBody>
      </p:sp>
      <p:sp>
        <p:nvSpPr>
          <p:cNvPr id="3" name="TextBox 2">
            <a:extLst>
              <a:ext uri="{FF2B5EF4-FFF2-40B4-BE49-F238E27FC236}">
                <a16:creationId xmlns:a16="http://schemas.microsoft.com/office/drawing/2014/main" id="{F90328A4-39A4-D205-22F6-551E3E3320A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11དེ་ལྟར་ཡེ་ཤུས་ག་ལིལ་ཡུལ་གྱི་གྲོང་ཁྱེར་ཀ་ནཱ་ལ་ངོ་མཚར་བའི་རྟགས་དང་པོ་བསྟན་ཏེ། རང་གི་གཟི་བརྗིད་མངོན་པར་མཛད་པས་ཉེ་གནས་རྣམས་ཀྱིས་ཁོང་ལ་དད་པ་བྱས་སོ།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221"/>
    </mc:Choice>
    <mc:Fallback xmlns="">
      <p:transition spd="slow" advTm="1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9A8242-C1B2-ABD5-A11F-D5DE964A21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5409633-0135-3698-55CC-AB0CD85A028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6A770D1-6AA1-DB88-3599-8726DCC67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D0CA43-2BE7-07E0-3929-45F4D748714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12After this, He went down to Capernaum with His mother and brothers and His disciples, and they stayed there a few days.</a:t>
            </a:r>
            <a:endParaRPr lang="en-ZA" dirty="0"/>
          </a:p>
        </p:txBody>
      </p:sp>
      <p:sp>
        <p:nvSpPr>
          <p:cNvPr id="3" name="TextBox 2">
            <a:extLst>
              <a:ext uri="{FF2B5EF4-FFF2-40B4-BE49-F238E27FC236}">
                <a16:creationId xmlns:a16="http://schemas.microsoft.com/office/drawing/2014/main" id="{FD88E2E9-4D6D-B881-F9FD-B3094A5CCB9F}"/>
              </a:ext>
            </a:extLst>
          </p:cNvPr>
          <p:cNvSpPr txBox="1"/>
          <p:nvPr/>
        </p:nvSpPr>
        <p:spPr>
          <a:xfrm>
            <a:off x="6216870" y="0"/>
            <a:ext cx="5975129" cy="6858000"/>
          </a:xfrm>
          <a:prstGeom prst="rect">
            <a:avLst/>
          </a:prstGeom>
          <a:noFill/>
        </p:spPr>
        <p:txBody>
          <a:bodyPr wrap="square" rtlCol="0">
            <a:noAutofit/>
          </a:bodyPr>
          <a:lstStyle/>
          <a:p>
            <a:r>
              <a:rPr lang="bo-CN" sz="7200">
                <a:solidFill>
                  <a:srgbClr val="777A7B"/>
                </a:solidFill>
                <a:latin typeface="Arial" panose="020B0604020202020204" pitchFamily="34" charset="0"/>
              </a:rPr>
              <a:t>12དེའི་རྗེས་སུ་ཡེ་ཤུ་རང་གི་ཡུམ་དང་སྐུ་མཆེད་དང༌། ཉེ་གནས་རྣམས་དང་མཉམ་དུ་ཀ་ཕར་ན་ཧུམ་ཞེས་པའི་གྲོང་ཁྱེར་ལ་མར་ཕེབས་ནས། དེར་ཉིན་ཤས་བཞུགས་སོ།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9970"/>
    </mc:Choice>
    <mc:Fallback xmlns="">
      <p:transition spd="slow" advTm="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3B06F6-6EAA-505C-4103-CBDAF81F30DD}"/>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A3F04243-758F-0CAA-697A-296A344BC45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60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3. Wedding at Cana - John 2:1-12 (Right Top)</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6600" b="1" cap="all" dirty="0">
                <a:solidFill>
                  <a:srgbClr val="121212"/>
                </a:solidFill>
                <a:latin typeface="ArialMT"/>
              </a:rPr>
              <a:t>ཡོ་ཧ་ནན། 2</a:t>
            </a:r>
          </a:p>
          <a:p>
            <a:r>
              <a:rPr lang="bo-CN" sz="6600" b="1" dirty="0">
                <a:solidFill>
                  <a:srgbClr val="121212"/>
                </a:solidFill>
                <a:latin typeface="Arial" panose="020B0604020202020204" pitchFamily="34" charset="0"/>
              </a:rPr>
              <a:t>ཀ་ནཱ་གྲོང་སྡེའི་གཉེན༌སྟོན།</a:t>
            </a:r>
          </a:p>
          <a:p>
            <a:endParaRPr lang="en-ZA" dirty="0"/>
          </a:p>
        </p:txBody>
      </p:sp>
      <p:pic>
        <p:nvPicPr>
          <p:cNvPr id="2" name="Audio 1">
            <a:hlinkClick r:id="" action="ppaction://media"/>
            <a:extLst>
              <a:ext uri="{FF2B5EF4-FFF2-40B4-BE49-F238E27FC236}">
                <a16:creationId xmlns:a16="http://schemas.microsoft.com/office/drawing/2014/main" id="{4FA5314F-3712-5126-4BD1-A6249992B0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4339"/>
    </mc:Choice>
    <mc:Fallback xmlns="">
      <p:transition spd="slow" advTm="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20FBE1-A7D7-432D-AF21-4A06F1D0A14F}"/>
              </a:ext>
            </a:extLst>
          </p:cNvPr>
          <p:cNvPicPr>
            <a:picLocks noChangeAspect="1"/>
          </p:cNvPicPr>
          <p:nvPr/>
        </p:nvPicPr>
        <p:blipFill>
          <a:blip r:embed="rId2"/>
          <a:stretch>
            <a:fillRect/>
          </a:stretch>
        </p:blipFill>
        <p:spPr>
          <a:xfrm>
            <a:off x="0" y="1"/>
            <a:ext cx="12191999" cy="7155150"/>
          </a:xfrm>
          <a:prstGeom prst="rect">
            <a:avLst/>
          </a:prstGeom>
        </p:spPr>
      </p:pic>
      <p:sp>
        <p:nvSpPr>
          <p:cNvPr id="2" name="TextBox 1">
            <a:extLst>
              <a:ext uri="{FF2B5EF4-FFF2-40B4-BE49-F238E27FC236}">
                <a16:creationId xmlns:a16="http://schemas.microsoft.com/office/drawing/2014/main" id="{48A8E155-BE15-EE55-55F4-25B62DA3DF36}"/>
              </a:ext>
            </a:extLst>
          </p:cNvPr>
          <p:cNvSpPr txBox="1"/>
          <p:nvPr/>
        </p:nvSpPr>
        <p:spPr>
          <a:xfrm>
            <a:off x="120871" y="584200"/>
            <a:ext cx="5975129" cy="2844800"/>
          </a:xfrm>
          <a:prstGeom prst="rect">
            <a:avLst/>
          </a:prstGeom>
          <a:noFill/>
        </p:spPr>
        <p:txBody>
          <a:bodyPr wrap="square" rtlCol="0">
            <a:noAutofit/>
          </a:bodyPr>
          <a:lstStyle/>
          <a:p>
            <a:pPr algn="ctr"/>
            <a:r>
              <a:rPr lang="bo-CN" sz="8000" b="1" cap="all" dirty="0">
                <a:solidFill>
                  <a:schemeClr val="bg1"/>
                </a:solidFill>
                <a:latin typeface="ArialMT"/>
              </a:rPr>
              <a:t>ཡོ་ཧ་ནན 2</a:t>
            </a:r>
          </a:p>
          <a:p>
            <a:r>
              <a:rPr lang="bo-CN" sz="8000" b="1" dirty="0">
                <a:solidFill>
                  <a:schemeClr val="bg1"/>
                </a:solidFill>
                <a:latin typeface="Arial" panose="020B0604020202020204" pitchFamily="34" charset="0"/>
              </a:rPr>
              <a:t>ཀ་ནཱ་གྲོང་སྡེའི་གཉེན༌སྟོན།</a:t>
            </a:r>
          </a:p>
          <a:p>
            <a:endParaRPr lang="en-ZA" dirty="0"/>
          </a:p>
        </p:txBody>
      </p:sp>
      <p:sp>
        <p:nvSpPr>
          <p:cNvPr id="3" name="TextBox 2">
            <a:extLst>
              <a:ext uri="{FF2B5EF4-FFF2-40B4-BE49-F238E27FC236}">
                <a16:creationId xmlns:a16="http://schemas.microsoft.com/office/drawing/2014/main" id="{8DA765EF-6607-6D9C-7D85-B0FDC7E6A68C}"/>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F0F47A2-F0C6-0182-911A-FBBDE79D2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390DEF-075A-02BE-0197-876E8A7FC43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1On the third day a wedding took place at Cana in Galilee. Jesus’ mother was there, 2and Jesus and His disciples had also been invited to the wedding. </a:t>
            </a:r>
            <a:endParaRPr lang="en-ZA" dirty="0"/>
          </a:p>
        </p:txBody>
      </p:sp>
      <p:sp>
        <p:nvSpPr>
          <p:cNvPr id="3" name="TextBox 2">
            <a:extLst>
              <a:ext uri="{FF2B5EF4-FFF2-40B4-BE49-F238E27FC236}">
                <a16:creationId xmlns:a16="http://schemas.microsoft.com/office/drawing/2014/main" id="{1108728C-1FB8-0802-B647-B205EB7622A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1དེ་ནས་ཉི་མ་གསུམ་པ་ལ་ག་ལིལ་ཡུལ་གྱི་ཀ་ནཱ་ཟེར་བའི་གྲོང་ཁྱེར་ལ་བག་སྟོན་ཅིག་ཡོད་དེ། ཡེ་ཤུའི་ཡུམ་དེ་རུ་ཡོད་པ་ཡིན། 2ཡེ་ཤུ་དང་ཁོང་གི་ཉེ་གནས་རྣམས་ཀྱང་བག་སྟོན་དུ་མགྲོན་ལ་བོས།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610457-E8D2-3851-9F04-AF9DA1A11C2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D8018D-23F1-9FEA-4912-F1D5DEBD6890}"/>
              </a:ext>
            </a:extLst>
          </p:cNvPr>
          <p:cNvSpPr txBox="1"/>
          <p:nvPr/>
        </p:nvSpPr>
        <p:spPr>
          <a:xfrm>
            <a:off x="436538" y="4497459"/>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4FBEE92-C6C8-7DA5-954A-042F2454B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C120F90-9CCB-AE9E-5C66-6E47F4DC86C2}"/>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the wine ran out, Jesus’ mother said to Him, “They have no more wine.”</a:t>
            </a:r>
          </a:p>
          <a:p>
            <a:r>
              <a:rPr lang="en-US" sz="4000" dirty="0">
                <a:solidFill>
                  <a:srgbClr val="777A7B"/>
                </a:solidFill>
                <a:latin typeface="Arial" panose="020B0604020202020204" pitchFamily="34" charset="0"/>
              </a:rPr>
              <a:t>4“Woman, why does this concern us?” Jesus replied. “My hour has not yet come.”</a:t>
            </a:r>
            <a:endParaRPr lang="en-ZA" dirty="0"/>
          </a:p>
        </p:txBody>
      </p:sp>
      <p:sp>
        <p:nvSpPr>
          <p:cNvPr id="5" name="TextBox 4">
            <a:extLst>
              <a:ext uri="{FF2B5EF4-FFF2-40B4-BE49-F238E27FC236}">
                <a16:creationId xmlns:a16="http://schemas.microsoft.com/office/drawing/2014/main" id="{F99ACDA8-932D-E447-AA7B-7BEC9CE9C3F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3རྒུན་ཆང་རྫོགས་སྐབས། ཡེ་ཤུའི་ཡུམ་གྱིས་ཁོང་ལ་“ཁོ་ཚོར་རྒུན་ཆང་མེད་”ཅེས་གསུངས། 4ཡེ་ཤུས་ཁོང་ལ་“ཨ་མ་ལགས། ཁྱེད་ཀྱིས་ཅིའི་ཕྱིར་ང་རང་དོན་དེ་དང་འབྲེལ་བ་ཡོད་པར་བྱ་འདོད་དམ། ངའི་དུས་ཚོད་ད་དུང་མ་སླེབས་”ཞེས་གསུངས།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610"/>
    </mc:Choice>
    <mc:Fallback xmlns="">
      <p:transition spd="slow" advTm="1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622AE1-6F9B-AF0B-411C-5D47FA231E4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8BD2A6E-0732-F3B0-8EF8-52ABAF20EC9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A11E6EC-098A-EE7F-E80E-EA02F2CB8C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3519C1-6951-498E-F225-2A1B695B7F9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5His mother said to the servants, “Do whatever He tells you.”</a:t>
            </a:r>
            <a:endParaRPr lang="en-ZA" sz="2000" dirty="0"/>
          </a:p>
        </p:txBody>
      </p:sp>
      <p:sp>
        <p:nvSpPr>
          <p:cNvPr id="5" name="TextBox 4">
            <a:extLst>
              <a:ext uri="{FF2B5EF4-FFF2-40B4-BE49-F238E27FC236}">
                <a16:creationId xmlns:a16="http://schemas.microsoft.com/office/drawing/2014/main" id="{9216A543-5931-DD1A-BAEE-D6036A95E6B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ཁོང་གི་ཡུམ་གྱིས་དེར་ཡོད་པའི་གཡོག་པོ་རྣམས་ལ་“ཁོང་གིས་ཁྱེད་ཚོ་ལ་གང་གསུང་པ་བཞིན་དུ་བྱོས་ཤིག་”ཅེས་བཤད།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3343</TotalTime>
  <Words>1051</Words>
  <Application>Microsoft Office PowerPoint</Application>
  <PresentationFormat>Widescreen</PresentationFormat>
  <Paragraphs>62</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2025-05-16T05:51:52Z</dcterms:modified>
</cp:coreProperties>
</file>