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68" r:id="rId2"/>
    <p:sldId id="439" r:id="rId3"/>
    <p:sldId id="440" r:id="rId4"/>
    <p:sldId id="471" r:id="rId5"/>
    <p:sldId id="442" r:id="rId6"/>
    <p:sldId id="443" r:id="rId7"/>
    <p:sldId id="444" r:id="rId8"/>
    <p:sldId id="445" r:id="rId9"/>
    <p:sldId id="446" r:id="rId10"/>
    <p:sldId id="447" r:id="rId11"/>
    <p:sldId id="448" r:id="rId12"/>
    <p:sldId id="470" r:id="rId13"/>
    <p:sldId id="450" r:id="rId14"/>
    <p:sldId id="451" r:id="rId15"/>
    <p:sldId id="452" r:id="rId16"/>
    <p:sldId id="45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58A58A-7621-4462-B537-301224DEC786}" v="16" dt="2025-04-14T11:25:39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83852" autoAdjust="0"/>
  </p:normalViewPr>
  <p:slideViewPr>
    <p:cSldViewPr snapToGrid="0">
      <p:cViewPr varScale="1">
        <p:scale>
          <a:sx n="66" d="100"/>
          <a:sy n="66" d="100"/>
        </p:scale>
        <p:origin x="1094" y="2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FDFE9D09-117E-4439-9770-16F456BA15ED}"/>
    <pc:docChg chg="custSel delSld modSld">
      <pc:chgData name="Leonie Smith" userId="fed1330f33f5650e" providerId="LiveId" clId="{FDFE9D09-117E-4439-9770-16F456BA15ED}" dt="2022-09-30T04:52:06.493" v="71" actId="5793"/>
      <pc:docMkLst>
        <pc:docMk/>
      </pc:docMkLst>
      <pc:sldChg chg="addSp delSp modSp mod modTransition modAnim">
        <pc:chgData name="Leonie Smith" userId="fed1330f33f5650e" providerId="LiveId" clId="{FDFE9D09-117E-4439-9770-16F456BA15ED}" dt="2022-09-28T05:00:34.877" v="10"/>
        <pc:sldMkLst>
          <pc:docMk/>
          <pc:sldMk cId="923867738" sldId="440"/>
        </pc:sldMkLst>
      </pc:sldChg>
      <pc:sldChg chg="addSp delSp modSp mod modTransition modAnim">
        <pc:chgData name="Leonie Smith" userId="fed1330f33f5650e" providerId="LiveId" clId="{FDFE9D09-117E-4439-9770-16F456BA15ED}" dt="2022-09-28T05:05:20.013" v="19"/>
        <pc:sldMkLst>
          <pc:docMk/>
          <pc:sldMk cId="2180228365" sldId="442"/>
        </pc:sldMkLst>
      </pc:sldChg>
      <pc:sldChg chg="addSp delSp modSp mod modTransition modAnim">
        <pc:chgData name="Leonie Smith" userId="fed1330f33f5650e" providerId="LiveId" clId="{FDFE9D09-117E-4439-9770-16F456BA15ED}" dt="2022-09-28T05:09:27.485" v="29"/>
        <pc:sldMkLst>
          <pc:docMk/>
          <pc:sldMk cId="1718612039" sldId="444"/>
        </pc:sldMkLst>
      </pc:sldChg>
      <pc:sldChg chg="addSp delSp modSp mod modTransition modAnim">
        <pc:chgData name="Leonie Smith" userId="fed1330f33f5650e" providerId="LiveId" clId="{FDFE9D09-117E-4439-9770-16F456BA15ED}" dt="2022-09-28T05:11:16.628" v="33"/>
        <pc:sldMkLst>
          <pc:docMk/>
          <pc:sldMk cId="665805102" sldId="446"/>
        </pc:sldMkLst>
      </pc:sldChg>
      <pc:sldChg chg="addSp delSp modSp mod modTransition modAnim">
        <pc:chgData name="Leonie Smith" userId="fed1330f33f5650e" providerId="LiveId" clId="{FDFE9D09-117E-4439-9770-16F456BA15ED}" dt="2022-09-28T05:14:51.490" v="48"/>
        <pc:sldMkLst>
          <pc:docMk/>
          <pc:sldMk cId="843663555" sldId="448"/>
        </pc:sldMkLst>
      </pc:sldChg>
      <pc:sldChg chg="addSp delSp modSp mod modTransition modAnim">
        <pc:chgData name="Leonie Smith" userId="fed1330f33f5650e" providerId="LiveId" clId="{FDFE9D09-117E-4439-9770-16F456BA15ED}" dt="2022-09-28T05:16:27.868" v="55"/>
        <pc:sldMkLst>
          <pc:docMk/>
          <pc:sldMk cId="538051216" sldId="450"/>
        </pc:sldMkLst>
      </pc:sldChg>
      <pc:sldChg chg="addSp delSp modSp mod modTransition modAnim">
        <pc:chgData name="Leonie Smith" userId="fed1330f33f5650e" providerId="LiveId" clId="{FDFE9D09-117E-4439-9770-16F456BA15ED}" dt="2022-09-28T05:19:50.022" v="65"/>
        <pc:sldMkLst>
          <pc:docMk/>
          <pc:sldMk cId="4002949039" sldId="452"/>
        </pc:sldMkLst>
      </pc:sldChg>
      <pc:sldChg chg="del">
        <pc:chgData name="Leonie Smith" userId="fed1330f33f5650e" providerId="LiveId" clId="{FDFE9D09-117E-4439-9770-16F456BA15ED}" dt="2022-09-28T05:20:33.386" v="66" actId="2696"/>
        <pc:sldMkLst>
          <pc:docMk/>
          <pc:sldMk cId="283334129" sldId="453"/>
        </pc:sldMkLst>
      </pc:sldChg>
      <pc:sldChg chg="del">
        <pc:chgData name="Leonie Smith" userId="fed1330f33f5650e" providerId="LiveId" clId="{FDFE9D09-117E-4439-9770-16F456BA15ED}" dt="2022-09-28T05:20:35.698" v="67" actId="2696"/>
        <pc:sldMkLst>
          <pc:docMk/>
          <pc:sldMk cId="2511564658" sldId="454"/>
        </pc:sldMkLst>
      </pc:sldChg>
      <pc:sldChg chg="addSp delSp modSp mod modTransition modAnim modNotesTx">
        <pc:chgData name="Leonie Smith" userId="fed1330f33f5650e" providerId="LiveId" clId="{FDFE9D09-117E-4439-9770-16F456BA15ED}" dt="2022-09-30T04:52:06.493" v="71" actId="5793"/>
        <pc:sldMkLst>
          <pc:docMk/>
          <pc:sldMk cId="826482979" sldId="468"/>
        </pc:sldMkLst>
      </pc:sldChg>
    </pc:docChg>
  </pc:docChgLst>
  <pc:docChgLst>
    <pc:chgData name="Alfred Smith" userId="3c60a3631c0db8ad" providerId="LiveId" clId="{3558A58A-7621-4462-B537-301224DEC786}"/>
    <pc:docChg chg="custSel modSld">
      <pc:chgData name="Alfred Smith" userId="3c60a3631c0db8ad" providerId="LiveId" clId="{3558A58A-7621-4462-B537-301224DEC786}" dt="2025-05-02T06:04:08.394" v="26" actId="1076"/>
      <pc:docMkLst>
        <pc:docMk/>
      </pc:docMkLst>
      <pc:sldChg chg="addSp modSp mod">
        <pc:chgData name="Alfred Smith" userId="3c60a3631c0db8ad" providerId="LiveId" clId="{3558A58A-7621-4462-B537-301224DEC786}" dt="2025-04-25T08:53:31.504" v="24" actId="20577"/>
        <pc:sldMkLst>
          <pc:docMk/>
          <pc:sldMk cId="3759221820" sldId="439"/>
        </pc:sldMkLst>
        <pc:spChg chg="add mod">
          <ac:chgData name="Alfred Smith" userId="3c60a3631c0db8ad" providerId="LiveId" clId="{3558A58A-7621-4462-B537-301224DEC786}" dt="2025-04-25T08:53:31.504" v="24" actId="20577"/>
          <ac:spMkLst>
            <pc:docMk/>
            <pc:sldMk cId="3759221820" sldId="439"/>
            <ac:spMk id="2" creationId="{370A7039-8C6A-A910-8506-37A7D9C1A677}"/>
          </ac:spMkLst>
        </pc:spChg>
        <pc:picChg chg="ord">
          <ac:chgData name="Alfred Smith" userId="3c60a3631c0db8ad" providerId="LiveId" clId="{3558A58A-7621-4462-B537-301224DEC786}" dt="2025-04-14T11:22:44.248" v="0" actId="167"/>
          <ac:picMkLst>
            <pc:docMk/>
            <pc:sldMk cId="3759221820" sldId="439"/>
            <ac:picMk id="3" creationId="{B6EE467E-E0EB-D6BD-B12E-D4141D991FFA}"/>
          </ac:picMkLst>
        </pc:picChg>
      </pc:sldChg>
      <pc:sldChg chg="addSp delSp modSp mod">
        <pc:chgData name="Alfred Smith" userId="3c60a3631c0db8ad" providerId="LiveId" clId="{3558A58A-7621-4462-B537-301224DEC786}" dt="2025-04-14T11:23:47.866" v="7"/>
        <pc:sldMkLst>
          <pc:docMk/>
          <pc:sldMk cId="2180228365" sldId="442"/>
        </pc:sldMkLst>
        <pc:spChg chg="add mod">
          <ac:chgData name="Alfred Smith" userId="3c60a3631c0db8ad" providerId="LiveId" clId="{3558A58A-7621-4462-B537-301224DEC786}" dt="2025-04-14T11:23:47.866" v="7"/>
          <ac:spMkLst>
            <pc:docMk/>
            <pc:sldMk cId="2180228365" sldId="442"/>
            <ac:spMk id="2" creationId="{7498C18B-FBAD-7D0B-6ACA-B607EB99A5D9}"/>
          </ac:spMkLst>
        </pc:spChg>
        <pc:spChg chg="add mod">
          <ac:chgData name="Alfred Smith" userId="3c60a3631c0db8ad" providerId="LiveId" clId="{3558A58A-7621-4462-B537-301224DEC786}" dt="2025-04-14T11:23:47.866" v="7"/>
          <ac:spMkLst>
            <pc:docMk/>
            <pc:sldMk cId="2180228365" sldId="442"/>
            <ac:spMk id="3" creationId="{3B968546-D897-2B97-CFB4-80EB2573503E}"/>
          </ac:spMkLst>
        </pc:spChg>
      </pc:sldChg>
      <pc:sldChg chg="addSp modSp">
        <pc:chgData name="Alfred Smith" userId="3c60a3631c0db8ad" providerId="LiveId" clId="{3558A58A-7621-4462-B537-301224DEC786}" dt="2025-04-14T11:23:55.113" v="8"/>
        <pc:sldMkLst>
          <pc:docMk/>
          <pc:sldMk cId="3095902142" sldId="443"/>
        </pc:sldMkLst>
        <pc:spChg chg="add mod">
          <ac:chgData name="Alfred Smith" userId="3c60a3631c0db8ad" providerId="LiveId" clId="{3558A58A-7621-4462-B537-301224DEC786}" dt="2025-04-14T11:23:55.113" v="8"/>
          <ac:spMkLst>
            <pc:docMk/>
            <pc:sldMk cId="3095902142" sldId="443"/>
            <ac:spMk id="2" creationId="{2D0C597A-4300-4F78-2CE3-D6A329DB708A}"/>
          </ac:spMkLst>
        </pc:spChg>
      </pc:sldChg>
      <pc:sldChg chg="addSp delSp modSp mod">
        <pc:chgData name="Alfred Smith" userId="3c60a3631c0db8ad" providerId="LiveId" clId="{3558A58A-7621-4462-B537-301224DEC786}" dt="2025-04-14T11:24:15.081" v="10"/>
        <pc:sldMkLst>
          <pc:docMk/>
          <pc:sldMk cId="1718612039" sldId="444"/>
        </pc:sldMkLst>
        <pc:spChg chg="add mod">
          <ac:chgData name="Alfred Smith" userId="3c60a3631c0db8ad" providerId="LiveId" clId="{3558A58A-7621-4462-B537-301224DEC786}" dt="2025-04-14T11:24:15.081" v="10"/>
          <ac:spMkLst>
            <pc:docMk/>
            <pc:sldMk cId="1718612039" sldId="444"/>
            <ac:spMk id="2" creationId="{C18C292F-00D1-9ACB-C6B7-C39CDDCA298E}"/>
          </ac:spMkLst>
        </pc:spChg>
        <pc:spChg chg="add mod">
          <ac:chgData name="Alfred Smith" userId="3c60a3631c0db8ad" providerId="LiveId" clId="{3558A58A-7621-4462-B537-301224DEC786}" dt="2025-04-14T11:24:15.081" v="10"/>
          <ac:spMkLst>
            <pc:docMk/>
            <pc:sldMk cId="1718612039" sldId="444"/>
            <ac:spMk id="3" creationId="{52BBB34B-3755-5230-A4AC-8CF759C24858}"/>
          </ac:spMkLst>
        </pc:spChg>
      </pc:sldChg>
      <pc:sldChg chg="addSp modSp">
        <pc:chgData name="Alfred Smith" userId="3c60a3631c0db8ad" providerId="LiveId" clId="{3558A58A-7621-4462-B537-301224DEC786}" dt="2025-04-14T11:24:22.125" v="11"/>
        <pc:sldMkLst>
          <pc:docMk/>
          <pc:sldMk cId="2166098122" sldId="445"/>
        </pc:sldMkLst>
        <pc:spChg chg="add mod">
          <ac:chgData name="Alfred Smith" userId="3c60a3631c0db8ad" providerId="LiveId" clId="{3558A58A-7621-4462-B537-301224DEC786}" dt="2025-04-14T11:24:22.125" v="11"/>
          <ac:spMkLst>
            <pc:docMk/>
            <pc:sldMk cId="2166098122" sldId="445"/>
            <ac:spMk id="2" creationId="{BC4C5414-E9FB-F4B6-1F10-CECFCE1640DF}"/>
          </ac:spMkLst>
        </pc:spChg>
      </pc:sldChg>
      <pc:sldChg chg="addSp delSp modSp mod">
        <pc:chgData name="Alfred Smith" userId="3c60a3631c0db8ad" providerId="LiveId" clId="{3558A58A-7621-4462-B537-301224DEC786}" dt="2025-04-14T11:24:31.102" v="13"/>
        <pc:sldMkLst>
          <pc:docMk/>
          <pc:sldMk cId="665805102" sldId="446"/>
        </pc:sldMkLst>
        <pc:spChg chg="add mod">
          <ac:chgData name="Alfred Smith" userId="3c60a3631c0db8ad" providerId="LiveId" clId="{3558A58A-7621-4462-B537-301224DEC786}" dt="2025-04-14T11:24:31.102" v="13"/>
          <ac:spMkLst>
            <pc:docMk/>
            <pc:sldMk cId="665805102" sldId="446"/>
            <ac:spMk id="2" creationId="{C0AFFDFD-A14A-2B70-8086-A4ADD8426118}"/>
          </ac:spMkLst>
        </pc:spChg>
        <pc:spChg chg="add mod">
          <ac:chgData name="Alfred Smith" userId="3c60a3631c0db8ad" providerId="LiveId" clId="{3558A58A-7621-4462-B537-301224DEC786}" dt="2025-04-14T11:24:31.102" v="13"/>
          <ac:spMkLst>
            <pc:docMk/>
            <pc:sldMk cId="665805102" sldId="446"/>
            <ac:spMk id="3" creationId="{9633CF48-AF36-3855-B5F2-3A856385958D}"/>
          </ac:spMkLst>
        </pc:spChg>
      </pc:sldChg>
      <pc:sldChg chg="addSp modSp">
        <pc:chgData name="Alfred Smith" userId="3c60a3631c0db8ad" providerId="LiveId" clId="{3558A58A-7621-4462-B537-301224DEC786}" dt="2025-04-14T11:24:43.789" v="14"/>
        <pc:sldMkLst>
          <pc:docMk/>
          <pc:sldMk cId="2422728137" sldId="447"/>
        </pc:sldMkLst>
        <pc:spChg chg="add mod">
          <ac:chgData name="Alfred Smith" userId="3c60a3631c0db8ad" providerId="LiveId" clId="{3558A58A-7621-4462-B537-301224DEC786}" dt="2025-04-14T11:24:43.789" v="14"/>
          <ac:spMkLst>
            <pc:docMk/>
            <pc:sldMk cId="2422728137" sldId="447"/>
            <ac:spMk id="2" creationId="{55DFFA0F-09E8-6AB3-B48A-A132B42CBD24}"/>
          </ac:spMkLst>
        </pc:spChg>
      </pc:sldChg>
      <pc:sldChg chg="addSp delSp modSp mod">
        <pc:chgData name="Alfred Smith" userId="3c60a3631c0db8ad" providerId="LiveId" clId="{3558A58A-7621-4462-B537-301224DEC786}" dt="2025-04-14T11:24:53.092" v="16"/>
        <pc:sldMkLst>
          <pc:docMk/>
          <pc:sldMk cId="843663555" sldId="448"/>
        </pc:sldMkLst>
        <pc:spChg chg="add mod">
          <ac:chgData name="Alfred Smith" userId="3c60a3631c0db8ad" providerId="LiveId" clId="{3558A58A-7621-4462-B537-301224DEC786}" dt="2025-04-14T11:24:53.092" v="16"/>
          <ac:spMkLst>
            <pc:docMk/>
            <pc:sldMk cId="843663555" sldId="448"/>
            <ac:spMk id="2" creationId="{BDDD384E-AA1D-EE60-A263-805A5FE15C44}"/>
          </ac:spMkLst>
        </pc:spChg>
        <pc:spChg chg="add mod">
          <ac:chgData name="Alfred Smith" userId="3c60a3631c0db8ad" providerId="LiveId" clId="{3558A58A-7621-4462-B537-301224DEC786}" dt="2025-04-14T11:24:53.092" v="16"/>
          <ac:spMkLst>
            <pc:docMk/>
            <pc:sldMk cId="843663555" sldId="448"/>
            <ac:spMk id="3" creationId="{FEC1489B-C6A1-81EF-6C6A-54031F26B04F}"/>
          </ac:spMkLst>
        </pc:spChg>
      </pc:sldChg>
      <pc:sldChg chg="addSp delSp modSp mod">
        <pc:chgData name="Alfred Smith" userId="3c60a3631c0db8ad" providerId="LiveId" clId="{3558A58A-7621-4462-B537-301224DEC786}" dt="2025-04-14T11:25:13.505" v="19"/>
        <pc:sldMkLst>
          <pc:docMk/>
          <pc:sldMk cId="538051216" sldId="450"/>
        </pc:sldMkLst>
        <pc:spChg chg="add mod">
          <ac:chgData name="Alfred Smith" userId="3c60a3631c0db8ad" providerId="LiveId" clId="{3558A58A-7621-4462-B537-301224DEC786}" dt="2025-04-14T11:25:13.505" v="19"/>
          <ac:spMkLst>
            <pc:docMk/>
            <pc:sldMk cId="538051216" sldId="450"/>
            <ac:spMk id="2" creationId="{187BFD64-87E1-ED8A-54F6-B5EC2DA0C2EF}"/>
          </ac:spMkLst>
        </pc:spChg>
        <pc:spChg chg="add mod">
          <ac:chgData name="Alfred Smith" userId="3c60a3631c0db8ad" providerId="LiveId" clId="{3558A58A-7621-4462-B537-301224DEC786}" dt="2025-04-14T11:25:13.505" v="19"/>
          <ac:spMkLst>
            <pc:docMk/>
            <pc:sldMk cId="538051216" sldId="450"/>
            <ac:spMk id="3" creationId="{55415EAE-924B-F3B0-A296-0FEA1BB21D0D}"/>
          </ac:spMkLst>
        </pc:spChg>
      </pc:sldChg>
      <pc:sldChg chg="addSp modSp">
        <pc:chgData name="Alfred Smith" userId="3c60a3631c0db8ad" providerId="LiveId" clId="{3558A58A-7621-4462-B537-301224DEC786}" dt="2025-04-14T11:25:20.974" v="20"/>
        <pc:sldMkLst>
          <pc:docMk/>
          <pc:sldMk cId="3386340796" sldId="451"/>
        </pc:sldMkLst>
        <pc:spChg chg="add mod">
          <ac:chgData name="Alfred Smith" userId="3c60a3631c0db8ad" providerId="LiveId" clId="{3558A58A-7621-4462-B537-301224DEC786}" dt="2025-04-14T11:25:20.974" v="20"/>
          <ac:spMkLst>
            <pc:docMk/>
            <pc:sldMk cId="3386340796" sldId="451"/>
            <ac:spMk id="2" creationId="{D2FDA798-468A-F028-BAE9-5C32673F1418}"/>
          </ac:spMkLst>
        </pc:spChg>
      </pc:sldChg>
      <pc:sldChg chg="addSp delSp modSp mod">
        <pc:chgData name="Alfred Smith" userId="3c60a3631c0db8ad" providerId="LiveId" clId="{3558A58A-7621-4462-B537-301224DEC786}" dt="2025-04-14T11:25:28.875" v="22"/>
        <pc:sldMkLst>
          <pc:docMk/>
          <pc:sldMk cId="4002949039" sldId="452"/>
        </pc:sldMkLst>
        <pc:spChg chg="add mod">
          <ac:chgData name="Alfred Smith" userId="3c60a3631c0db8ad" providerId="LiveId" clId="{3558A58A-7621-4462-B537-301224DEC786}" dt="2025-04-14T11:25:28.875" v="22"/>
          <ac:spMkLst>
            <pc:docMk/>
            <pc:sldMk cId="4002949039" sldId="452"/>
            <ac:spMk id="2" creationId="{B547BDC6-48BA-2B22-5800-33538F07DA59}"/>
          </ac:spMkLst>
        </pc:spChg>
        <pc:spChg chg="add mod">
          <ac:chgData name="Alfred Smith" userId="3c60a3631c0db8ad" providerId="LiveId" clId="{3558A58A-7621-4462-B537-301224DEC786}" dt="2025-04-14T11:25:28.875" v="22"/>
          <ac:spMkLst>
            <pc:docMk/>
            <pc:sldMk cId="4002949039" sldId="452"/>
            <ac:spMk id="3" creationId="{63B71252-21F1-916E-521D-92A0E4C877D2}"/>
          </ac:spMkLst>
        </pc:spChg>
      </pc:sldChg>
      <pc:sldChg chg="addSp modSp">
        <pc:chgData name="Alfred Smith" userId="3c60a3631c0db8ad" providerId="LiveId" clId="{3558A58A-7621-4462-B537-301224DEC786}" dt="2025-04-14T11:25:39.400" v="23"/>
        <pc:sldMkLst>
          <pc:docMk/>
          <pc:sldMk cId="1799939013" sldId="455"/>
        </pc:sldMkLst>
        <pc:spChg chg="add mod">
          <ac:chgData name="Alfred Smith" userId="3c60a3631c0db8ad" providerId="LiveId" clId="{3558A58A-7621-4462-B537-301224DEC786}" dt="2025-04-14T11:25:39.400" v="23"/>
          <ac:spMkLst>
            <pc:docMk/>
            <pc:sldMk cId="1799939013" sldId="455"/>
            <ac:spMk id="2" creationId="{DDB42A23-D83D-8236-1FDE-635407EEDF91}"/>
          </ac:spMkLst>
        </pc:spChg>
      </pc:sldChg>
      <pc:sldChg chg="addSp delSp modSp mod">
        <pc:chgData name="Alfred Smith" userId="3c60a3631c0db8ad" providerId="LiveId" clId="{3558A58A-7621-4462-B537-301224DEC786}" dt="2025-05-02T06:04:08.394" v="26" actId="1076"/>
        <pc:sldMkLst>
          <pc:docMk/>
          <pc:sldMk cId="826482979" sldId="468"/>
        </pc:sldMkLst>
        <pc:spChg chg="add mod">
          <ac:chgData name="Alfred Smith" userId="3c60a3631c0db8ad" providerId="LiveId" clId="{3558A58A-7621-4462-B537-301224DEC786}" dt="2025-05-02T06:04:08.394" v="26" actId="1076"/>
          <ac:spMkLst>
            <pc:docMk/>
            <pc:sldMk cId="826482979" sldId="468"/>
            <ac:spMk id="4" creationId="{0BBDF2E5-50C4-2E2C-40D0-AD9C3547DAF9}"/>
          </ac:spMkLst>
        </pc:spChg>
      </pc:sldChg>
      <pc:sldChg chg="addSp modSp">
        <pc:chgData name="Alfred Smith" userId="3c60a3631c0db8ad" providerId="LiveId" clId="{3558A58A-7621-4462-B537-301224DEC786}" dt="2025-04-14T11:25:04.513" v="17"/>
        <pc:sldMkLst>
          <pc:docMk/>
          <pc:sldMk cId="2139945822" sldId="470"/>
        </pc:sldMkLst>
        <pc:spChg chg="add mod">
          <ac:chgData name="Alfred Smith" userId="3c60a3631c0db8ad" providerId="LiveId" clId="{3558A58A-7621-4462-B537-301224DEC786}" dt="2025-04-14T11:25:04.513" v="17"/>
          <ac:spMkLst>
            <pc:docMk/>
            <pc:sldMk cId="2139945822" sldId="470"/>
            <ac:spMk id="2" creationId="{C68D84B4-6B55-5062-6206-C03F1B0E6D15}"/>
          </ac:spMkLst>
        </pc:spChg>
      </pc:sldChg>
      <pc:sldChg chg="addSp modSp mod">
        <pc:chgData name="Alfred Smith" userId="3c60a3631c0db8ad" providerId="LiveId" clId="{3558A58A-7621-4462-B537-301224DEC786}" dt="2025-04-25T08:53:35.850" v="25" actId="20577"/>
        <pc:sldMkLst>
          <pc:docMk/>
          <pc:sldMk cId="787617977" sldId="471"/>
        </pc:sldMkLst>
        <pc:spChg chg="add mod">
          <ac:chgData name="Alfred Smith" userId="3c60a3631c0db8ad" providerId="LiveId" clId="{3558A58A-7621-4462-B537-301224DEC786}" dt="2025-04-25T08:53:35.850" v="25" actId="20577"/>
          <ac:spMkLst>
            <pc:docMk/>
            <pc:sldMk cId="787617977" sldId="471"/>
            <ac:spMk id="2" creationId="{AC651439-5D8A-10C5-F283-5C6D9B3ACB41}"/>
          </ac:spMkLst>
        </pc:spChg>
        <pc:spChg chg="add mod">
          <ac:chgData name="Alfred Smith" userId="3c60a3631c0db8ad" providerId="LiveId" clId="{3558A58A-7621-4462-B537-301224DEC786}" dt="2025-04-14T11:23:39.238" v="5"/>
          <ac:spMkLst>
            <pc:docMk/>
            <pc:sldMk cId="787617977" sldId="471"/>
            <ac:spMk id="5" creationId="{410FF8D0-7803-E62A-7A5D-193727A3E49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2025/05/02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0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000" b="1" i="0" u="none" strike="noStrike" baseline="0">
                <a:latin typeface="TimesNewRomanPS-BoldMT"/>
              </a:rPr>
              <a:t>33 </a:t>
            </a:r>
            <a:r>
              <a:rPr lang="en-IN" sz="1000" b="1" i="0" u="none" strike="noStrike" baseline="0" dirty="0">
                <a:latin typeface="TimesNewRomanPS-BoldMT"/>
              </a:rPr>
              <a:t>Jesus’ early ministry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1. John the Baptist tells about Jesus - John 1:19-42; John’s last witness - John 3:22-36;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and John in Prison - Luke 3:19-20 (Left Top)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2. Philip and Nathanael - John 1:43-51 (Center Top)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3. Wedding at Cana - John 2:1-12 (Right Top)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4. Nicodemus - John 3:1-21 (Right Bottom)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5. Woman at the Well - John 4:1-42 (Center Bottom)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6. Nobleman’s Son - John 4:46-54 (Left Bottom)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7. Sick man at Pool - John 5:1-47 (Left Center)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8. Jesus in Nazareth - Luke 4:16-30 (Right Center)</a:t>
            </a:r>
            <a:endParaRPr lang="en-IN" sz="1000" dirty="0"/>
          </a:p>
          <a:p>
            <a:endParaRPr lang="en-IN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391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2025/05/02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1B3B-90F9-5D8E-B7E5-D8ED5C41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33-6</a:t>
            </a:r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62859916-5346-41A3-D498-0369E414BB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BDF2E5-50C4-2E2C-40D0-AD9C3547D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476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64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8"/>
    </mc:Choice>
    <mc:Fallback xmlns="">
      <p:transition spd="slow" advTm="3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7B541B-72CA-52BE-D7B3-29EA17760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DFFA0F-09E8-6AB3-B48A-A132B42CBD24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4:48,49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AB47797D-22C9-2017-0E70-99B31C058B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DD384E-AA1D-EE60-A263-805A5FE15C44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50</a:t>
            </a:r>
            <a:r>
              <a:rPr lang="bo-CN" sz="48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ཡང་སྐྱབས་མགོན་ཡེ་ཤུས་འདི་སྐད༌དུ། ཕྱིར་སོང་དང་ཁྱོད་ཀྱི་བུ་གསོན་པོར་གནས་ཞེས་གསུངས་པ༌དང༌། བློན་ཆེན་གྱིས་སྐྱབས་མགོན་ཡེ་ཤུས་གསུངས་པའི་བཀའ་ལ་ཡིད་ཆེས་ཏེ་ཕྱིར་ལོག་ཅིང་། </a:t>
            </a:r>
            <a:r>
              <a:rPr lang="bo-CN" sz="48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51</a:t>
            </a:r>
            <a:r>
              <a:rPr lang="bo-CN" sz="48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ལམ་བར་དུ་བློན་ཆེན་དེའི་གཡོག་པོ་རྣམས་ཁོ་རང་བསུ་རུ་ཡོང་ནས་ཁྱེད་ཀྱི་བུ་གསོན་པོར་འདུག་ཅེས་སྨྲས་སོ།། </a:t>
            </a:r>
            <a:endParaRPr lang="en-ZA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C1489B-C6A1-81EF-6C6A-54031F26B04F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50“Go,” said Jesus. “Your son will live.”</a:t>
            </a:r>
          </a:p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The man took Jesus at His word and departed. 51And while he was still on the way, his servants met him with the news that his boy was alive.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86"/>
    </mc:Choice>
    <mc:Fallback xmlns="">
      <p:transition spd="slow" advTm="18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ED22E-D24C-EDF2-43FE-F74A4C082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8D84B4-6B55-5062-6206-C03F1B0E6D15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4:50,51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45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A138FD7F-514D-5477-BBCD-DF7D37717F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7BFD64-87E1-ED8A-54F6-B5EC2DA0C2EF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52</a:t>
            </a:r>
            <a:r>
              <a:rPr lang="bo-CN" sz="6600" dirty="0">
                <a:solidFill>
                  <a:srgbClr val="121212"/>
                </a:solidFill>
                <a:latin typeface="Arial" panose="020B0604020202020204" pitchFamily="34" charset="0"/>
              </a:rPr>
              <a:t>དེ་ནས་ཁོས་དུས་ནམ་ཞིག་ལ་སོས་པར་གྱུར་རམ་ཞེས་དྲིས་པ༌ལ། དེ་རྣམས་ན༌རེ། ཁ་སང་ཉིན་གུང་གི་ཆུ་ཚོད་གཅིག་ཙམ་ལ་བུའི་ལུས་ཀྱི་ཚ་བཞག་པའོ་ཞེས་སྨྲས་སོ།།</a:t>
            </a:r>
            <a:endParaRPr lang="en-ZA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15EAE-924B-F3B0-A296-0FEA1BB21D0D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52So he inquired as to the hour when his son had recovered, and they told him, “The fever left him yesterday at the seventh hour. (one o’ clock)”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79"/>
    </mc:Choice>
    <mc:Fallback xmlns="">
      <p:transition spd="slow" advTm="10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420D0-9662-EAA6-6E33-BCEF36A61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FDA798-468A-F028-BAE9-5C32673F1418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4:52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40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udio 20">
            <a:hlinkClick r:id="" action="ppaction://media"/>
            <a:extLst>
              <a:ext uri="{FF2B5EF4-FFF2-40B4-BE49-F238E27FC236}">
                <a16:creationId xmlns:a16="http://schemas.microsoft.com/office/drawing/2014/main" id="{D6520807-EEC5-D2C4-6CD7-191654D232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47BDC6-48BA-2B22-5800-33538F07DA59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53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དེ་ནས་བློན་ཆེན་གྱིས་ཁ་སང་སྐྱབས་མགོན་ཡེ་ཤུས་ཁྱོད་ཀྱི་བུ་གསོན་པོར་གནས་ཞེས་གསུངས་པའི་དུས་དེར་རང་གི་བུ་སོས་པར་གྱུར་པའང་ཤེས༌ཏེ། ཁོ་དང་ཁྱིམ་མི་ཐམས་ཅད་སྐྱབས་མགོན་ཡེ་ཤུ་ལ་དད་པར་གྱུར་ཏོ།། 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B71252-21F1-916E-521D-92A0E4C877D2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53Then the father realized that this was the very hour in which Jesus had told him, “Your son will live.” And he and all his household believed.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43"/>
    </mc:Choice>
    <mc:Fallback xmlns="">
      <p:transition spd="slow" advTm="11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30D0A2-256C-772B-65D7-9CD5B0068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07436"/>
            <a:ext cx="12191999" cy="7265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B42A23-D83D-8236-1FDE-635407EEDF91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4:53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3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EE467E-E0EB-D6BD-B12E-D4141D991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07436"/>
            <a:ext cx="12191999" cy="7265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0A7039-8C6A-A910-8506-37A7D9C1A677}"/>
              </a:ext>
            </a:extLst>
          </p:cNvPr>
          <p:cNvSpPr txBox="1"/>
          <p:nvPr/>
        </p:nvSpPr>
        <p:spPr>
          <a:xfrm>
            <a:off x="6458609" y="3064934"/>
            <a:ext cx="5975129" cy="3962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ཡོ་ཧ་ནན 4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སྐྱབས་མགོན་ཡེ་ཤུས་བློན་ཆེན་ཞིག་གི་བུ་གསོས༌པ།</a:t>
            </a:r>
            <a:endParaRPr lang="en-ZA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800" b="0" i="0" u="none" strike="noStrike" baseline="0" dirty="0">
                <a:latin typeface="TimesNewRomanPSMT"/>
              </a:rPr>
              <a:t>6. Nobleman’s Son - John 4:46-54 (Left Bottom)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cap="all" dirty="0">
                <a:solidFill>
                  <a:srgbClr val="121212"/>
                </a:solidFill>
                <a:latin typeface="ArialMT"/>
              </a:rPr>
              <a:t>ཡོ་ཧ་ནན། 4</a:t>
            </a:r>
          </a:p>
          <a:p>
            <a:r>
              <a:rPr lang="bo-CN" sz="8000" b="1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སྐྱབས་མགོན་ཡེ་ཤུས་བློན་ཆེན་ཞིག་གི་བུ་གསོས༌པ།</a:t>
            </a:r>
            <a:endParaRPr lang="en-ZA" sz="8000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4A3BAB5F-83ED-CA6A-E2C4-5A57313274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8"/>
    </mc:Choice>
    <mc:Fallback xmlns="">
      <p:transition spd="slow" advTm="6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E467E-E0EB-D6BD-B12E-D4141D991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07436"/>
            <a:ext cx="12191999" cy="7265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651439-5D8A-10C5-F283-5C6D9B3ACB41}"/>
              </a:ext>
            </a:extLst>
          </p:cNvPr>
          <p:cNvSpPr txBox="1"/>
          <p:nvPr/>
        </p:nvSpPr>
        <p:spPr>
          <a:xfrm>
            <a:off x="6458609" y="3064934"/>
            <a:ext cx="5975129" cy="3962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ཡོ་ཧ་ནན 4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སྐྱབས་མགོན་ཡེ་ཤུས་བློན་ཆེན་ཞིག་གི་བུ་གསོས༌པ།</a:t>
            </a:r>
            <a:endParaRPr lang="en-ZA" sz="8000" dirty="0">
              <a:solidFill>
                <a:schemeClr val="bg1"/>
              </a:solidFill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10FF8D0-7803-E62A-7A5D-193727A3E490}"/>
              </a:ext>
            </a:extLst>
          </p:cNvPr>
          <p:cNvSpPr txBox="1"/>
          <p:nvPr/>
        </p:nvSpPr>
        <p:spPr>
          <a:xfrm>
            <a:off x="845188" y="5877877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61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81A3D7F8-F9F3-29A6-0A3D-9BCCBD1797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98C18B-FBAD-7D0B-6ACA-B607EB99A5D9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46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དེ་ནས་སྐྱབས་མགོན་ཡེ་ཤུ་སླར་ཡང་ཆུ་རྒུན་ཆང་དུ་བསྒྱུར་མྱོང་བའི་ག་ལིལ་ཡུལ་གྱི་ཀ་ནཱ་རུ་ཕེབས་པ༌དང༌། གནས་དེར་བློན་ཆེན་ཞིག་ཡོད་པའི་བུ་ནི་ཀཱ་ཕར་ན་ཧུམ་དུ་ཡོད་ཅིང་ན་ཚ་བྱུང་བ་རེད། 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968546-D897-2B97-CFB4-80EB2573503E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46So once again He came to Cana in Galilee, where He had turned the water into wine. And there was a royal official whose son lay sick at Capernaum.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84"/>
    </mc:Choice>
    <mc:Fallback xmlns="">
      <p:transition spd="slow" advTm="17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5329B-61B4-9348-26D0-2AD8C3A47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2" b="50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0C597A-4300-4F78-2CE3-D6A329DB708A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4:46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CD389E0B-EE80-FE4B-8364-921A293E6B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8C292F-00D1-9ACB-C6B7-C39CDDCA298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47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བློན་ཆེན་དེས་སྐྱབས་མགོན་ཡེ་ཤུ་ཁོང་ཉིད་ཡ་ཧུ་དཱའི་ཡུལ་ནས་ག་ལིལ་ཡུལ་དུ་ཕེབས་པ་ཐོས་ཏེ་ཁོང་གི་དྲུང་དུ་ཕྱིན༌ཅིང༌། རང་གི་བུ་འཆི་ལ་ཉེ་བས་ཁོང་ཉིད་ཕེབས་ནས་བུ་ཡི་ནད་འཇོམས་པར་ཞུ་བ་ཞུས་པ༌ལ།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BBB34B-3755-5230-A4AC-8CF759C24858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47When he heard that Jesus had come from Judea to Galilee, he went and begged Him to come down and heal his son, who was about to die.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08"/>
    </mc:Choice>
    <mc:Fallback xmlns="">
      <p:transition spd="slow" advTm="13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AECE1-E231-8374-78FC-496A76422D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7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4C5414-E9FB-F4B6-1F10-CECFCE1640DF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4:47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5160E14E-902C-BA3D-6FD7-455627976B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AFFDFD-A14A-2B70-8086-A4ADD8426118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777A7B"/>
                </a:solidFill>
                <a:latin typeface="Arial" panose="020B0604020202020204" pitchFamily="34" charset="0"/>
              </a:rPr>
              <a:t>48</a:t>
            </a:r>
            <a:r>
              <a:rPr lang="bo-CN" sz="5400" dirty="0">
                <a:solidFill>
                  <a:srgbClr val="121212"/>
                </a:solidFill>
                <a:latin typeface="Arial" panose="020B0604020202020204" pitchFamily="34" charset="0"/>
              </a:rPr>
              <a:t>སྐྱབས་མགོན་ཡེ་ཤུས་བློན་ཆེན་དེ་ལ་འདི་སྐད༌དུ། ཁྱོད་རྣམས་ཀྱིས་གྲུབ་རྟགས་དང་ངོ་མཚར་བའི་དོན་རྣམས་མ་མཐོང་ན་དད་པ་མི་བྱེད་ཅེས་གསུངས་སོ།། </a:t>
            </a:r>
            <a:r>
              <a:rPr lang="bo-CN" sz="5400" dirty="0">
                <a:solidFill>
                  <a:srgbClr val="777A7B"/>
                </a:solidFill>
                <a:latin typeface="Arial" panose="020B0604020202020204" pitchFamily="34" charset="0"/>
              </a:rPr>
              <a:t>49</a:t>
            </a:r>
            <a:r>
              <a:rPr lang="bo-CN" sz="5400" dirty="0">
                <a:solidFill>
                  <a:srgbClr val="121212"/>
                </a:solidFill>
                <a:latin typeface="Arial" panose="020B0604020202020204" pitchFamily="34" charset="0"/>
              </a:rPr>
              <a:t>ཡང་བློན་ཆེན་ན༌རེ། ཇོ་བོ༌ལགས། ཁྱེད་རང་བདག་གི་བུ་མ་ཤི་སྔོན་ལ་ཕེབས་པར་མཛོད་ཅེས་ཞུས་སོ།། 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33CF48-AF36-3855-B5F2-3A856385958D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48Jesus said to him, “Unless you people see signs and wonders, you will never believe.”</a:t>
            </a:r>
          </a:p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49“Sir,” the official said, “come down before my child dies.”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03"/>
    </mc:Choice>
    <mc:Fallback xmlns="">
      <p:transition spd="slow" advTm="141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918</Words>
  <Application>Microsoft Office PowerPoint</Application>
  <PresentationFormat>Widescreen</PresentationFormat>
  <Paragraphs>50</Paragraphs>
  <Slides>16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 New Roman</vt:lpstr>
      <vt:lpstr>TimesNewRomanPS-BoldMT</vt:lpstr>
      <vt:lpstr>TimesNewRomanPSMT</vt:lpstr>
      <vt:lpstr>Office Theme</vt:lpstr>
      <vt:lpstr>33-6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12</cp:revision>
  <dcterms:created xsi:type="dcterms:W3CDTF">2021-07-20T09:23:46Z</dcterms:created>
  <dcterms:modified xsi:type="dcterms:W3CDTF">2025-05-02T06:04:18Z</dcterms:modified>
</cp:coreProperties>
</file>