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468" r:id="rId2"/>
    <p:sldId id="441" r:id="rId3"/>
    <p:sldId id="440" r:id="rId4"/>
    <p:sldId id="473" r:id="rId5"/>
    <p:sldId id="443" r:id="rId6"/>
    <p:sldId id="439" r:id="rId7"/>
    <p:sldId id="442" r:id="rId8"/>
    <p:sldId id="472" r:id="rId9"/>
    <p:sldId id="444" r:id="rId10"/>
    <p:sldId id="445" r:id="rId11"/>
    <p:sldId id="446" r:id="rId12"/>
    <p:sldId id="447" r:id="rId13"/>
    <p:sldId id="448" r:id="rId14"/>
    <p:sldId id="449" r:id="rId15"/>
    <p:sldId id="450" r:id="rId16"/>
    <p:sldId id="451" r:id="rId17"/>
    <p:sldId id="474" r:id="rId18"/>
    <p:sldId id="475" r:id="rId19"/>
    <p:sldId id="452" r:id="rId20"/>
    <p:sldId id="453" r:id="rId21"/>
    <p:sldId id="454" r:id="rId22"/>
    <p:sldId id="477" r:id="rId23"/>
    <p:sldId id="476" r:id="rId24"/>
    <p:sldId id="455" r:id="rId25"/>
    <p:sldId id="463" r:id="rId26"/>
    <p:sldId id="464" r:id="rId27"/>
    <p:sldId id="465" r:id="rId28"/>
    <p:sldId id="466"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DFD67C1-9F83-4EA9-BE37-1E95ECFD56D0}" v="14" dt="2025-04-14T11:32:03.46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63" autoAdjust="0"/>
    <p:restoredTop sz="83852" autoAdjust="0"/>
  </p:normalViewPr>
  <p:slideViewPr>
    <p:cSldViewPr snapToGrid="0">
      <p:cViewPr varScale="1">
        <p:scale>
          <a:sx n="57" d="100"/>
          <a:sy n="57" d="100"/>
        </p:scale>
        <p:origin x="72" y="930"/>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microsoft.com/office/2016/11/relationships/changesInfo" Target="changesInfos/changesInfo1.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72A4FA7C-6B86-4631-AEE2-8A7C5379D83B}"/>
    <pc:docChg chg="modSld">
      <pc:chgData name="Leonie Smith" userId="fed1330f33f5650e" providerId="LiveId" clId="{72A4FA7C-6B86-4631-AEE2-8A7C5379D83B}" dt="2023-01-10T03:52:09.340" v="13"/>
      <pc:docMkLst>
        <pc:docMk/>
      </pc:docMkLst>
      <pc:sldChg chg="addSp modSp">
        <pc:chgData name="Leonie Smith" userId="fed1330f33f5650e" providerId="LiveId" clId="{72A4FA7C-6B86-4631-AEE2-8A7C5379D83B}" dt="2023-01-10T03:50:28.927" v="2"/>
        <pc:sldMkLst>
          <pc:docMk/>
          <pc:sldMk cId="3759221820" sldId="439"/>
        </pc:sldMkLst>
      </pc:sldChg>
      <pc:sldChg chg="addSp modSp">
        <pc:chgData name="Leonie Smith" userId="fed1330f33f5650e" providerId="LiveId" clId="{72A4FA7C-6B86-4631-AEE2-8A7C5379D83B}" dt="2023-01-10T03:50:17.433" v="0"/>
        <pc:sldMkLst>
          <pc:docMk/>
          <pc:sldMk cId="3676245138" sldId="441"/>
        </pc:sldMkLst>
      </pc:sldChg>
      <pc:sldChg chg="addSp modSp">
        <pc:chgData name="Leonie Smith" userId="fed1330f33f5650e" providerId="LiveId" clId="{72A4FA7C-6B86-4631-AEE2-8A7C5379D83B}" dt="2023-01-10T03:50:46.737" v="4"/>
        <pc:sldMkLst>
          <pc:docMk/>
          <pc:sldMk cId="2166098122" sldId="445"/>
        </pc:sldMkLst>
      </pc:sldChg>
      <pc:sldChg chg="addSp modSp">
        <pc:chgData name="Leonie Smith" userId="fed1330f33f5650e" providerId="LiveId" clId="{72A4FA7C-6B86-4631-AEE2-8A7C5379D83B}" dt="2023-01-10T03:50:57.171" v="5"/>
        <pc:sldMkLst>
          <pc:docMk/>
          <pc:sldMk cId="2422728137" sldId="447"/>
        </pc:sldMkLst>
      </pc:sldChg>
      <pc:sldChg chg="addSp modSp">
        <pc:chgData name="Leonie Smith" userId="fed1330f33f5650e" providerId="LiveId" clId="{72A4FA7C-6B86-4631-AEE2-8A7C5379D83B}" dt="2023-01-10T03:51:04.820" v="6"/>
        <pc:sldMkLst>
          <pc:docMk/>
          <pc:sldMk cId="4160448636" sldId="449"/>
        </pc:sldMkLst>
      </pc:sldChg>
      <pc:sldChg chg="addSp modSp">
        <pc:chgData name="Leonie Smith" userId="fed1330f33f5650e" providerId="LiveId" clId="{72A4FA7C-6B86-4631-AEE2-8A7C5379D83B}" dt="2023-01-10T03:51:14.464" v="7"/>
        <pc:sldMkLst>
          <pc:docMk/>
          <pc:sldMk cId="3386340796" sldId="451"/>
        </pc:sldMkLst>
      </pc:sldChg>
      <pc:sldChg chg="addSp modSp">
        <pc:chgData name="Leonie Smith" userId="fed1330f33f5650e" providerId="LiveId" clId="{72A4FA7C-6B86-4631-AEE2-8A7C5379D83B}" dt="2023-01-10T03:51:30.837" v="9"/>
        <pc:sldMkLst>
          <pc:docMk/>
          <pc:sldMk cId="283334129" sldId="453"/>
        </pc:sldMkLst>
      </pc:sldChg>
      <pc:sldChg chg="addSp modSp">
        <pc:chgData name="Leonie Smith" userId="fed1330f33f5650e" providerId="LiveId" clId="{72A4FA7C-6B86-4631-AEE2-8A7C5379D83B}" dt="2023-01-10T03:51:50.423" v="11"/>
        <pc:sldMkLst>
          <pc:docMk/>
          <pc:sldMk cId="1799939013" sldId="455"/>
        </pc:sldMkLst>
      </pc:sldChg>
      <pc:sldChg chg="addSp modSp">
        <pc:chgData name="Leonie Smith" userId="fed1330f33f5650e" providerId="LiveId" clId="{72A4FA7C-6B86-4631-AEE2-8A7C5379D83B}" dt="2023-01-10T03:52:01.122" v="12"/>
        <pc:sldMkLst>
          <pc:docMk/>
          <pc:sldMk cId="3471468068" sldId="464"/>
        </pc:sldMkLst>
      </pc:sldChg>
      <pc:sldChg chg="addSp modSp">
        <pc:chgData name="Leonie Smith" userId="fed1330f33f5650e" providerId="LiveId" clId="{72A4FA7C-6B86-4631-AEE2-8A7C5379D83B}" dt="2023-01-10T03:52:09.340" v="13"/>
        <pc:sldMkLst>
          <pc:docMk/>
          <pc:sldMk cId="581074576" sldId="466"/>
        </pc:sldMkLst>
      </pc:sldChg>
      <pc:sldChg chg="addSp modSp">
        <pc:chgData name="Leonie Smith" userId="fed1330f33f5650e" providerId="LiveId" clId="{72A4FA7C-6B86-4631-AEE2-8A7C5379D83B}" dt="2023-01-10T03:50:37.516" v="3"/>
        <pc:sldMkLst>
          <pc:docMk/>
          <pc:sldMk cId="4000086455" sldId="472"/>
        </pc:sldMkLst>
      </pc:sldChg>
      <pc:sldChg chg="addSp modSp">
        <pc:chgData name="Leonie Smith" userId="fed1330f33f5650e" providerId="LiveId" clId="{72A4FA7C-6B86-4631-AEE2-8A7C5379D83B}" dt="2023-01-10T03:50:19.297" v="1"/>
        <pc:sldMkLst>
          <pc:docMk/>
          <pc:sldMk cId="722391900" sldId="473"/>
        </pc:sldMkLst>
      </pc:sldChg>
      <pc:sldChg chg="addSp modSp">
        <pc:chgData name="Leonie Smith" userId="fed1330f33f5650e" providerId="LiveId" clId="{72A4FA7C-6B86-4631-AEE2-8A7C5379D83B}" dt="2023-01-10T03:51:22.010" v="8"/>
        <pc:sldMkLst>
          <pc:docMk/>
          <pc:sldMk cId="347878282" sldId="475"/>
        </pc:sldMkLst>
      </pc:sldChg>
      <pc:sldChg chg="addSp modSp">
        <pc:chgData name="Leonie Smith" userId="fed1330f33f5650e" providerId="LiveId" clId="{72A4FA7C-6B86-4631-AEE2-8A7C5379D83B}" dt="2023-01-10T03:51:42.418" v="10"/>
        <pc:sldMkLst>
          <pc:docMk/>
          <pc:sldMk cId="1493027393" sldId="477"/>
        </pc:sldMkLst>
      </pc:sldChg>
    </pc:docChg>
  </pc:docChgLst>
  <pc:docChgLst>
    <pc:chgData name="Leonie Smith" userId="fed1330f33f5650e" providerId="LiveId" clId="{48EEBD56-9CD0-44C0-B7E3-BAE5CA593006}"/>
    <pc:docChg chg="custSel modSld">
      <pc:chgData name="Leonie Smith" userId="fed1330f33f5650e" providerId="LiveId" clId="{48EEBD56-9CD0-44C0-B7E3-BAE5CA593006}" dt="2022-09-30T05:05:14.637" v="99" actId="5793"/>
      <pc:docMkLst>
        <pc:docMk/>
      </pc:docMkLst>
      <pc:sldChg chg="addSp delSp modSp mod modTransition">
        <pc:chgData name="Leonie Smith" userId="fed1330f33f5650e" providerId="LiveId" clId="{48EEBD56-9CD0-44C0-B7E3-BAE5CA593006}" dt="2022-09-28T06:47:44.833" v="12"/>
        <pc:sldMkLst>
          <pc:docMk/>
          <pc:sldMk cId="923867738" sldId="440"/>
        </pc:sldMkLst>
      </pc:sldChg>
      <pc:sldChg chg="addSp delSp modSp mod modTransition modAnim">
        <pc:chgData name="Leonie Smith" userId="fed1330f33f5650e" providerId="LiveId" clId="{48EEBD56-9CD0-44C0-B7E3-BAE5CA593006}" dt="2022-09-28T06:51:14.294" v="28"/>
        <pc:sldMkLst>
          <pc:docMk/>
          <pc:sldMk cId="2180228365" sldId="442"/>
        </pc:sldMkLst>
      </pc:sldChg>
      <pc:sldChg chg="addSp delSp modSp mod modTransition modAnim">
        <pc:chgData name="Leonie Smith" userId="fed1330f33f5650e" providerId="LiveId" clId="{48EEBD56-9CD0-44C0-B7E3-BAE5CA593006}" dt="2022-09-28T06:50:21.463" v="24"/>
        <pc:sldMkLst>
          <pc:docMk/>
          <pc:sldMk cId="3095902142" sldId="443"/>
        </pc:sldMkLst>
      </pc:sldChg>
      <pc:sldChg chg="addSp modSp">
        <pc:chgData name="Leonie Smith" userId="fed1330f33f5650e" providerId="LiveId" clId="{48EEBD56-9CD0-44C0-B7E3-BAE5CA593006}" dt="2022-09-28T06:54:04.001" v="29"/>
        <pc:sldMkLst>
          <pc:docMk/>
          <pc:sldMk cId="1718612039" sldId="444"/>
        </pc:sldMkLst>
      </pc:sldChg>
      <pc:sldChg chg="addSp delSp modSp mod modTransition modAnim">
        <pc:chgData name="Leonie Smith" userId="fed1330f33f5650e" providerId="LiveId" clId="{48EEBD56-9CD0-44C0-B7E3-BAE5CA593006}" dt="2022-09-28T06:57:33.089" v="39"/>
        <pc:sldMkLst>
          <pc:docMk/>
          <pc:sldMk cId="665805102" sldId="446"/>
        </pc:sldMkLst>
      </pc:sldChg>
      <pc:sldChg chg="addSp delSp modSp mod modTransition modAnim">
        <pc:chgData name="Leonie Smith" userId="fed1330f33f5650e" providerId="LiveId" clId="{48EEBD56-9CD0-44C0-B7E3-BAE5CA593006}" dt="2022-09-28T06:59:07.550" v="43"/>
        <pc:sldMkLst>
          <pc:docMk/>
          <pc:sldMk cId="843663555" sldId="448"/>
        </pc:sldMkLst>
      </pc:sldChg>
      <pc:sldChg chg="addSp delSp modSp mod modTransition">
        <pc:chgData name="Leonie Smith" userId="fed1330f33f5650e" providerId="LiveId" clId="{48EEBD56-9CD0-44C0-B7E3-BAE5CA593006}" dt="2022-09-28T07:03:13.457" v="46"/>
        <pc:sldMkLst>
          <pc:docMk/>
          <pc:sldMk cId="538051216" sldId="450"/>
        </pc:sldMkLst>
      </pc:sldChg>
      <pc:sldChg chg="addSp delSp modSp mod modTransition modAnim">
        <pc:chgData name="Leonie Smith" userId="fed1330f33f5650e" providerId="LiveId" clId="{48EEBD56-9CD0-44C0-B7E3-BAE5CA593006}" dt="2022-09-28T07:06:33" v="59"/>
        <pc:sldMkLst>
          <pc:docMk/>
          <pc:sldMk cId="4002949039" sldId="452"/>
        </pc:sldMkLst>
      </pc:sldChg>
      <pc:sldChg chg="addSp delSp modSp mod modTransition modAnim">
        <pc:chgData name="Leonie Smith" userId="fed1330f33f5650e" providerId="LiveId" clId="{48EEBD56-9CD0-44C0-B7E3-BAE5CA593006}" dt="2022-09-28T07:14:20.326" v="66"/>
        <pc:sldMkLst>
          <pc:docMk/>
          <pc:sldMk cId="2511564658" sldId="454"/>
        </pc:sldMkLst>
      </pc:sldChg>
      <pc:sldChg chg="addSp delSp modSp mod modTransition modAnim">
        <pc:chgData name="Leonie Smith" userId="fed1330f33f5650e" providerId="LiveId" clId="{48EEBD56-9CD0-44C0-B7E3-BAE5CA593006}" dt="2022-09-28T07:20:44.657" v="82"/>
        <pc:sldMkLst>
          <pc:docMk/>
          <pc:sldMk cId="2982327576" sldId="463"/>
        </pc:sldMkLst>
      </pc:sldChg>
      <pc:sldChg chg="addSp delSp modSp mod modTransition modAnim">
        <pc:chgData name="Leonie Smith" userId="fed1330f33f5650e" providerId="LiveId" clId="{48EEBD56-9CD0-44C0-B7E3-BAE5CA593006}" dt="2022-09-28T07:22:34.501" v="95"/>
        <pc:sldMkLst>
          <pc:docMk/>
          <pc:sldMk cId="3894174290" sldId="465"/>
        </pc:sldMkLst>
      </pc:sldChg>
      <pc:sldChg chg="addSp delSp modSp mod modTransition modAnim modNotesTx">
        <pc:chgData name="Leonie Smith" userId="fed1330f33f5650e" providerId="LiveId" clId="{48EEBD56-9CD0-44C0-B7E3-BAE5CA593006}" dt="2022-09-30T05:05:14.637" v="99" actId="5793"/>
        <pc:sldMkLst>
          <pc:docMk/>
          <pc:sldMk cId="826482979" sldId="468"/>
        </pc:sldMkLst>
      </pc:sldChg>
      <pc:sldChg chg="addSp delSp modSp mod modTransition">
        <pc:chgData name="Leonie Smith" userId="fed1330f33f5650e" providerId="LiveId" clId="{48EEBD56-9CD0-44C0-B7E3-BAE5CA593006}" dt="2022-09-28T07:04:43.387" v="49"/>
        <pc:sldMkLst>
          <pc:docMk/>
          <pc:sldMk cId="1262025833" sldId="474"/>
        </pc:sldMkLst>
      </pc:sldChg>
      <pc:sldChg chg="addSp delSp modSp mod modTransition modAnim">
        <pc:chgData name="Leonie Smith" userId="fed1330f33f5650e" providerId="LiveId" clId="{48EEBD56-9CD0-44C0-B7E3-BAE5CA593006}" dt="2022-09-28T07:17:04.701" v="72"/>
        <pc:sldMkLst>
          <pc:docMk/>
          <pc:sldMk cId="3497307430" sldId="476"/>
        </pc:sldMkLst>
      </pc:sldChg>
    </pc:docChg>
  </pc:docChgLst>
  <pc:docChgLst>
    <pc:chgData name="Alfred Smith" userId="3c60a3631c0db8ad" providerId="LiveId" clId="{FDFD67C1-9F83-4EA9-BE37-1E95ECFD56D0}"/>
    <pc:docChg chg="custSel modSld">
      <pc:chgData name="Alfred Smith" userId="3c60a3631c0db8ad" providerId="LiveId" clId="{FDFD67C1-9F83-4EA9-BE37-1E95ECFD56D0}" dt="2025-04-14T11:32:03.460" v="27"/>
      <pc:docMkLst>
        <pc:docMk/>
      </pc:docMkLst>
      <pc:sldChg chg="addSp delSp modSp mod">
        <pc:chgData name="Alfred Smith" userId="3c60a3631c0db8ad" providerId="LiveId" clId="{FDFD67C1-9F83-4EA9-BE37-1E95ECFD56D0}" dt="2025-04-14T11:30:19.553" v="6"/>
        <pc:sldMkLst>
          <pc:docMk/>
          <pc:sldMk cId="2180228365" sldId="442"/>
        </pc:sldMkLst>
        <pc:spChg chg="add mod">
          <ac:chgData name="Alfred Smith" userId="3c60a3631c0db8ad" providerId="LiveId" clId="{FDFD67C1-9F83-4EA9-BE37-1E95ECFD56D0}" dt="2025-04-14T11:30:19.553" v="6"/>
          <ac:spMkLst>
            <pc:docMk/>
            <pc:sldMk cId="2180228365" sldId="442"/>
            <ac:spMk id="2" creationId="{09263007-F498-BFE1-44F2-8F53A96E2E6C}"/>
          </ac:spMkLst>
        </pc:spChg>
        <pc:spChg chg="add mod">
          <ac:chgData name="Alfred Smith" userId="3c60a3631c0db8ad" providerId="LiveId" clId="{FDFD67C1-9F83-4EA9-BE37-1E95ECFD56D0}" dt="2025-04-14T11:30:19.553" v="6"/>
          <ac:spMkLst>
            <pc:docMk/>
            <pc:sldMk cId="2180228365" sldId="442"/>
            <ac:spMk id="3" creationId="{42727111-D435-5578-FF2A-61EACFBDB65F}"/>
          </ac:spMkLst>
        </pc:spChg>
        <pc:spChg chg="del">
          <ac:chgData name="Alfred Smith" userId="3c60a3631c0db8ad" providerId="LiveId" clId="{FDFD67C1-9F83-4EA9-BE37-1E95ECFD56D0}" dt="2025-04-14T11:30:18.914" v="5" actId="478"/>
          <ac:spMkLst>
            <pc:docMk/>
            <pc:sldMk cId="2180228365" sldId="442"/>
            <ac:spMk id="4" creationId="{9A13E2D8-2F59-44C1-B1D2-79C300C26DD4}"/>
          </ac:spMkLst>
        </pc:spChg>
        <pc:spChg chg="del">
          <ac:chgData name="Alfred Smith" userId="3c60a3631c0db8ad" providerId="LiveId" clId="{FDFD67C1-9F83-4EA9-BE37-1E95ECFD56D0}" dt="2025-04-14T11:30:18.914" v="5" actId="478"/>
          <ac:spMkLst>
            <pc:docMk/>
            <pc:sldMk cId="2180228365" sldId="442"/>
            <ac:spMk id="6" creationId="{416C064E-628E-47C0-A712-DB178FE9901E}"/>
          </ac:spMkLst>
        </pc:spChg>
      </pc:sldChg>
      <pc:sldChg chg="addSp delSp modSp mod">
        <pc:chgData name="Alfred Smith" userId="3c60a3631c0db8ad" providerId="LiveId" clId="{FDFD67C1-9F83-4EA9-BE37-1E95ECFD56D0}" dt="2025-04-14T11:30:05.877" v="4"/>
        <pc:sldMkLst>
          <pc:docMk/>
          <pc:sldMk cId="3095902142" sldId="443"/>
        </pc:sldMkLst>
        <pc:spChg chg="add mod">
          <ac:chgData name="Alfred Smith" userId="3c60a3631c0db8ad" providerId="LiveId" clId="{FDFD67C1-9F83-4EA9-BE37-1E95ECFD56D0}" dt="2025-04-14T11:30:05.877" v="4"/>
          <ac:spMkLst>
            <pc:docMk/>
            <pc:sldMk cId="3095902142" sldId="443"/>
            <ac:spMk id="2" creationId="{6217DA3A-C7CD-1B6F-F4DA-7FF2B75F5CCB}"/>
          </ac:spMkLst>
        </pc:spChg>
        <pc:spChg chg="add mod">
          <ac:chgData name="Alfred Smith" userId="3c60a3631c0db8ad" providerId="LiveId" clId="{FDFD67C1-9F83-4EA9-BE37-1E95ECFD56D0}" dt="2025-04-14T11:30:05.877" v="4"/>
          <ac:spMkLst>
            <pc:docMk/>
            <pc:sldMk cId="3095902142" sldId="443"/>
            <ac:spMk id="3" creationId="{B3E15E9F-837B-8339-71F4-92D342D89D78}"/>
          </ac:spMkLst>
        </pc:spChg>
        <pc:spChg chg="del">
          <ac:chgData name="Alfred Smith" userId="3c60a3631c0db8ad" providerId="LiveId" clId="{FDFD67C1-9F83-4EA9-BE37-1E95ECFD56D0}" dt="2025-04-14T11:30:05.363" v="3" actId="478"/>
          <ac:spMkLst>
            <pc:docMk/>
            <pc:sldMk cId="3095902142" sldId="443"/>
            <ac:spMk id="4" creationId="{9A13E2D8-2F59-44C1-B1D2-79C300C26DD4}"/>
          </ac:spMkLst>
        </pc:spChg>
        <pc:spChg chg="del">
          <ac:chgData name="Alfred Smith" userId="3c60a3631c0db8ad" providerId="LiveId" clId="{FDFD67C1-9F83-4EA9-BE37-1E95ECFD56D0}" dt="2025-04-14T11:30:05.363" v="3" actId="478"/>
          <ac:spMkLst>
            <pc:docMk/>
            <pc:sldMk cId="3095902142" sldId="443"/>
            <ac:spMk id="6" creationId="{416C064E-628E-47C0-A712-DB178FE9901E}"/>
          </ac:spMkLst>
        </pc:spChg>
      </pc:sldChg>
      <pc:sldChg chg="addSp delSp modSp mod">
        <pc:chgData name="Alfred Smith" userId="3c60a3631c0db8ad" providerId="LiveId" clId="{FDFD67C1-9F83-4EA9-BE37-1E95ECFD56D0}" dt="2025-04-14T11:30:27.636" v="8"/>
        <pc:sldMkLst>
          <pc:docMk/>
          <pc:sldMk cId="1718612039" sldId="444"/>
        </pc:sldMkLst>
        <pc:spChg chg="add mod">
          <ac:chgData name="Alfred Smith" userId="3c60a3631c0db8ad" providerId="LiveId" clId="{FDFD67C1-9F83-4EA9-BE37-1E95ECFD56D0}" dt="2025-04-14T11:30:27.636" v="8"/>
          <ac:spMkLst>
            <pc:docMk/>
            <pc:sldMk cId="1718612039" sldId="444"/>
            <ac:spMk id="2" creationId="{1B7DA8E8-7367-B26D-A779-EBE5923716DD}"/>
          </ac:spMkLst>
        </pc:spChg>
        <pc:spChg chg="add mod">
          <ac:chgData name="Alfred Smith" userId="3c60a3631c0db8ad" providerId="LiveId" clId="{FDFD67C1-9F83-4EA9-BE37-1E95ECFD56D0}" dt="2025-04-14T11:30:27.636" v="8"/>
          <ac:spMkLst>
            <pc:docMk/>
            <pc:sldMk cId="1718612039" sldId="444"/>
            <ac:spMk id="3" creationId="{618DDD04-46BF-645D-FE6B-82378AD9B2FE}"/>
          </ac:spMkLst>
        </pc:spChg>
        <pc:spChg chg="del">
          <ac:chgData name="Alfred Smith" userId="3c60a3631c0db8ad" providerId="LiveId" clId="{FDFD67C1-9F83-4EA9-BE37-1E95ECFD56D0}" dt="2025-04-14T11:30:27.118" v="7" actId="478"/>
          <ac:spMkLst>
            <pc:docMk/>
            <pc:sldMk cId="1718612039" sldId="444"/>
            <ac:spMk id="4" creationId="{9A13E2D8-2F59-44C1-B1D2-79C300C26DD4}"/>
          </ac:spMkLst>
        </pc:spChg>
        <pc:spChg chg="del">
          <ac:chgData name="Alfred Smith" userId="3c60a3631c0db8ad" providerId="LiveId" clId="{FDFD67C1-9F83-4EA9-BE37-1E95ECFD56D0}" dt="2025-04-14T11:30:27.118" v="7" actId="478"/>
          <ac:spMkLst>
            <pc:docMk/>
            <pc:sldMk cId="1718612039" sldId="444"/>
            <ac:spMk id="6" creationId="{416C064E-628E-47C0-A712-DB178FE9901E}"/>
          </ac:spMkLst>
        </pc:spChg>
      </pc:sldChg>
      <pc:sldChg chg="addSp delSp modSp mod">
        <pc:chgData name="Alfred Smith" userId="3c60a3631c0db8ad" providerId="LiveId" clId="{FDFD67C1-9F83-4EA9-BE37-1E95ECFD56D0}" dt="2025-04-14T11:30:40.958" v="10"/>
        <pc:sldMkLst>
          <pc:docMk/>
          <pc:sldMk cId="665805102" sldId="446"/>
        </pc:sldMkLst>
        <pc:spChg chg="add mod">
          <ac:chgData name="Alfred Smith" userId="3c60a3631c0db8ad" providerId="LiveId" clId="{FDFD67C1-9F83-4EA9-BE37-1E95ECFD56D0}" dt="2025-04-14T11:30:40.958" v="10"/>
          <ac:spMkLst>
            <pc:docMk/>
            <pc:sldMk cId="665805102" sldId="446"/>
            <ac:spMk id="2" creationId="{E7DCCC33-038A-E2D7-041E-0AF69100C04E}"/>
          </ac:spMkLst>
        </pc:spChg>
        <pc:spChg chg="add mod">
          <ac:chgData name="Alfred Smith" userId="3c60a3631c0db8ad" providerId="LiveId" clId="{FDFD67C1-9F83-4EA9-BE37-1E95ECFD56D0}" dt="2025-04-14T11:30:40.958" v="10"/>
          <ac:spMkLst>
            <pc:docMk/>
            <pc:sldMk cId="665805102" sldId="446"/>
            <ac:spMk id="3" creationId="{6081986C-F554-8A25-050F-55C9114CFC18}"/>
          </ac:spMkLst>
        </pc:spChg>
        <pc:spChg chg="del">
          <ac:chgData name="Alfred Smith" userId="3c60a3631c0db8ad" providerId="LiveId" clId="{FDFD67C1-9F83-4EA9-BE37-1E95ECFD56D0}" dt="2025-04-14T11:30:40.491" v="9" actId="478"/>
          <ac:spMkLst>
            <pc:docMk/>
            <pc:sldMk cId="665805102" sldId="446"/>
            <ac:spMk id="4" creationId="{9A13E2D8-2F59-44C1-B1D2-79C300C26DD4}"/>
          </ac:spMkLst>
        </pc:spChg>
        <pc:spChg chg="del">
          <ac:chgData name="Alfred Smith" userId="3c60a3631c0db8ad" providerId="LiveId" clId="{FDFD67C1-9F83-4EA9-BE37-1E95ECFD56D0}" dt="2025-04-14T11:30:40.491" v="9" actId="478"/>
          <ac:spMkLst>
            <pc:docMk/>
            <pc:sldMk cId="665805102" sldId="446"/>
            <ac:spMk id="6" creationId="{416C064E-628E-47C0-A712-DB178FE9901E}"/>
          </ac:spMkLst>
        </pc:spChg>
      </pc:sldChg>
      <pc:sldChg chg="addSp delSp modSp mod">
        <pc:chgData name="Alfred Smith" userId="3c60a3631c0db8ad" providerId="LiveId" clId="{FDFD67C1-9F83-4EA9-BE37-1E95ECFD56D0}" dt="2025-04-14T11:30:51.432" v="12"/>
        <pc:sldMkLst>
          <pc:docMk/>
          <pc:sldMk cId="843663555" sldId="448"/>
        </pc:sldMkLst>
        <pc:spChg chg="add mod">
          <ac:chgData name="Alfred Smith" userId="3c60a3631c0db8ad" providerId="LiveId" clId="{FDFD67C1-9F83-4EA9-BE37-1E95ECFD56D0}" dt="2025-04-14T11:30:51.432" v="12"/>
          <ac:spMkLst>
            <pc:docMk/>
            <pc:sldMk cId="843663555" sldId="448"/>
            <ac:spMk id="2" creationId="{D70A3747-683C-8F95-026F-8D05987445D8}"/>
          </ac:spMkLst>
        </pc:spChg>
        <pc:spChg chg="add mod">
          <ac:chgData name="Alfred Smith" userId="3c60a3631c0db8ad" providerId="LiveId" clId="{FDFD67C1-9F83-4EA9-BE37-1E95ECFD56D0}" dt="2025-04-14T11:30:51.432" v="12"/>
          <ac:spMkLst>
            <pc:docMk/>
            <pc:sldMk cId="843663555" sldId="448"/>
            <ac:spMk id="3" creationId="{A644C51A-3035-68B2-AF70-76E13F10F4F8}"/>
          </ac:spMkLst>
        </pc:spChg>
        <pc:spChg chg="del">
          <ac:chgData name="Alfred Smith" userId="3c60a3631c0db8ad" providerId="LiveId" clId="{FDFD67C1-9F83-4EA9-BE37-1E95ECFD56D0}" dt="2025-04-14T11:30:50.859" v="11" actId="478"/>
          <ac:spMkLst>
            <pc:docMk/>
            <pc:sldMk cId="843663555" sldId="448"/>
            <ac:spMk id="4" creationId="{9A13E2D8-2F59-44C1-B1D2-79C300C26DD4}"/>
          </ac:spMkLst>
        </pc:spChg>
        <pc:spChg chg="del">
          <ac:chgData name="Alfred Smith" userId="3c60a3631c0db8ad" providerId="LiveId" clId="{FDFD67C1-9F83-4EA9-BE37-1E95ECFD56D0}" dt="2025-04-14T11:30:50.859" v="11" actId="478"/>
          <ac:spMkLst>
            <pc:docMk/>
            <pc:sldMk cId="843663555" sldId="448"/>
            <ac:spMk id="6" creationId="{416C064E-628E-47C0-A712-DB178FE9901E}"/>
          </ac:spMkLst>
        </pc:spChg>
      </pc:sldChg>
      <pc:sldChg chg="addSp delSp modSp mod">
        <pc:chgData name="Alfred Smith" userId="3c60a3631c0db8ad" providerId="LiveId" clId="{FDFD67C1-9F83-4EA9-BE37-1E95ECFD56D0}" dt="2025-04-14T11:31:01.962" v="15"/>
        <pc:sldMkLst>
          <pc:docMk/>
          <pc:sldMk cId="538051216" sldId="450"/>
        </pc:sldMkLst>
        <pc:spChg chg="add mod">
          <ac:chgData name="Alfred Smith" userId="3c60a3631c0db8ad" providerId="LiveId" clId="{FDFD67C1-9F83-4EA9-BE37-1E95ECFD56D0}" dt="2025-04-14T11:31:01.962" v="15"/>
          <ac:spMkLst>
            <pc:docMk/>
            <pc:sldMk cId="538051216" sldId="450"/>
            <ac:spMk id="2" creationId="{D3A429EB-00E8-510D-C021-0AAC35914A23}"/>
          </ac:spMkLst>
        </pc:spChg>
        <pc:spChg chg="add mod">
          <ac:chgData name="Alfred Smith" userId="3c60a3631c0db8ad" providerId="LiveId" clId="{FDFD67C1-9F83-4EA9-BE37-1E95ECFD56D0}" dt="2025-04-14T11:31:01.962" v="15"/>
          <ac:spMkLst>
            <pc:docMk/>
            <pc:sldMk cId="538051216" sldId="450"/>
            <ac:spMk id="3" creationId="{72483B6B-1071-842D-3E05-D3ABB6FCAE95}"/>
          </ac:spMkLst>
        </pc:spChg>
        <pc:spChg chg="del mod">
          <ac:chgData name="Alfred Smith" userId="3c60a3631c0db8ad" providerId="LiveId" clId="{FDFD67C1-9F83-4EA9-BE37-1E95ECFD56D0}" dt="2025-04-14T11:31:01.473" v="14" actId="478"/>
          <ac:spMkLst>
            <pc:docMk/>
            <pc:sldMk cId="538051216" sldId="450"/>
            <ac:spMk id="4" creationId="{9A13E2D8-2F59-44C1-B1D2-79C300C26DD4}"/>
          </ac:spMkLst>
        </pc:spChg>
        <pc:spChg chg="del mod">
          <ac:chgData name="Alfred Smith" userId="3c60a3631c0db8ad" providerId="LiveId" clId="{FDFD67C1-9F83-4EA9-BE37-1E95ECFD56D0}" dt="2025-04-14T11:31:01.473" v="14" actId="478"/>
          <ac:spMkLst>
            <pc:docMk/>
            <pc:sldMk cId="538051216" sldId="450"/>
            <ac:spMk id="6" creationId="{416C064E-628E-47C0-A712-DB178FE9901E}"/>
          </ac:spMkLst>
        </pc:spChg>
      </pc:sldChg>
      <pc:sldChg chg="addSp delSp modSp mod">
        <pc:chgData name="Alfred Smith" userId="3c60a3631c0db8ad" providerId="LiveId" clId="{FDFD67C1-9F83-4EA9-BE37-1E95ECFD56D0}" dt="2025-04-14T11:31:21.946" v="19"/>
        <pc:sldMkLst>
          <pc:docMk/>
          <pc:sldMk cId="4002949039" sldId="452"/>
        </pc:sldMkLst>
        <pc:spChg chg="add mod">
          <ac:chgData name="Alfred Smith" userId="3c60a3631c0db8ad" providerId="LiveId" clId="{FDFD67C1-9F83-4EA9-BE37-1E95ECFD56D0}" dt="2025-04-14T11:31:21.946" v="19"/>
          <ac:spMkLst>
            <pc:docMk/>
            <pc:sldMk cId="4002949039" sldId="452"/>
            <ac:spMk id="2" creationId="{E7BD0495-E4F4-A998-D496-DBFCF55A2600}"/>
          </ac:spMkLst>
        </pc:spChg>
        <pc:spChg chg="add mod">
          <ac:chgData name="Alfred Smith" userId="3c60a3631c0db8ad" providerId="LiveId" clId="{FDFD67C1-9F83-4EA9-BE37-1E95ECFD56D0}" dt="2025-04-14T11:31:21.946" v="19"/>
          <ac:spMkLst>
            <pc:docMk/>
            <pc:sldMk cId="4002949039" sldId="452"/>
            <ac:spMk id="3" creationId="{76FF237A-1796-DF89-7381-4DE35D5D076A}"/>
          </ac:spMkLst>
        </pc:spChg>
        <pc:spChg chg="del">
          <ac:chgData name="Alfred Smith" userId="3c60a3631c0db8ad" providerId="LiveId" clId="{FDFD67C1-9F83-4EA9-BE37-1E95ECFD56D0}" dt="2025-04-14T11:31:21.393" v="18" actId="478"/>
          <ac:spMkLst>
            <pc:docMk/>
            <pc:sldMk cId="4002949039" sldId="452"/>
            <ac:spMk id="4" creationId="{9A13E2D8-2F59-44C1-B1D2-79C300C26DD4}"/>
          </ac:spMkLst>
        </pc:spChg>
        <pc:spChg chg="del">
          <ac:chgData name="Alfred Smith" userId="3c60a3631c0db8ad" providerId="LiveId" clId="{FDFD67C1-9F83-4EA9-BE37-1E95ECFD56D0}" dt="2025-04-14T11:31:21.393" v="18" actId="478"/>
          <ac:spMkLst>
            <pc:docMk/>
            <pc:sldMk cId="4002949039" sldId="452"/>
            <ac:spMk id="6" creationId="{416C064E-628E-47C0-A712-DB178FE9901E}"/>
          </ac:spMkLst>
        </pc:spChg>
      </pc:sldChg>
      <pc:sldChg chg="addSp delSp modSp mod">
        <pc:chgData name="Alfred Smith" userId="3c60a3631c0db8ad" providerId="LiveId" clId="{FDFD67C1-9F83-4EA9-BE37-1E95ECFD56D0}" dt="2025-04-14T11:31:34.091" v="21"/>
        <pc:sldMkLst>
          <pc:docMk/>
          <pc:sldMk cId="2511564658" sldId="454"/>
        </pc:sldMkLst>
        <pc:spChg chg="add mod">
          <ac:chgData name="Alfred Smith" userId="3c60a3631c0db8ad" providerId="LiveId" clId="{FDFD67C1-9F83-4EA9-BE37-1E95ECFD56D0}" dt="2025-04-14T11:31:34.091" v="21"/>
          <ac:spMkLst>
            <pc:docMk/>
            <pc:sldMk cId="2511564658" sldId="454"/>
            <ac:spMk id="2" creationId="{A62FD297-47E4-8178-C47C-F538BA224767}"/>
          </ac:spMkLst>
        </pc:spChg>
        <pc:spChg chg="add mod">
          <ac:chgData name="Alfred Smith" userId="3c60a3631c0db8ad" providerId="LiveId" clId="{FDFD67C1-9F83-4EA9-BE37-1E95ECFD56D0}" dt="2025-04-14T11:31:34.091" v="21"/>
          <ac:spMkLst>
            <pc:docMk/>
            <pc:sldMk cId="2511564658" sldId="454"/>
            <ac:spMk id="3" creationId="{1C429DE5-D730-C024-D0D8-B665722650DC}"/>
          </ac:spMkLst>
        </pc:spChg>
        <pc:spChg chg="del">
          <ac:chgData name="Alfred Smith" userId="3c60a3631c0db8ad" providerId="LiveId" clId="{FDFD67C1-9F83-4EA9-BE37-1E95ECFD56D0}" dt="2025-04-14T11:31:33.119" v="20" actId="478"/>
          <ac:spMkLst>
            <pc:docMk/>
            <pc:sldMk cId="2511564658" sldId="454"/>
            <ac:spMk id="4" creationId="{9A13E2D8-2F59-44C1-B1D2-79C300C26DD4}"/>
          </ac:spMkLst>
        </pc:spChg>
        <pc:spChg chg="del">
          <ac:chgData name="Alfred Smith" userId="3c60a3631c0db8ad" providerId="LiveId" clId="{FDFD67C1-9F83-4EA9-BE37-1E95ECFD56D0}" dt="2025-04-14T11:31:33.119" v="20" actId="478"/>
          <ac:spMkLst>
            <pc:docMk/>
            <pc:sldMk cId="2511564658" sldId="454"/>
            <ac:spMk id="6" creationId="{416C064E-628E-47C0-A712-DB178FE9901E}"/>
          </ac:spMkLst>
        </pc:spChg>
      </pc:sldChg>
      <pc:sldChg chg="addSp delSp modSp mod">
        <pc:chgData name="Alfred Smith" userId="3c60a3631c0db8ad" providerId="LiveId" clId="{FDFD67C1-9F83-4EA9-BE37-1E95ECFD56D0}" dt="2025-04-14T11:31:55.751" v="25"/>
        <pc:sldMkLst>
          <pc:docMk/>
          <pc:sldMk cId="2982327576" sldId="463"/>
        </pc:sldMkLst>
        <pc:spChg chg="add mod">
          <ac:chgData name="Alfred Smith" userId="3c60a3631c0db8ad" providerId="LiveId" clId="{FDFD67C1-9F83-4EA9-BE37-1E95ECFD56D0}" dt="2025-04-14T11:31:55.751" v="25"/>
          <ac:spMkLst>
            <pc:docMk/>
            <pc:sldMk cId="2982327576" sldId="463"/>
            <ac:spMk id="2" creationId="{913D8A29-CCF3-1A26-DA51-C5A286756DBE}"/>
          </ac:spMkLst>
        </pc:spChg>
        <pc:spChg chg="add mod">
          <ac:chgData name="Alfred Smith" userId="3c60a3631c0db8ad" providerId="LiveId" clId="{FDFD67C1-9F83-4EA9-BE37-1E95ECFD56D0}" dt="2025-04-14T11:31:55.751" v="25"/>
          <ac:spMkLst>
            <pc:docMk/>
            <pc:sldMk cId="2982327576" sldId="463"/>
            <ac:spMk id="3" creationId="{DA1FA2E2-7AA0-6549-7712-9D408E16F695}"/>
          </ac:spMkLst>
        </pc:spChg>
        <pc:spChg chg="del">
          <ac:chgData name="Alfred Smith" userId="3c60a3631c0db8ad" providerId="LiveId" clId="{FDFD67C1-9F83-4EA9-BE37-1E95ECFD56D0}" dt="2025-04-14T11:31:55.119" v="24" actId="478"/>
          <ac:spMkLst>
            <pc:docMk/>
            <pc:sldMk cId="2982327576" sldId="463"/>
            <ac:spMk id="4" creationId="{9A13E2D8-2F59-44C1-B1D2-79C300C26DD4}"/>
          </ac:spMkLst>
        </pc:spChg>
        <pc:spChg chg="del">
          <ac:chgData name="Alfred Smith" userId="3c60a3631c0db8ad" providerId="LiveId" clId="{FDFD67C1-9F83-4EA9-BE37-1E95ECFD56D0}" dt="2025-04-14T11:31:55.119" v="24" actId="478"/>
          <ac:spMkLst>
            <pc:docMk/>
            <pc:sldMk cId="2982327576" sldId="463"/>
            <ac:spMk id="6" creationId="{416C064E-628E-47C0-A712-DB178FE9901E}"/>
          </ac:spMkLst>
        </pc:spChg>
      </pc:sldChg>
      <pc:sldChg chg="addSp delSp modSp mod">
        <pc:chgData name="Alfred Smith" userId="3c60a3631c0db8ad" providerId="LiveId" clId="{FDFD67C1-9F83-4EA9-BE37-1E95ECFD56D0}" dt="2025-04-14T11:32:03.460" v="27"/>
        <pc:sldMkLst>
          <pc:docMk/>
          <pc:sldMk cId="3894174290" sldId="465"/>
        </pc:sldMkLst>
        <pc:spChg chg="add mod">
          <ac:chgData name="Alfred Smith" userId="3c60a3631c0db8ad" providerId="LiveId" clId="{FDFD67C1-9F83-4EA9-BE37-1E95ECFD56D0}" dt="2025-04-14T11:32:03.460" v="27"/>
          <ac:spMkLst>
            <pc:docMk/>
            <pc:sldMk cId="3894174290" sldId="465"/>
            <ac:spMk id="2" creationId="{D420F11F-9184-38FE-1124-999601AB04B6}"/>
          </ac:spMkLst>
        </pc:spChg>
        <pc:spChg chg="add mod">
          <ac:chgData name="Alfred Smith" userId="3c60a3631c0db8ad" providerId="LiveId" clId="{FDFD67C1-9F83-4EA9-BE37-1E95ECFD56D0}" dt="2025-04-14T11:32:03.460" v="27"/>
          <ac:spMkLst>
            <pc:docMk/>
            <pc:sldMk cId="3894174290" sldId="465"/>
            <ac:spMk id="3" creationId="{F3285ACF-510E-79EA-FA0D-47943163A16B}"/>
          </ac:spMkLst>
        </pc:spChg>
        <pc:spChg chg="del">
          <ac:chgData name="Alfred Smith" userId="3c60a3631c0db8ad" providerId="LiveId" clId="{FDFD67C1-9F83-4EA9-BE37-1E95ECFD56D0}" dt="2025-04-14T11:32:02.971" v="26" actId="478"/>
          <ac:spMkLst>
            <pc:docMk/>
            <pc:sldMk cId="3894174290" sldId="465"/>
            <ac:spMk id="4" creationId="{9A13E2D8-2F59-44C1-B1D2-79C300C26DD4}"/>
          </ac:spMkLst>
        </pc:spChg>
        <pc:spChg chg="del">
          <ac:chgData name="Alfred Smith" userId="3c60a3631c0db8ad" providerId="LiveId" clId="{FDFD67C1-9F83-4EA9-BE37-1E95ECFD56D0}" dt="2025-04-14T11:32:02.971" v="26" actId="478"/>
          <ac:spMkLst>
            <pc:docMk/>
            <pc:sldMk cId="3894174290" sldId="465"/>
            <ac:spMk id="6" creationId="{416C064E-628E-47C0-A712-DB178FE9901E}"/>
          </ac:spMkLst>
        </pc:spChg>
      </pc:sldChg>
      <pc:sldChg chg="addSp delSp modSp mod">
        <pc:chgData name="Alfred Smith" userId="3c60a3631c0db8ad" providerId="LiveId" clId="{FDFD67C1-9F83-4EA9-BE37-1E95ECFD56D0}" dt="2025-04-14T11:29:34.221" v="1"/>
        <pc:sldMkLst>
          <pc:docMk/>
          <pc:sldMk cId="826482979" sldId="468"/>
        </pc:sldMkLst>
        <pc:spChg chg="del">
          <ac:chgData name="Alfred Smith" userId="3c60a3631c0db8ad" providerId="LiveId" clId="{FDFD67C1-9F83-4EA9-BE37-1E95ECFD56D0}" dt="2025-04-14T11:29:33.676" v="0" actId="478"/>
          <ac:spMkLst>
            <pc:docMk/>
            <pc:sldMk cId="826482979" sldId="468"/>
            <ac:spMk id="3" creationId="{5F96472B-1870-F55F-618C-EA4C69EAE1B6}"/>
          </ac:spMkLst>
        </pc:spChg>
        <pc:spChg chg="add mod">
          <ac:chgData name="Alfred Smith" userId="3c60a3631c0db8ad" providerId="LiveId" clId="{FDFD67C1-9F83-4EA9-BE37-1E95ECFD56D0}" dt="2025-04-14T11:29:34.221" v="1"/>
          <ac:spMkLst>
            <pc:docMk/>
            <pc:sldMk cId="826482979" sldId="468"/>
            <ac:spMk id="4" creationId="{C020DA5A-2B7E-B115-BB12-F9D6A29AAFE7}"/>
          </ac:spMkLst>
        </pc:spChg>
      </pc:sldChg>
      <pc:sldChg chg="addSp modSp">
        <pc:chgData name="Alfred Smith" userId="3c60a3631c0db8ad" providerId="LiveId" clId="{FDFD67C1-9F83-4EA9-BE37-1E95ECFD56D0}" dt="2025-04-14T11:29:45.408" v="2"/>
        <pc:sldMkLst>
          <pc:docMk/>
          <pc:sldMk cId="722391900" sldId="473"/>
        </pc:sldMkLst>
        <pc:spChg chg="add mod">
          <ac:chgData name="Alfred Smith" userId="3c60a3631c0db8ad" providerId="LiveId" clId="{FDFD67C1-9F83-4EA9-BE37-1E95ECFD56D0}" dt="2025-04-14T11:29:45.408" v="2"/>
          <ac:spMkLst>
            <pc:docMk/>
            <pc:sldMk cId="722391900" sldId="473"/>
            <ac:spMk id="5" creationId="{1420AF0E-618E-C108-B630-4CC5571C77F4}"/>
          </ac:spMkLst>
        </pc:spChg>
      </pc:sldChg>
      <pc:sldChg chg="addSp delSp modSp mod">
        <pc:chgData name="Alfred Smith" userId="3c60a3631c0db8ad" providerId="LiveId" clId="{FDFD67C1-9F83-4EA9-BE37-1E95ECFD56D0}" dt="2025-04-14T11:31:12.128" v="17"/>
        <pc:sldMkLst>
          <pc:docMk/>
          <pc:sldMk cId="1262025833" sldId="474"/>
        </pc:sldMkLst>
        <pc:spChg chg="add mod">
          <ac:chgData name="Alfred Smith" userId="3c60a3631c0db8ad" providerId="LiveId" clId="{FDFD67C1-9F83-4EA9-BE37-1E95ECFD56D0}" dt="2025-04-14T11:31:12.128" v="17"/>
          <ac:spMkLst>
            <pc:docMk/>
            <pc:sldMk cId="1262025833" sldId="474"/>
            <ac:spMk id="2" creationId="{E6668390-DD59-824D-4559-EA66D5EA20CD}"/>
          </ac:spMkLst>
        </pc:spChg>
        <pc:spChg chg="add mod">
          <ac:chgData name="Alfred Smith" userId="3c60a3631c0db8ad" providerId="LiveId" clId="{FDFD67C1-9F83-4EA9-BE37-1E95ECFD56D0}" dt="2025-04-14T11:31:12.128" v="17"/>
          <ac:spMkLst>
            <pc:docMk/>
            <pc:sldMk cId="1262025833" sldId="474"/>
            <ac:spMk id="3" creationId="{A7E05B1F-7D21-2B59-79A2-7A288AE9D81F}"/>
          </ac:spMkLst>
        </pc:spChg>
        <pc:spChg chg="del">
          <ac:chgData name="Alfred Smith" userId="3c60a3631c0db8ad" providerId="LiveId" clId="{FDFD67C1-9F83-4EA9-BE37-1E95ECFD56D0}" dt="2025-04-14T11:31:11.592" v="16" actId="478"/>
          <ac:spMkLst>
            <pc:docMk/>
            <pc:sldMk cId="1262025833" sldId="474"/>
            <ac:spMk id="4" creationId="{9A13E2D8-2F59-44C1-B1D2-79C300C26DD4}"/>
          </ac:spMkLst>
        </pc:spChg>
        <pc:spChg chg="del">
          <ac:chgData name="Alfred Smith" userId="3c60a3631c0db8ad" providerId="LiveId" clId="{FDFD67C1-9F83-4EA9-BE37-1E95ECFD56D0}" dt="2025-04-14T11:31:11.592" v="16" actId="478"/>
          <ac:spMkLst>
            <pc:docMk/>
            <pc:sldMk cId="1262025833" sldId="474"/>
            <ac:spMk id="6" creationId="{416C064E-628E-47C0-A712-DB178FE9901E}"/>
          </ac:spMkLst>
        </pc:spChg>
      </pc:sldChg>
      <pc:sldChg chg="addSp delSp modSp mod">
        <pc:chgData name="Alfred Smith" userId="3c60a3631c0db8ad" providerId="LiveId" clId="{FDFD67C1-9F83-4EA9-BE37-1E95ECFD56D0}" dt="2025-04-14T11:31:41.756" v="23"/>
        <pc:sldMkLst>
          <pc:docMk/>
          <pc:sldMk cId="3497307430" sldId="476"/>
        </pc:sldMkLst>
        <pc:spChg chg="add mod">
          <ac:chgData name="Alfred Smith" userId="3c60a3631c0db8ad" providerId="LiveId" clId="{FDFD67C1-9F83-4EA9-BE37-1E95ECFD56D0}" dt="2025-04-14T11:31:41.756" v="23"/>
          <ac:spMkLst>
            <pc:docMk/>
            <pc:sldMk cId="3497307430" sldId="476"/>
            <ac:spMk id="2" creationId="{D9A9D983-4FA0-C436-CB56-332C17B867A7}"/>
          </ac:spMkLst>
        </pc:spChg>
        <pc:spChg chg="add mod">
          <ac:chgData name="Alfred Smith" userId="3c60a3631c0db8ad" providerId="LiveId" clId="{FDFD67C1-9F83-4EA9-BE37-1E95ECFD56D0}" dt="2025-04-14T11:31:41.756" v="23"/>
          <ac:spMkLst>
            <pc:docMk/>
            <pc:sldMk cId="3497307430" sldId="476"/>
            <ac:spMk id="3" creationId="{8F997DFB-3A1D-59F3-4167-BFCEDC178132}"/>
          </ac:spMkLst>
        </pc:spChg>
        <pc:spChg chg="del">
          <ac:chgData name="Alfred Smith" userId="3c60a3631c0db8ad" providerId="LiveId" clId="{FDFD67C1-9F83-4EA9-BE37-1E95ECFD56D0}" dt="2025-04-14T11:31:41.246" v="22" actId="478"/>
          <ac:spMkLst>
            <pc:docMk/>
            <pc:sldMk cId="3497307430" sldId="476"/>
            <ac:spMk id="4" creationId="{9A13E2D8-2F59-44C1-B1D2-79C300C26DD4}"/>
          </ac:spMkLst>
        </pc:spChg>
        <pc:spChg chg="del">
          <ac:chgData name="Alfred Smith" userId="3c60a3631c0db8ad" providerId="LiveId" clId="{FDFD67C1-9F83-4EA9-BE37-1E95ECFD56D0}" dt="2025-04-14T11:31:41.246" v="22" actId="478"/>
          <ac:spMkLst>
            <pc:docMk/>
            <pc:sldMk cId="3497307430" sldId="476"/>
            <ac:spMk id="6" creationId="{416C064E-628E-47C0-A712-DB178FE9901E}"/>
          </ac:spMkLst>
        </pc:spChg>
      </pc:sldChg>
    </pc:docChg>
  </pc:docChgLst>
  <pc:docChgLst>
    <pc:chgData name="Leonie Smith" userId="fed1330f33f5650e" providerId="LiveId" clId="{991741E9-28B8-4EFA-B7D7-E74A25ED90C6}"/>
    <pc:docChg chg="custSel modSld sldOrd">
      <pc:chgData name="Leonie Smith" userId="fed1330f33f5650e" providerId="LiveId" clId="{991741E9-28B8-4EFA-B7D7-E74A25ED90C6}" dt="2022-07-22T07:00:05.416" v="9" actId="26606"/>
      <pc:docMkLst>
        <pc:docMk/>
      </pc:docMkLst>
      <pc:sldChg chg="addSp modSp mod ord setBg">
        <pc:chgData name="Leonie Smith" userId="fed1330f33f5650e" providerId="LiveId" clId="{991741E9-28B8-4EFA-B7D7-E74A25ED90C6}" dt="2022-07-22T07:00:05.416" v="9" actId="26606"/>
        <pc:sldMkLst>
          <pc:docMk/>
          <pc:sldMk cId="3759221820" sldId="439"/>
        </pc:sldMkLst>
      </pc:sldChg>
      <pc:sldChg chg="ord">
        <pc:chgData name="Leonie Smith" userId="fed1330f33f5650e" providerId="LiveId" clId="{991741E9-28B8-4EFA-B7D7-E74A25ED90C6}" dt="2022-07-22T06:58:40.434" v="1"/>
        <pc:sldMkLst>
          <pc:docMk/>
          <pc:sldMk cId="3676245138" sldId="441"/>
        </pc:sldMkLst>
      </pc:sldChg>
      <pc:sldChg chg="ord">
        <pc:chgData name="Leonie Smith" userId="fed1330f33f5650e" providerId="LiveId" clId="{991741E9-28B8-4EFA-B7D7-E74A25ED90C6}" dt="2022-07-22T06:59:03.405" v="5"/>
        <pc:sldMkLst>
          <pc:docMk/>
          <pc:sldMk cId="722391900" sldId="473"/>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2025/04/14</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a:t>
            </a:r>
          </a:p>
          <a:p>
            <a:pPr algn="l"/>
            <a:r>
              <a:rPr lang="en-IN" sz="1200" b="1" i="0" u="none" strike="noStrike" baseline="0">
                <a:latin typeface="TimesNewRomanPS-BoldMT"/>
              </a:rPr>
              <a:t>33 </a:t>
            </a:r>
            <a:r>
              <a:rPr lang="en-IN" sz="1200" b="1" i="0" u="none" strike="noStrike" baseline="0" dirty="0">
                <a:latin typeface="TimesNewRomanPS-BoldMT"/>
              </a:rPr>
              <a:t>Jesus’ early ministry</a:t>
            </a:r>
          </a:p>
          <a:p>
            <a:pPr algn="l"/>
            <a:r>
              <a:rPr lang="en-US" sz="1200" b="0" i="0" u="none" strike="noStrike" baseline="0" dirty="0">
                <a:latin typeface="TimesNewRomanPSMT"/>
              </a:rPr>
              <a:t>1. John the Baptist tells about Jesus - John 1:19-42; John’s last witness - John 3:22-36;</a:t>
            </a:r>
          </a:p>
          <a:p>
            <a:pPr algn="l"/>
            <a:r>
              <a:rPr lang="en-US" sz="1200" b="0" i="0" u="none" strike="noStrike" baseline="0" dirty="0">
                <a:latin typeface="TimesNewRomanPSMT"/>
              </a:rPr>
              <a:t>and John in Prison - Luke 3:19-20 (Left Top)</a:t>
            </a:r>
          </a:p>
          <a:p>
            <a:pPr algn="l"/>
            <a:r>
              <a:rPr lang="en-US" sz="1200" b="0" i="0" u="none" strike="noStrike" baseline="0" dirty="0">
                <a:latin typeface="TimesNewRomanPSMT"/>
              </a:rPr>
              <a:t>2. Philip and Nathanael - John 1:43-51 (Center Top)</a:t>
            </a:r>
          </a:p>
          <a:p>
            <a:pPr algn="l"/>
            <a:r>
              <a:rPr lang="en-US" sz="1200" b="0" i="0" u="none" strike="noStrike" baseline="0" dirty="0">
                <a:latin typeface="TimesNewRomanPSMT"/>
              </a:rPr>
              <a:t>3. Wedding at Cana - John 2:1-12 (Right Top)</a:t>
            </a:r>
          </a:p>
          <a:p>
            <a:pPr algn="l"/>
            <a:r>
              <a:rPr lang="en-US" sz="1200" b="0" i="0" u="none" strike="noStrike" baseline="0" dirty="0">
                <a:latin typeface="TimesNewRomanPSMT"/>
              </a:rPr>
              <a:t>4. Nicodemus - John 3:1-21 (Right Bottom)</a:t>
            </a:r>
          </a:p>
          <a:p>
            <a:pPr algn="l"/>
            <a:r>
              <a:rPr lang="en-US" sz="1200" b="0" i="0" u="none" strike="noStrike" baseline="0" dirty="0">
                <a:latin typeface="TimesNewRomanPSMT"/>
              </a:rPr>
              <a:t>5. Woman at the Well - John 4:1-42 (Center Bottom)</a:t>
            </a:r>
          </a:p>
          <a:p>
            <a:pPr algn="l"/>
            <a:r>
              <a:rPr lang="en-US" sz="1200" b="0" i="0" u="none" strike="noStrike" baseline="0" dirty="0">
                <a:latin typeface="TimesNewRomanPSMT"/>
              </a:rPr>
              <a:t>6. Nobleman’s Son - John 4:46-54 (Left Bottom)</a:t>
            </a:r>
          </a:p>
          <a:p>
            <a:pPr algn="l"/>
            <a:r>
              <a:rPr lang="en-US" sz="1200" b="0" i="0" u="none" strike="noStrike" baseline="0" dirty="0">
                <a:latin typeface="TimesNewRomanPSMT"/>
              </a:rPr>
              <a:t>7. Sick man at Pool - John 5:1-47 (Left Center)</a:t>
            </a:r>
          </a:p>
          <a:p>
            <a:pPr algn="l"/>
            <a:r>
              <a:rPr lang="en-US" sz="1200" b="0" i="0" u="none" strike="noStrike" baseline="0" dirty="0">
                <a:latin typeface="TimesNewRomanPSMT"/>
              </a:rPr>
              <a:t>8. Jesus in Nazareth - Luke 4:16-30 (Right Center)</a:t>
            </a:r>
            <a:endParaRPr lang="en-IN" sz="1200" dirty="0"/>
          </a:p>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558874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2025/04/14</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2025/04/14</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2025/04/14</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2025/04/14</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2025/04/14</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2025/04/14</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2025/04/14</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2025/04/14</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2025/04/14</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2025/04/14</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2025/04/14</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2025/04/14</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C11B3B-90F9-5D8E-B7E5-D8ED5C413C1B}"/>
              </a:ext>
            </a:extLst>
          </p:cNvPr>
          <p:cNvSpPr>
            <a:spLocks noGrp="1"/>
          </p:cNvSpPr>
          <p:nvPr>
            <p:ph type="title"/>
          </p:nvPr>
        </p:nvSpPr>
        <p:spPr/>
        <p:txBody>
          <a:bodyPr/>
          <a:lstStyle/>
          <a:p>
            <a:r>
              <a:rPr lang="en-IN" dirty="0"/>
              <a:t>33-8</a:t>
            </a:r>
          </a:p>
        </p:txBody>
      </p:sp>
      <p:pic>
        <p:nvPicPr>
          <p:cNvPr id="22" name="Audio 21">
            <a:hlinkClick r:id="" action="ppaction://media"/>
            <a:extLst>
              <a:ext uri="{FF2B5EF4-FFF2-40B4-BE49-F238E27FC236}">
                <a16:creationId xmlns:a16="http://schemas.microsoft.com/office/drawing/2014/main" id="{3DD37A37-ABD8-EC4E-3920-D0AD8D3C6772}"/>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99396" t="-90625" r="-199396" b="-90625"/>
          <a:stretch>
            <a:fillRect/>
          </a:stretch>
        </p:blipFill>
        <p:spPr>
          <a:xfrm>
            <a:off x="9147683" y="5143500"/>
            <a:ext cx="3040633" cy="1714500"/>
          </a:xfrm>
          <a:prstGeom prst="rect">
            <a:avLst/>
          </a:prstGeom>
        </p:spPr>
      </p:pic>
      <p:sp>
        <p:nvSpPr>
          <p:cNvPr id="4" name="Content Placeholder 2">
            <a:extLst>
              <a:ext uri="{FF2B5EF4-FFF2-40B4-BE49-F238E27FC236}">
                <a16:creationId xmlns:a16="http://schemas.microsoft.com/office/drawing/2014/main" id="{C020DA5A-2B7E-B115-BB12-F9D6A29AAFE7}"/>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lv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endParaRPr lang="en-US" sz="1800" dirty="0">
              <a:effectLst/>
              <a:highlight>
                <a:srgbClr val="FFFFFF"/>
              </a:highlight>
              <a:latin typeface="Times New Roman" panose="02020603050405020304" pitchFamily="18" charset="0"/>
              <a:ea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US" sz="1800" dirty="0">
              <a:effectLst/>
              <a:highlight>
                <a:srgbClr val="FFFFFF"/>
              </a:highlight>
              <a:latin typeface="Times New Roman" panose="02020603050405020304" pitchFamily="18" charset="0"/>
              <a:ea typeface="Times New Roman" panose="02020603050405020304" pitchFamily="18" charset="0"/>
            </a:endParaRPr>
          </a:p>
          <a:p>
            <a:endParaRPr lang="en-IN" dirty="0"/>
          </a:p>
        </p:txBody>
      </p:sp>
    </p:spTree>
    <p:extLst>
      <p:ext uri="{BB962C8B-B14F-4D97-AF65-F5344CB8AC3E}">
        <p14:creationId xmlns:p14="http://schemas.microsoft.com/office/powerpoint/2010/main" val="826482979"/>
      </p:ext>
    </p:extLst>
  </p:cSld>
  <p:clrMapOvr>
    <a:masterClrMapping/>
  </p:clrMapOvr>
  <mc:AlternateContent xmlns:mc="http://schemas.openxmlformats.org/markup-compatibility/2006" xmlns:p14="http://schemas.microsoft.com/office/powerpoint/2010/main">
    <mc:Choice Requires="p14">
      <p:transition spd="slow" p14:dur="2000" advTm="3479"/>
    </mc:Choice>
    <mc:Fallback xmlns="">
      <p:transition spd="slow" advTm="34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7" name="Picture 6">
            <a:extLst>
              <a:ext uri="{FF2B5EF4-FFF2-40B4-BE49-F238E27FC236}">
                <a16:creationId xmlns:a16="http://schemas.microsoft.com/office/drawing/2014/main" id="{19CA3B70-EFC9-0994-9516-251E7E428D6D}"/>
              </a:ext>
            </a:extLst>
          </p:cNvPr>
          <p:cNvPicPr>
            <a:picLocks noChangeAspect="1"/>
          </p:cNvPicPr>
          <p:nvPr/>
        </p:nvPicPr>
        <p:blipFill>
          <a:blip r:embed="rId2"/>
          <a:stretch>
            <a:fillRect/>
          </a:stretch>
        </p:blipFill>
        <p:spPr>
          <a:xfrm>
            <a:off x="-1" y="8562"/>
            <a:ext cx="12191999" cy="6849438"/>
          </a:xfrm>
          <a:prstGeom prst="rect">
            <a:avLst/>
          </a:prstGeom>
        </p:spPr>
      </p:pic>
      <p:sp>
        <p:nvSpPr>
          <p:cNvPr id="2" name="TextBox 1">
            <a:extLst>
              <a:ext uri="{FF2B5EF4-FFF2-40B4-BE49-F238E27FC236}">
                <a16:creationId xmlns:a16="http://schemas.microsoft.com/office/drawing/2014/main" id="{25BA22FD-670A-5618-66C1-2F1DB3A8B285}"/>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4:17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60981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Audio 17">
            <a:hlinkClick r:id="" action="ppaction://media"/>
            <a:extLst>
              <a:ext uri="{FF2B5EF4-FFF2-40B4-BE49-F238E27FC236}">
                <a16:creationId xmlns:a16="http://schemas.microsoft.com/office/drawing/2014/main" id="{E12D36AC-85A3-7AFD-2AD7-03B86F08192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E7DCCC33-038A-E2D7-041E-0AF69100C04E}"/>
              </a:ext>
            </a:extLst>
          </p:cNvPr>
          <p:cNvSpPr txBox="1"/>
          <p:nvPr/>
        </p:nvSpPr>
        <p:spPr>
          <a:xfrm>
            <a:off x="0" y="0"/>
            <a:ext cx="5975131" cy="6858000"/>
          </a:xfrm>
          <a:prstGeom prst="rect">
            <a:avLst/>
          </a:prstGeom>
          <a:noFill/>
        </p:spPr>
        <p:txBody>
          <a:bodyPr wrap="square" rtlCol="0">
            <a:noAutofit/>
          </a:bodyPr>
          <a:lstStyle/>
          <a:p>
            <a:r>
              <a:rPr lang="en-US" sz="3600" dirty="0">
                <a:solidFill>
                  <a:srgbClr val="777A7B"/>
                </a:solidFill>
                <a:latin typeface="Arial" panose="020B0604020202020204" pitchFamily="34" charset="0"/>
              </a:rPr>
              <a:t>18“The Spirit of the Lord is on Me,</a:t>
            </a:r>
          </a:p>
          <a:p>
            <a:r>
              <a:rPr lang="en-US" sz="3600" dirty="0">
                <a:solidFill>
                  <a:srgbClr val="777A7B"/>
                </a:solidFill>
                <a:latin typeface="Arial" panose="020B0604020202020204" pitchFamily="34" charset="0"/>
              </a:rPr>
              <a:t>because He has anointed Me</a:t>
            </a:r>
          </a:p>
          <a:p>
            <a:r>
              <a:rPr lang="en-US" sz="3600" dirty="0">
                <a:solidFill>
                  <a:srgbClr val="777A7B"/>
                </a:solidFill>
                <a:latin typeface="Arial" panose="020B0604020202020204" pitchFamily="34" charset="0"/>
              </a:rPr>
              <a:t>to preach good news to the poor.</a:t>
            </a:r>
          </a:p>
          <a:p>
            <a:r>
              <a:rPr lang="en-US" sz="3600" dirty="0">
                <a:solidFill>
                  <a:srgbClr val="777A7B"/>
                </a:solidFill>
                <a:latin typeface="Arial" panose="020B0604020202020204" pitchFamily="34" charset="0"/>
              </a:rPr>
              <a:t>He has sent Me to proclaim liberty to the captives </a:t>
            </a:r>
            <a:r>
              <a:rPr lang="en-US" sz="3600" dirty="0">
                <a:solidFill>
                  <a:srgbClr val="121212"/>
                </a:solidFill>
                <a:latin typeface="Arial" panose="020B0604020202020204" pitchFamily="34" charset="0"/>
              </a:rPr>
              <a:t>….</a:t>
            </a:r>
            <a:endParaRPr lang="en-ZA" dirty="0"/>
          </a:p>
        </p:txBody>
      </p:sp>
      <p:sp>
        <p:nvSpPr>
          <p:cNvPr id="3" name="TextBox 2">
            <a:extLst>
              <a:ext uri="{FF2B5EF4-FFF2-40B4-BE49-F238E27FC236}">
                <a16:creationId xmlns:a16="http://schemas.microsoft.com/office/drawing/2014/main" id="{6081986C-F554-8A25-050F-55C9114CFC18}"/>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777A7B"/>
                </a:solidFill>
                <a:latin typeface="Arial" panose="020B0604020202020204" pitchFamily="34" charset="0"/>
              </a:rPr>
              <a:t>18</a:t>
            </a:r>
            <a:r>
              <a:rPr lang="bo-CN" sz="5400" dirty="0">
                <a:solidFill>
                  <a:srgbClr val="121212"/>
                </a:solidFill>
                <a:latin typeface="Arial" panose="020B0604020202020204" pitchFamily="34" charset="0"/>
              </a:rPr>
              <a:t>གཙོ་བོའི་ཐུགས་ཉིད་ང་ཡི་སྟེང་དུ༌བཞུགས།།</a:t>
            </a:r>
          </a:p>
          <a:p>
            <a:r>
              <a:rPr lang="bo-CN" sz="5400" dirty="0">
                <a:solidFill>
                  <a:srgbClr val="121212"/>
                </a:solidFill>
                <a:latin typeface="Arial" panose="020B0604020202020204" pitchFamily="34" charset="0"/>
              </a:rPr>
              <a:t>དབུལ་ཕོངས་རྣམས་ལ་འཕྲིན་བཟང་སྒྲོག་པའི༌ཕྱིར།།</a:t>
            </a:r>
          </a:p>
          <a:p>
            <a:r>
              <a:rPr lang="bo-CN" sz="5400" dirty="0">
                <a:solidFill>
                  <a:srgbClr val="121212"/>
                </a:solidFill>
                <a:latin typeface="Arial" panose="020B0604020202020204" pitchFamily="34" charset="0"/>
              </a:rPr>
              <a:t>ཁོང་གིས་བདག་ལ་བྱུགས་ཤིང༌བསྐོས་པ་འོ།།</a:t>
            </a:r>
          </a:p>
          <a:p>
            <a:r>
              <a:rPr lang="bo-CN" sz="5400" dirty="0">
                <a:solidFill>
                  <a:srgbClr val="121212"/>
                </a:solidFill>
                <a:latin typeface="Arial" panose="020B0604020202020204" pitchFamily="34" charset="0"/>
              </a:rPr>
              <a:t>བཙོན་པ་རྣམས་ལ་ཐར་པའི་འཕྲིན་བཟང༌དང༌།།</a:t>
            </a:r>
          </a:p>
          <a:p>
            <a:endParaRPr lang="en-ZA" dirty="0"/>
          </a:p>
        </p:txBody>
      </p:sp>
    </p:spTree>
    <p:extLst>
      <p:ext uri="{BB962C8B-B14F-4D97-AF65-F5344CB8AC3E}">
        <p14:creationId xmlns:p14="http://schemas.microsoft.com/office/powerpoint/2010/main" val="665805102"/>
      </p:ext>
    </p:extLst>
  </p:cSld>
  <p:clrMapOvr>
    <a:masterClrMapping/>
  </p:clrMapOvr>
  <mc:AlternateContent xmlns:mc="http://schemas.openxmlformats.org/markup-compatibility/2006" xmlns:p14="http://schemas.microsoft.com/office/powerpoint/2010/main">
    <mc:Choice Requires="p14">
      <p:transition spd="slow" p14:dur="2000" advTm="11382"/>
    </mc:Choice>
    <mc:Fallback xmlns="">
      <p:transition spd="slow" advTm="113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7405E86D-4079-7F88-C1CF-8DE0DA70F637}"/>
              </a:ext>
            </a:extLst>
          </p:cNvPr>
          <p:cNvPicPr>
            <a:picLocks noChangeAspect="1"/>
          </p:cNvPicPr>
          <p:nvPr/>
        </p:nvPicPr>
        <p:blipFill rotWithShape="1">
          <a:blip r:embed="rId2"/>
          <a:srcRect l="2684" r="6632"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391CD5B7-98F8-73D7-6AD2-214B6C5472DA}"/>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4:18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4227281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udio 9">
            <a:hlinkClick r:id="" action="ppaction://media"/>
            <a:extLst>
              <a:ext uri="{FF2B5EF4-FFF2-40B4-BE49-F238E27FC236}">
                <a16:creationId xmlns:a16="http://schemas.microsoft.com/office/drawing/2014/main" id="{63AE4AAB-ADCB-8928-A1D5-6C44DC49CE3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D70A3747-683C-8F95-026F-8D05987445D8}"/>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 panose="020B0604020202020204" pitchFamily="34" charset="0"/>
              </a:rPr>
              <a:t>…</a:t>
            </a:r>
          </a:p>
          <a:p>
            <a:r>
              <a:rPr lang="en-US" sz="4400" dirty="0">
                <a:solidFill>
                  <a:srgbClr val="121212"/>
                </a:solidFill>
                <a:latin typeface="Arial" panose="020B0604020202020204" pitchFamily="34" charset="0"/>
              </a:rPr>
              <a:t>and recovery of sight to the blind,</a:t>
            </a:r>
          </a:p>
          <a:p>
            <a:r>
              <a:rPr lang="en-US" sz="4400" dirty="0">
                <a:solidFill>
                  <a:srgbClr val="121212"/>
                </a:solidFill>
                <a:latin typeface="Arial" panose="020B0604020202020204" pitchFamily="34" charset="0"/>
              </a:rPr>
              <a:t>to release the oppressed,</a:t>
            </a:r>
          </a:p>
          <a:p>
            <a:r>
              <a:rPr lang="en-US" sz="4400" dirty="0">
                <a:solidFill>
                  <a:srgbClr val="121212"/>
                </a:solidFill>
                <a:latin typeface="Arial" panose="020B0604020202020204" pitchFamily="34" charset="0"/>
              </a:rPr>
              <a:t>19to proclaim the year of the Lord’s favor.”</a:t>
            </a:r>
            <a:endParaRPr lang="en-ZA" dirty="0"/>
          </a:p>
        </p:txBody>
      </p:sp>
      <p:sp>
        <p:nvSpPr>
          <p:cNvPr id="3" name="TextBox 2">
            <a:extLst>
              <a:ext uri="{FF2B5EF4-FFF2-40B4-BE49-F238E27FC236}">
                <a16:creationId xmlns:a16="http://schemas.microsoft.com/office/drawing/2014/main" id="{A644C51A-3035-68B2-AF70-76E13F10F4F8}"/>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 panose="020B0604020202020204" pitchFamily="34" charset="0"/>
              </a:rPr>
              <a:t>ལོང་བ་གསོ་བའི་འཕྲིན་བཟང་སྒྲོག་ཕྱིར༌དང༌།།མནར་བ་རྣམས་ནི་སྒྲོལ་དུ་འཇུག་པ༌དང༌།།</a:t>
            </a:r>
          </a:p>
          <a:p>
            <a:r>
              <a:rPr lang="bo-CN" sz="5400" dirty="0">
                <a:solidFill>
                  <a:srgbClr val="777A7B"/>
                </a:solidFill>
                <a:latin typeface="Arial" panose="020B0604020202020204" pitchFamily="34" charset="0"/>
              </a:rPr>
              <a:t>19</a:t>
            </a:r>
            <a:r>
              <a:rPr lang="bo-CN" sz="5400" dirty="0">
                <a:solidFill>
                  <a:srgbClr val="121212"/>
                </a:solidFill>
                <a:latin typeface="Arial" panose="020B0604020202020204" pitchFamily="34" charset="0"/>
              </a:rPr>
              <a:t>ཁོང་གི་ཐུགས་རྗེའི་གནམ་ལོ་སྒྲོག་ཕྱིར༌དུ།།</a:t>
            </a:r>
          </a:p>
          <a:p>
            <a:r>
              <a:rPr lang="bo-CN" sz="5400" dirty="0">
                <a:solidFill>
                  <a:srgbClr val="121212"/>
                </a:solidFill>
                <a:latin typeface="Arial" panose="020B0604020202020204" pitchFamily="34" charset="0"/>
              </a:rPr>
              <a:t>གཙོ་བོ་ཁོང་གིས་བདག་ནི་མངགས་པ༌ཡིན།།</a:t>
            </a:r>
          </a:p>
          <a:p>
            <a:r>
              <a:rPr lang="bo-CN" sz="5400" dirty="0">
                <a:solidFill>
                  <a:srgbClr val="121212"/>
                </a:solidFill>
                <a:latin typeface="Arial" panose="020B0604020202020204" pitchFamily="34" charset="0"/>
              </a:rPr>
              <a:t>ཞེས་པ་དེ་བཀླགས༌སོ།།</a:t>
            </a:r>
          </a:p>
          <a:p>
            <a:endParaRPr lang="en-ZA" dirty="0"/>
          </a:p>
        </p:txBody>
      </p:sp>
    </p:spTree>
    <p:extLst>
      <p:ext uri="{BB962C8B-B14F-4D97-AF65-F5344CB8AC3E}">
        <p14:creationId xmlns:p14="http://schemas.microsoft.com/office/powerpoint/2010/main" val="843663555"/>
      </p:ext>
    </p:extLst>
  </p:cSld>
  <p:clrMapOvr>
    <a:masterClrMapping/>
  </p:clrMapOvr>
  <mc:AlternateContent xmlns:mc="http://schemas.openxmlformats.org/markup-compatibility/2006" xmlns:p14="http://schemas.microsoft.com/office/powerpoint/2010/main">
    <mc:Choice Requires="p14">
      <p:transition spd="slow" p14:dur="2000" advTm="13842"/>
    </mc:Choice>
    <mc:Fallback xmlns="">
      <p:transition spd="slow" advTm="138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70CB3780-1830-CFD0-7BA1-2073E47E3A4E}"/>
              </a:ext>
            </a:extLst>
          </p:cNvPr>
          <p:cNvPicPr>
            <a:picLocks noChangeAspect="1"/>
          </p:cNvPicPr>
          <p:nvPr/>
        </p:nvPicPr>
        <p:blipFill rotWithShape="1">
          <a:blip r:embed="rId2"/>
          <a:srcRect r="2648"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BBECD5F3-CDC3-D02F-5897-604C785B1510}"/>
              </a:ext>
            </a:extLst>
          </p:cNvPr>
          <p:cNvSpPr txBox="1"/>
          <p:nvPr/>
        </p:nvSpPr>
        <p:spPr>
          <a:xfrm>
            <a:off x="1935233" y="330704"/>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4:18,19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1604486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udio 8">
            <a:hlinkClick r:id="" action="ppaction://media"/>
            <a:extLst>
              <a:ext uri="{FF2B5EF4-FFF2-40B4-BE49-F238E27FC236}">
                <a16:creationId xmlns:a16="http://schemas.microsoft.com/office/drawing/2014/main" id="{07BC0C55-D85E-F03B-822F-81FFA9B4819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D3A429EB-00E8-510D-C021-0AAC35914A23}"/>
              </a:ext>
            </a:extLst>
          </p:cNvPr>
          <p:cNvSpPr txBox="1"/>
          <p:nvPr/>
        </p:nvSpPr>
        <p:spPr>
          <a:xfrm>
            <a:off x="0" y="0"/>
            <a:ext cx="5975131" cy="6858000"/>
          </a:xfrm>
          <a:prstGeom prst="rect">
            <a:avLst/>
          </a:prstGeom>
          <a:noFill/>
        </p:spPr>
        <p:txBody>
          <a:bodyPr wrap="square" rtlCol="0">
            <a:noAutofit/>
          </a:bodyPr>
          <a:lstStyle/>
          <a:p>
            <a:r>
              <a:rPr lang="en-US" sz="4000" dirty="0">
                <a:solidFill>
                  <a:srgbClr val="777A7B"/>
                </a:solidFill>
                <a:latin typeface="Arial" panose="020B0604020202020204" pitchFamily="34" charset="0"/>
              </a:rPr>
              <a:t>20Then He rolled up the scroll, returned it to the attendant, and sat down. The eyes of everyone in the synagogue were fixed on Him, </a:t>
            </a:r>
            <a:endParaRPr lang="en-ZA" dirty="0"/>
          </a:p>
        </p:txBody>
      </p:sp>
      <p:sp>
        <p:nvSpPr>
          <p:cNvPr id="3" name="TextBox 2">
            <a:extLst>
              <a:ext uri="{FF2B5EF4-FFF2-40B4-BE49-F238E27FC236}">
                <a16:creationId xmlns:a16="http://schemas.microsoft.com/office/drawing/2014/main" id="{72483B6B-1071-842D-3E05-D3ABB6FCAE95}"/>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777A7B"/>
                </a:solidFill>
                <a:latin typeface="Arial" panose="020B0604020202020204" pitchFamily="34" charset="0"/>
              </a:rPr>
              <a:t>20</a:t>
            </a:r>
            <a:r>
              <a:rPr lang="bo-CN" sz="6000" dirty="0">
                <a:solidFill>
                  <a:srgbClr val="121212"/>
                </a:solidFill>
                <a:latin typeface="Arial" panose="020B0604020202020204" pitchFamily="34" charset="0"/>
              </a:rPr>
              <a:t>ཁོང་གིས་དཔེ་ཆ་བསྒྲིལ་ནས་ཕྱིར་ཆོས་ཁང་གི་གཉེར་པ་ལ་བསྩལ་ཏེ་བཞུགས༌ཤིང༌། ཆོས་ཁང་དུ་ཡོད་པའི་མི་ཐམས་ཅད་ཀྱིས་ཁོང་ལ་མིག་ཅེ་རེར་བལྟས་པ༌དང༌། </a:t>
            </a:r>
            <a:endParaRPr lang="en-ZA" dirty="0"/>
          </a:p>
        </p:txBody>
      </p:sp>
    </p:spTree>
    <p:extLst>
      <p:ext uri="{BB962C8B-B14F-4D97-AF65-F5344CB8AC3E}">
        <p14:creationId xmlns:p14="http://schemas.microsoft.com/office/powerpoint/2010/main" val="538051216"/>
      </p:ext>
    </p:extLst>
  </p:cSld>
  <p:clrMapOvr>
    <a:masterClrMapping/>
  </p:clrMapOvr>
  <mc:AlternateContent xmlns:mc="http://schemas.openxmlformats.org/markup-compatibility/2006" xmlns:p14="http://schemas.microsoft.com/office/powerpoint/2010/main">
    <mc:Choice Requires="p14">
      <p:transition spd="slow" p14:dur="2000" advTm="11708"/>
    </mc:Choice>
    <mc:Fallback xmlns="">
      <p:transition spd="slow" advTm="117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5B6F401A-287B-4ED1-AE93-F05755FA7EFD}"/>
              </a:ext>
            </a:extLst>
          </p:cNvPr>
          <p:cNvPicPr>
            <a:picLocks noChangeAspect="1"/>
          </p:cNvPicPr>
          <p:nvPr/>
        </p:nvPicPr>
        <p:blipFill rotWithShape="1">
          <a:blip r:embed="rId2"/>
          <a:srcRect t="1860" b="556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7DA2FBED-FA79-A9E6-C55A-B990C8545033}"/>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4:20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3863407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udio 7">
            <a:hlinkClick r:id="" action="ppaction://media"/>
            <a:extLst>
              <a:ext uri="{FF2B5EF4-FFF2-40B4-BE49-F238E27FC236}">
                <a16:creationId xmlns:a16="http://schemas.microsoft.com/office/drawing/2014/main" id="{7D43B3EA-3AD9-41FE-03DF-762A65A52D4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E6668390-DD59-824D-4559-EA66D5EA20CD}"/>
              </a:ext>
            </a:extLst>
          </p:cNvPr>
          <p:cNvSpPr txBox="1"/>
          <p:nvPr/>
        </p:nvSpPr>
        <p:spPr>
          <a:xfrm>
            <a:off x="0" y="0"/>
            <a:ext cx="5975131" cy="6858000"/>
          </a:xfrm>
          <a:prstGeom prst="rect">
            <a:avLst/>
          </a:prstGeom>
          <a:noFill/>
        </p:spPr>
        <p:txBody>
          <a:bodyPr wrap="square" rtlCol="0">
            <a:noAutofit/>
          </a:bodyPr>
          <a:lstStyle/>
          <a:p>
            <a:r>
              <a:rPr lang="en-US" sz="4000" dirty="0">
                <a:solidFill>
                  <a:srgbClr val="777A7B"/>
                </a:solidFill>
                <a:latin typeface="Arial" panose="020B0604020202020204" pitchFamily="34" charset="0"/>
              </a:rPr>
              <a:t>21and He began by saying, “Today this Scripture is fulfilled in your hearing.”</a:t>
            </a:r>
            <a:endParaRPr lang="en-ZA" dirty="0"/>
          </a:p>
        </p:txBody>
      </p:sp>
      <p:sp>
        <p:nvSpPr>
          <p:cNvPr id="3" name="TextBox 2">
            <a:extLst>
              <a:ext uri="{FF2B5EF4-FFF2-40B4-BE49-F238E27FC236}">
                <a16:creationId xmlns:a16="http://schemas.microsoft.com/office/drawing/2014/main" id="{A7E05B1F-7D21-2B59-79A2-7A288AE9D81F}"/>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 panose="020B0604020202020204" pitchFamily="34" charset="0"/>
              </a:rPr>
              <a:t> </a:t>
            </a:r>
            <a:r>
              <a:rPr lang="bo-CN" sz="6000" dirty="0">
                <a:solidFill>
                  <a:srgbClr val="777A7B"/>
                </a:solidFill>
                <a:latin typeface="Arial" panose="020B0604020202020204" pitchFamily="34" charset="0"/>
              </a:rPr>
              <a:t>21</a:t>
            </a:r>
            <a:r>
              <a:rPr lang="bo-CN" sz="6000" dirty="0">
                <a:solidFill>
                  <a:srgbClr val="121212"/>
                </a:solidFill>
                <a:latin typeface="Arial" panose="020B0604020202020204" pitchFamily="34" charset="0"/>
              </a:rPr>
              <a:t>ཁོང་གིས་དེ་རྣམས་ལ་འདི་སྐད༌དུ། གསུང་རབ་ཀྱི་མདོ་འདི་ནི་དེ་རིང་ཁྱོད་ཅག་གིས་ཐོས་པའི་དུས་སུ་གྲུབ་པ་ཡིན་ཞེས་གསུངས་སོ།།</a:t>
            </a:r>
            <a:endParaRPr lang="en-ZA" dirty="0"/>
          </a:p>
        </p:txBody>
      </p:sp>
    </p:spTree>
    <p:extLst>
      <p:ext uri="{BB962C8B-B14F-4D97-AF65-F5344CB8AC3E}">
        <p14:creationId xmlns:p14="http://schemas.microsoft.com/office/powerpoint/2010/main" val="1262025833"/>
      </p:ext>
    </p:extLst>
  </p:cSld>
  <p:clrMapOvr>
    <a:masterClrMapping/>
  </p:clrMapOvr>
  <mc:AlternateContent xmlns:mc="http://schemas.openxmlformats.org/markup-compatibility/2006" xmlns:p14="http://schemas.microsoft.com/office/powerpoint/2010/main">
    <mc:Choice Requires="p14">
      <p:transition spd="slow" p14:dur="2000" advTm="6877"/>
    </mc:Choice>
    <mc:Fallback xmlns="">
      <p:transition spd="slow" advTm="68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5B6F401A-287B-4ED1-AE93-F05755FA7EFD}"/>
              </a:ext>
            </a:extLst>
          </p:cNvPr>
          <p:cNvPicPr>
            <a:picLocks noChangeAspect="1"/>
          </p:cNvPicPr>
          <p:nvPr/>
        </p:nvPicPr>
        <p:blipFill rotWithShape="1">
          <a:blip r:embed="rId2"/>
          <a:srcRect t="1860" b="556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AF17DF6D-9FF9-DEAB-96E3-1B75A1547086}"/>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4:21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478782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Audio 14">
            <a:hlinkClick r:id="" action="ppaction://media"/>
            <a:extLst>
              <a:ext uri="{FF2B5EF4-FFF2-40B4-BE49-F238E27FC236}">
                <a16:creationId xmlns:a16="http://schemas.microsoft.com/office/drawing/2014/main" id="{A88CAA7D-0CCB-C8F1-84AF-C40AADD6794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E7BD0495-E4F4-A998-D496-DBFCF55A2600}"/>
              </a:ext>
            </a:extLst>
          </p:cNvPr>
          <p:cNvSpPr txBox="1"/>
          <p:nvPr/>
        </p:nvSpPr>
        <p:spPr>
          <a:xfrm>
            <a:off x="0" y="0"/>
            <a:ext cx="5975131" cy="6858000"/>
          </a:xfrm>
          <a:prstGeom prst="rect">
            <a:avLst/>
          </a:prstGeom>
          <a:noFill/>
        </p:spPr>
        <p:txBody>
          <a:bodyPr wrap="square" rtlCol="0">
            <a:noAutofit/>
          </a:bodyPr>
          <a:lstStyle/>
          <a:p>
            <a:r>
              <a:rPr lang="en-US" sz="4000" dirty="0">
                <a:solidFill>
                  <a:srgbClr val="777A7B"/>
                </a:solidFill>
                <a:latin typeface="Arial" panose="020B0604020202020204" pitchFamily="34" charset="0"/>
              </a:rPr>
              <a:t>22All spoke well of Him and marveled at the gracious words that came from His lips. “Isn’t this the son of Joseph?” they asked.</a:t>
            </a:r>
            <a:endParaRPr lang="en-ZA" dirty="0"/>
          </a:p>
        </p:txBody>
      </p:sp>
      <p:sp>
        <p:nvSpPr>
          <p:cNvPr id="3" name="TextBox 2">
            <a:extLst>
              <a:ext uri="{FF2B5EF4-FFF2-40B4-BE49-F238E27FC236}">
                <a16:creationId xmlns:a16="http://schemas.microsoft.com/office/drawing/2014/main" id="{76FF237A-1796-DF89-7381-4DE35D5D076A}"/>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777A7B"/>
                </a:solidFill>
                <a:latin typeface="Arial" panose="020B0604020202020204" pitchFamily="34" charset="0"/>
              </a:rPr>
              <a:t>22</a:t>
            </a:r>
            <a:r>
              <a:rPr lang="bo-CN" sz="6000" dirty="0">
                <a:solidFill>
                  <a:srgbClr val="121212"/>
                </a:solidFill>
                <a:latin typeface="Arial" panose="020B0604020202020204" pitchFamily="34" charset="0"/>
              </a:rPr>
              <a:t>མི་ཐམས་ཅད་ཀྱིས་ཁོང་ལ་བསྟོད་བསྔགས་བརྗོད་ཅིང་ཁོང་གི་ཞལ་ལས་གསུངས་པའི་ཚིག་སྙན་མོ་ཐོས་ནས་ངོ་མཚར་བར་གྱུར། ཁོ་རྣམས་ན༌རེ། འདི་ནི་ཡོ་སེབ་ཀྱི་བུ་མ་ཡིན་ནམ་ཞེས་སྨྲས་སོ།། </a:t>
            </a:r>
            <a:endParaRPr lang="en-ZA" dirty="0"/>
          </a:p>
        </p:txBody>
      </p:sp>
    </p:spTree>
    <p:extLst>
      <p:ext uri="{BB962C8B-B14F-4D97-AF65-F5344CB8AC3E}">
        <p14:creationId xmlns:p14="http://schemas.microsoft.com/office/powerpoint/2010/main" val="4002949039"/>
      </p:ext>
    </p:extLst>
  </p:cSld>
  <p:clrMapOvr>
    <a:masterClrMapping/>
  </p:clrMapOvr>
  <mc:AlternateContent xmlns:mc="http://schemas.openxmlformats.org/markup-compatibility/2006" xmlns:p14="http://schemas.microsoft.com/office/powerpoint/2010/main">
    <mc:Choice Requires="p14">
      <p:transition spd="slow" p14:dur="2000" advTm="12906"/>
    </mc:Choice>
    <mc:Fallback xmlns="">
      <p:transition spd="slow" advTm="129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02C58268-ADB2-5642-673B-5356C1AD2443}"/>
              </a:ext>
            </a:extLst>
          </p:cNvPr>
          <p:cNvPicPr>
            <a:picLocks noChangeAspect="1"/>
          </p:cNvPicPr>
          <p:nvPr/>
        </p:nvPicPr>
        <p:blipFill>
          <a:blip r:embed="rId2"/>
          <a:stretch>
            <a:fillRect/>
          </a:stretch>
        </p:blipFill>
        <p:spPr>
          <a:xfrm>
            <a:off x="-1747396" y="-1188720"/>
            <a:ext cx="13939395" cy="8046720"/>
          </a:xfrm>
          <a:prstGeom prst="rect">
            <a:avLst/>
          </a:prstGeom>
        </p:spPr>
      </p:pic>
      <p:sp>
        <p:nvSpPr>
          <p:cNvPr id="2" name="TextBox 1">
            <a:extLst>
              <a:ext uri="{FF2B5EF4-FFF2-40B4-BE49-F238E27FC236}">
                <a16:creationId xmlns:a16="http://schemas.microsoft.com/office/drawing/2014/main" id="{2AF42AB2-EFFB-6C83-C5F2-6774DFE6F4A0}"/>
              </a:ext>
            </a:extLst>
          </p:cNvPr>
          <p:cNvSpPr txBox="1"/>
          <p:nvPr/>
        </p:nvSpPr>
        <p:spPr>
          <a:xfrm>
            <a:off x="0" y="309797"/>
            <a:ext cx="5975129" cy="3979333"/>
          </a:xfrm>
          <a:prstGeom prst="rect">
            <a:avLst/>
          </a:prstGeom>
          <a:noFill/>
        </p:spPr>
        <p:txBody>
          <a:bodyPr wrap="square" rtlCol="0">
            <a:noAutofit/>
          </a:bodyPr>
          <a:lstStyle/>
          <a:p>
            <a:pPr algn="ctr"/>
            <a:r>
              <a:rPr lang="bo-CN" sz="8000" b="1" cap="all" dirty="0">
                <a:solidFill>
                  <a:schemeClr val="bg1"/>
                </a:solidFill>
                <a:latin typeface="ArialMT"/>
              </a:rPr>
              <a:t>ལོ་ཀུ 4</a:t>
            </a:r>
            <a:endParaRPr lang="en-IN" sz="8000" b="1" cap="all" dirty="0">
              <a:solidFill>
                <a:schemeClr val="bg1"/>
              </a:solidFill>
              <a:latin typeface="ArialMT"/>
            </a:endParaRPr>
          </a:p>
          <a:p>
            <a:r>
              <a:rPr lang="bo-CN" sz="8000" b="1" i="0" dirty="0">
                <a:solidFill>
                  <a:schemeClr val="bg1"/>
                </a:solidFill>
                <a:effectLst/>
                <a:latin typeface="Arial" panose="020B0604020202020204" pitchFamily="34" charset="0"/>
              </a:rPr>
              <a:t>ག་ལིལ་ཡུལ་དུ་བཀའ་</a:t>
            </a:r>
            <a:endParaRPr lang="en-IN" sz="8000" b="1" i="0" dirty="0">
              <a:solidFill>
                <a:schemeClr val="bg1"/>
              </a:solidFill>
              <a:effectLst/>
              <a:latin typeface="Arial" panose="020B0604020202020204" pitchFamily="34" charset="0"/>
            </a:endParaRPr>
          </a:p>
          <a:p>
            <a:r>
              <a:rPr lang="bo-CN" sz="8000" b="1" i="0" dirty="0">
                <a:solidFill>
                  <a:schemeClr val="bg1"/>
                </a:solidFill>
                <a:effectLst/>
                <a:latin typeface="Arial" panose="020B0604020202020204" pitchFamily="34" charset="0"/>
              </a:rPr>
              <a:t>སྒྲོག་པའི་མགོ་རྩོམ༌པ།</a:t>
            </a:r>
            <a:endParaRPr lang="bo-CN" sz="8000" b="1" cap="all" dirty="0">
              <a:solidFill>
                <a:schemeClr val="bg1"/>
              </a:solidFill>
              <a:latin typeface="ArialMT"/>
            </a:endParaRPr>
          </a:p>
          <a:p>
            <a:endParaRPr lang="en-ZA" dirty="0"/>
          </a:p>
        </p:txBody>
      </p:sp>
    </p:spTree>
    <p:extLst>
      <p:ext uri="{BB962C8B-B14F-4D97-AF65-F5344CB8AC3E}">
        <p14:creationId xmlns:p14="http://schemas.microsoft.com/office/powerpoint/2010/main" val="36762451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CFC261FF-4667-AA51-D176-DEAECB6AD90D}"/>
              </a:ext>
            </a:extLst>
          </p:cNvPr>
          <p:cNvPicPr>
            <a:picLocks noChangeAspect="1"/>
          </p:cNvPicPr>
          <p:nvPr/>
        </p:nvPicPr>
        <p:blipFill>
          <a:blip r:embed="rId2"/>
          <a:stretch>
            <a:fillRect/>
          </a:stretch>
        </p:blipFill>
        <p:spPr>
          <a:xfrm>
            <a:off x="0" y="-217714"/>
            <a:ext cx="12583100" cy="7075714"/>
          </a:xfrm>
          <a:prstGeom prst="rect">
            <a:avLst/>
          </a:prstGeom>
        </p:spPr>
      </p:pic>
      <p:sp>
        <p:nvSpPr>
          <p:cNvPr id="2" name="TextBox 1">
            <a:extLst>
              <a:ext uri="{FF2B5EF4-FFF2-40B4-BE49-F238E27FC236}">
                <a16:creationId xmlns:a16="http://schemas.microsoft.com/office/drawing/2014/main" id="{9701307D-CEEB-5382-5DB2-D0924D7516BA}"/>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4:22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833341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Audio 12">
            <a:hlinkClick r:id="" action="ppaction://media"/>
            <a:extLst>
              <a:ext uri="{FF2B5EF4-FFF2-40B4-BE49-F238E27FC236}">
                <a16:creationId xmlns:a16="http://schemas.microsoft.com/office/drawing/2014/main" id="{13F18E09-E5D2-BA10-F097-49BAC9889E7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A62FD297-47E4-8178-C47C-F538BA224767}"/>
              </a:ext>
            </a:extLst>
          </p:cNvPr>
          <p:cNvSpPr txBox="1"/>
          <p:nvPr/>
        </p:nvSpPr>
        <p:spPr>
          <a:xfrm>
            <a:off x="0" y="0"/>
            <a:ext cx="5975131" cy="6858000"/>
          </a:xfrm>
          <a:prstGeom prst="rect">
            <a:avLst/>
          </a:prstGeom>
          <a:noFill/>
        </p:spPr>
        <p:txBody>
          <a:bodyPr wrap="square" rtlCol="0">
            <a:noAutofit/>
          </a:bodyPr>
          <a:lstStyle/>
          <a:p>
            <a:r>
              <a:rPr lang="en-US" sz="3600" dirty="0">
                <a:solidFill>
                  <a:srgbClr val="777A7B"/>
                </a:solidFill>
                <a:latin typeface="Arial" panose="020B0604020202020204" pitchFamily="34" charset="0"/>
              </a:rPr>
              <a:t>23Jesus said to them, “Surely you will quote this proverb to Me: ‘Physician, heal yourself! Do here in Your hometown what we have heard that You did in Capernaum.’”</a:t>
            </a:r>
            <a:endParaRPr lang="en-ZA" sz="3600" dirty="0"/>
          </a:p>
        </p:txBody>
      </p:sp>
      <p:sp>
        <p:nvSpPr>
          <p:cNvPr id="3" name="TextBox 2">
            <a:extLst>
              <a:ext uri="{FF2B5EF4-FFF2-40B4-BE49-F238E27FC236}">
                <a16:creationId xmlns:a16="http://schemas.microsoft.com/office/drawing/2014/main" id="{1C429DE5-D730-C024-D0D8-B665722650DC}"/>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777A7B"/>
                </a:solidFill>
                <a:latin typeface="Arial" panose="020B0604020202020204" pitchFamily="34" charset="0"/>
              </a:rPr>
              <a:t>23</a:t>
            </a:r>
            <a:r>
              <a:rPr lang="bo-CN" sz="4800" dirty="0">
                <a:solidFill>
                  <a:srgbClr val="121212"/>
                </a:solidFill>
                <a:latin typeface="Arial" panose="020B0604020202020204" pitchFamily="34" charset="0"/>
              </a:rPr>
              <a:t>ཡང་ཁོང་གིས་དེ་རྣམས་ལ་འདི་སྐད༌དུ། ཁྱོད་ཅག་ན༌རེ། སྨན་པ༌ལགས། ཁྱོད་ཀྱིས་རང་ཉིད་གསོ་བར་བྱོས་ཞེས་པའི་ཁ་དཔེ་འདི་ང་ལ་སྦྱར་ངེས༌ཤིང༌། ཁྱོད་ཀྱིས་ཀཱ་ཕར་ན་ཧུམ་ནས་བྱས་པའི་བྱ་བ་ངེད་ཅག་གིས་ཐོས་པ་དེ་རྣམས་རང་གི་ཕ་ཡུལ་འདི་ནས་ཀྱང་བྱོས་ཤིག་ཅེས་བདག་ལ་སྨྲ་བར་འགྱུར་ཞེས་གསུངས་པ༌དང༌།</a:t>
            </a:r>
            <a:endParaRPr lang="en-ZA" dirty="0"/>
          </a:p>
        </p:txBody>
      </p:sp>
    </p:spTree>
    <p:extLst>
      <p:ext uri="{BB962C8B-B14F-4D97-AF65-F5344CB8AC3E}">
        <p14:creationId xmlns:p14="http://schemas.microsoft.com/office/powerpoint/2010/main" val="2511564658"/>
      </p:ext>
    </p:extLst>
  </p:cSld>
  <p:clrMapOvr>
    <a:masterClrMapping/>
  </p:clrMapOvr>
  <mc:AlternateContent xmlns:mc="http://schemas.openxmlformats.org/markup-compatibility/2006" xmlns:p14="http://schemas.microsoft.com/office/powerpoint/2010/main">
    <mc:Choice Requires="p14">
      <p:transition spd="slow" p14:dur="2000" advTm="12791"/>
    </mc:Choice>
    <mc:Fallback xmlns="">
      <p:transition spd="slow" advTm="127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0243360F-483E-F107-A02B-9AEFC9ED4964}"/>
              </a:ext>
            </a:extLst>
          </p:cNvPr>
          <p:cNvPicPr>
            <a:picLocks noChangeAspect="1"/>
          </p:cNvPicPr>
          <p:nvPr/>
        </p:nvPicPr>
        <p:blipFill rotWithShape="1">
          <a:blip r:embed="rId2"/>
          <a:srcRect l="871" r="1"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A2D8462D-D63B-F443-0F26-CCCF3D90E696}"/>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4:23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4930273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Audio 11">
            <a:hlinkClick r:id="" action="ppaction://media"/>
            <a:extLst>
              <a:ext uri="{FF2B5EF4-FFF2-40B4-BE49-F238E27FC236}">
                <a16:creationId xmlns:a16="http://schemas.microsoft.com/office/drawing/2014/main" id="{E3AC92A2-1428-8B77-31E1-9D048878280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D9A9D983-4FA0-C436-CB56-332C17B867A7}"/>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777A7B"/>
                </a:solidFill>
                <a:effectLst/>
                <a:latin typeface="Arial" panose="020B0604020202020204" pitchFamily="34" charset="0"/>
              </a:rPr>
              <a:t>24Then He added, “Truly I tell you, no prophet is accepted in his hometown.</a:t>
            </a:r>
            <a:endParaRPr lang="en-ZA" sz="4400" dirty="0"/>
          </a:p>
        </p:txBody>
      </p:sp>
      <p:sp>
        <p:nvSpPr>
          <p:cNvPr id="3" name="TextBox 2">
            <a:extLst>
              <a:ext uri="{FF2B5EF4-FFF2-40B4-BE49-F238E27FC236}">
                <a16:creationId xmlns:a16="http://schemas.microsoft.com/office/drawing/2014/main" id="{8F997DFB-3A1D-59F3-4167-BFCEDC178132}"/>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 panose="020B0604020202020204" pitchFamily="34" charset="0"/>
              </a:rPr>
              <a:t> </a:t>
            </a:r>
            <a:r>
              <a:rPr lang="bo-CN" sz="6600" dirty="0">
                <a:solidFill>
                  <a:srgbClr val="777A7B"/>
                </a:solidFill>
                <a:latin typeface="Arial" panose="020B0604020202020204" pitchFamily="34" charset="0"/>
              </a:rPr>
              <a:t>24</a:t>
            </a:r>
            <a:r>
              <a:rPr lang="bo-CN" sz="6600" dirty="0">
                <a:solidFill>
                  <a:srgbClr val="121212"/>
                </a:solidFill>
                <a:latin typeface="Arial" panose="020B0604020202020204" pitchFamily="34" charset="0"/>
              </a:rPr>
              <a:t>ཡང་ཁོང་གིས་འདི་སྐད༌དུ། ངས་ཁྱོད་ཅག་ལ་བདེན་པར་སྨྲ༌སྟེ། ལུང་སྟོན་པ་སུ་ཞིག་ལའང་རང་ཡུལ་ནས་བརྩི་བཀུར་མི་ཐོབ། </a:t>
            </a:r>
            <a:endParaRPr lang="en-ZA" dirty="0"/>
          </a:p>
        </p:txBody>
      </p:sp>
    </p:spTree>
    <p:extLst>
      <p:ext uri="{BB962C8B-B14F-4D97-AF65-F5344CB8AC3E}">
        <p14:creationId xmlns:p14="http://schemas.microsoft.com/office/powerpoint/2010/main" val="3497307430"/>
      </p:ext>
    </p:extLst>
  </p:cSld>
  <p:clrMapOvr>
    <a:masterClrMapping/>
  </p:clrMapOvr>
  <mc:AlternateContent xmlns:mc="http://schemas.openxmlformats.org/markup-compatibility/2006" xmlns:p14="http://schemas.microsoft.com/office/powerpoint/2010/main">
    <mc:Choice Requires="p14">
      <p:transition spd="slow" p14:dur="2000" advTm="6602"/>
    </mc:Choice>
    <mc:Fallback xmlns="">
      <p:transition spd="slow" advTm="66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0243360F-483E-F107-A02B-9AEFC9ED4964}"/>
              </a:ext>
            </a:extLst>
          </p:cNvPr>
          <p:cNvPicPr>
            <a:picLocks noChangeAspect="1"/>
          </p:cNvPicPr>
          <p:nvPr/>
        </p:nvPicPr>
        <p:blipFill rotWithShape="1">
          <a:blip r:embed="rId2"/>
          <a:srcRect l="871" r="1"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5E614F18-486C-5E1B-D2E4-6C4904FCA631}"/>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4:24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999390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Audio 19">
            <a:hlinkClick r:id="" action="ppaction://media"/>
            <a:extLst>
              <a:ext uri="{FF2B5EF4-FFF2-40B4-BE49-F238E27FC236}">
                <a16:creationId xmlns:a16="http://schemas.microsoft.com/office/drawing/2014/main" id="{4ED01575-395F-73E6-79BF-DBD45C0A1A5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913D8A29-CCF3-1A26-DA51-C5A286756DBE}"/>
              </a:ext>
            </a:extLst>
          </p:cNvPr>
          <p:cNvSpPr txBox="1"/>
          <p:nvPr/>
        </p:nvSpPr>
        <p:spPr>
          <a:xfrm>
            <a:off x="0" y="0"/>
            <a:ext cx="5975131" cy="6858000"/>
          </a:xfrm>
          <a:prstGeom prst="rect">
            <a:avLst/>
          </a:prstGeom>
          <a:noFill/>
        </p:spPr>
        <p:txBody>
          <a:bodyPr wrap="square" rtlCol="0">
            <a:noAutofit/>
          </a:bodyPr>
          <a:lstStyle/>
          <a:p>
            <a:r>
              <a:rPr lang="en-US" sz="4000" dirty="0">
                <a:solidFill>
                  <a:srgbClr val="777A7B"/>
                </a:solidFill>
                <a:latin typeface="Arial" panose="020B0604020202020204" pitchFamily="34" charset="0"/>
              </a:rPr>
              <a:t>28On hearing this, all the people in the synagogue were enraged. 29They got up, drove Him out of the town, and led Him to the brow of the hill on which the town was built, in order to throw Him over the cliff. </a:t>
            </a:r>
            <a:endParaRPr lang="en-ZA" dirty="0"/>
          </a:p>
        </p:txBody>
      </p:sp>
      <p:sp>
        <p:nvSpPr>
          <p:cNvPr id="3" name="TextBox 2">
            <a:extLst>
              <a:ext uri="{FF2B5EF4-FFF2-40B4-BE49-F238E27FC236}">
                <a16:creationId xmlns:a16="http://schemas.microsoft.com/office/drawing/2014/main" id="{DA1FA2E2-7AA0-6549-7712-9D408E16F695}"/>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777A7B"/>
                </a:solidFill>
                <a:latin typeface="Arial" panose="020B0604020202020204" pitchFamily="34" charset="0"/>
              </a:rPr>
              <a:t>28</a:t>
            </a:r>
            <a:r>
              <a:rPr lang="bo-CN" sz="5400" dirty="0">
                <a:solidFill>
                  <a:srgbClr val="121212"/>
                </a:solidFill>
                <a:latin typeface="Arial" panose="020B0604020202020204" pitchFamily="34" charset="0"/>
              </a:rPr>
              <a:t>ཆོས་ཁང་དུ་ཡོད་པའི་མི་ཐམས་ཅད་ཀྱིས་གཏམ་དེ་ཐོས་རྗེས་ཤིན་ཏུ་ཁྲོས༌ཏེ། </a:t>
            </a:r>
            <a:r>
              <a:rPr lang="bo-CN" sz="5400" dirty="0">
                <a:solidFill>
                  <a:srgbClr val="777A7B"/>
                </a:solidFill>
                <a:latin typeface="Arial" panose="020B0604020202020204" pitchFamily="34" charset="0"/>
              </a:rPr>
              <a:t>29</a:t>
            </a:r>
            <a:r>
              <a:rPr lang="bo-CN" sz="5400" dirty="0">
                <a:solidFill>
                  <a:srgbClr val="121212"/>
                </a:solidFill>
                <a:latin typeface="Arial" panose="020B0604020202020204" pitchFamily="34" charset="0"/>
              </a:rPr>
              <a:t>སྐྱབས་མགོན་ཡེ་ཤུ་གྲོང་རྡལ་ནས་ཕྱིར་བསྐྲད་པ༌དང༌། གྲོང་རྡལ་དེ་ནི་རི་སྟེང་དུ་ཆགས་འདུག་ཅིང་མི་དེ་དག་གིས་ཁོང་ཉིད་གཡང་གཟར་དུ་འཕེན་ཕྱིར་བྲག་ཁ་རུ་ཁྲིད༌ནའང༌། </a:t>
            </a:r>
            <a:endParaRPr lang="en-ZA" dirty="0"/>
          </a:p>
        </p:txBody>
      </p:sp>
    </p:spTree>
    <p:extLst>
      <p:ext uri="{BB962C8B-B14F-4D97-AF65-F5344CB8AC3E}">
        <p14:creationId xmlns:p14="http://schemas.microsoft.com/office/powerpoint/2010/main" val="2982327576"/>
      </p:ext>
    </p:extLst>
  </p:cSld>
  <p:clrMapOvr>
    <a:masterClrMapping/>
  </p:clrMapOvr>
  <mc:AlternateContent xmlns:mc="http://schemas.openxmlformats.org/markup-compatibility/2006" xmlns:p14="http://schemas.microsoft.com/office/powerpoint/2010/main">
    <mc:Choice Requires="p14">
      <p:transition spd="slow" p14:dur="2000" advTm="15458"/>
    </mc:Choice>
    <mc:Fallback xmlns="">
      <p:transition spd="slow" advTm="154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a:extLst>
              <a:ext uri="{FF2B5EF4-FFF2-40B4-BE49-F238E27FC236}">
                <a16:creationId xmlns:a16="http://schemas.microsoft.com/office/drawing/2014/main" id="{AB42B1DD-E302-4EAB-04B1-23D0A7587D74}"/>
              </a:ext>
            </a:extLst>
          </p:cNvPr>
          <p:cNvPicPr>
            <a:picLocks noChangeAspect="1"/>
          </p:cNvPicPr>
          <p:nvPr/>
        </p:nvPicPr>
        <p:blipFill rotWithShape="1">
          <a:blip r:embed="rId2"/>
          <a:srcRect t="386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0DD03C69-A9F6-4EC6-CC7F-647D3328DCC3}"/>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4:28,29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4714680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Audio 17">
            <a:hlinkClick r:id="" action="ppaction://media"/>
            <a:extLst>
              <a:ext uri="{FF2B5EF4-FFF2-40B4-BE49-F238E27FC236}">
                <a16:creationId xmlns:a16="http://schemas.microsoft.com/office/drawing/2014/main" id="{287DDE4C-68C1-AA02-E50E-37A70EFEBB0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D420F11F-9184-38FE-1124-999601AB04B6}"/>
              </a:ext>
            </a:extLst>
          </p:cNvPr>
          <p:cNvSpPr txBox="1"/>
          <p:nvPr/>
        </p:nvSpPr>
        <p:spPr>
          <a:xfrm>
            <a:off x="0" y="0"/>
            <a:ext cx="5975131" cy="6858000"/>
          </a:xfrm>
          <a:prstGeom prst="rect">
            <a:avLst/>
          </a:prstGeom>
          <a:noFill/>
        </p:spPr>
        <p:txBody>
          <a:bodyPr wrap="square" rtlCol="0">
            <a:noAutofit/>
          </a:bodyPr>
          <a:lstStyle/>
          <a:p>
            <a:r>
              <a:rPr lang="en-US" sz="4000">
                <a:solidFill>
                  <a:srgbClr val="777A7B"/>
                </a:solidFill>
                <a:latin typeface="Arial" panose="020B0604020202020204" pitchFamily="34" charset="0"/>
              </a:rPr>
              <a:t>30But Jesus passed through the crowd and went on His way.</a:t>
            </a:r>
            <a:endParaRPr lang="en-ZA" dirty="0"/>
          </a:p>
        </p:txBody>
      </p:sp>
      <p:sp>
        <p:nvSpPr>
          <p:cNvPr id="3" name="TextBox 2">
            <a:extLst>
              <a:ext uri="{FF2B5EF4-FFF2-40B4-BE49-F238E27FC236}">
                <a16:creationId xmlns:a16="http://schemas.microsoft.com/office/drawing/2014/main" id="{F3285ACF-510E-79EA-FA0D-47943163A16B}"/>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777A7B"/>
                </a:solidFill>
                <a:latin typeface="Arial" panose="020B0604020202020204" pitchFamily="34" charset="0"/>
              </a:rPr>
              <a:t>30</a:t>
            </a:r>
            <a:r>
              <a:rPr lang="bo-CN" sz="6600" dirty="0">
                <a:solidFill>
                  <a:srgbClr val="121212"/>
                </a:solidFill>
                <a:latin typeface="Arial" panose="020B0604020202020204" pitchFamily="34" charset="0"/>
              </a:rPr>
              <a:t>སྐྱབས་མགོན་ཡེ་ཤུ་ནི་མི་དེ་རྣམས་ཀྱི་དཀྱིལ་ནས་ཐད་ཀར་ཕེབས༌སོ།།</a:t>
            </a:r>
            <a:endParaRPr lang="en-ZA" dirty="0"/>
          </a:p>
        </p:txBody>
      </p:sp>
    </p:spTree>
    <p:extLst>
      <p:ext uri="{BB962C8B-B14F-4D97-AF65-F5344CB8AC3E}">
        <p14:creationId xmlns:p14="http://schemas.microsoft.com/office/powerpoint/2010/main" val="3894174290"/>
      </p:ext>
    </p:extLst>
  </p:cSld>
  <p:clrMapOvr>
    <a:masterClrMapping/>
  </p:clrMapOvr>
  <mc:AlternateContent xmlns:mc="http://schemas.openxmlformats.org/markup-compatibility/2006" xmlns:p14="http://schemas.microsoft.com/office/powerpoint/2010/main">
    <mc:Choice Requires="p14">
      <p:transition spd="slow" p14:dur="2000" advTm="5789"/>
    </mc:Choice>
    <mc:Fallback xmlns="">
      <p:transition spd="slow" advTm="57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6B200F0B-1961-2645-65E9-3FE947C08631}"/>
              </a:ext>
            </a:extLst>
          </p:cNvPr>
          <p:cNvPicPr>
            <a:picLocks noChangeAspect="1"/>
          </p:cNvPicPr>
          <p:nvPr/>
        </p:nvPicPr>
        <p:blipFill rotWithShape="1">
          <a:blip r:embed="rId2"/>
          <a:srcRect r="3094"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1FCC9668-22C5-1BCF-B52B-A4A5117B6AD4}"/>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4:30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810745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400" b="0" i="0" u="none" strike="noStrike" baseline="0" dirty="0">
                <a:latin typeface="TimesNewRomanPSMT"/>
              </a:rPr>
              <a:t>8. Jesus in Nazareth - Luke 4:14-30 (Right Center)</a:t>
            </a:r>
            <a:endParaRPr lang="en-IN" sz="44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40933" y="0"/>
            <a:ext cx="5975129" cy="6858000"/>
          </a:xfrm>
          <a:prstGeom prst="rect">
            <a:avLst/>
          </a:prstGeom>
          <a:noFill/>
        </p:spPr>
        <p:txBody>
          <a:bodyPr wrap="square" rtlCol="0">
            <a:noAutofit/>
          </a:bodyPr>
          <a:lstStyle/>
          <a:p>
            <a:r>
              <a:rPr lang="bo-CN" sz="8000" b="1" cap="all" dirty="0">
                <a:solidFill>
                  <a:srgbClr val="121212"/>
                </a:solidFill>
                <a:latin typeface="ArialMT"/>
              </a:rPr>
              <a:t>ལོ་ཀུ 4</a:t>
            </a:r>
            <a:endParaRPr lang="en-IN" sz="8000" b="1" cap="all" dirty="0">
              <a:solidFill>
                <a:srgbClr val="121212"/>
              </a:solidFill>
              <a:latin typeface="ArialMT"/>
            </a:endParaRPr>
          </a:p>
          <a:p>
            <a:r>
              <a:rPr lang="bo-CN" sz="8000" b="1" i="0" dirty="0">
                <a:solidFill>
                  <a:srgbClr val="121212"/>
                </a:solidFill>
                <a:effectLst/>
                <a:latin typeface="Arial" panose="020B0604020202020204" pitchFamily="34" charset="0"/>
              </a:rPr>
              <a:t>ག་ལིལ་ཡུལ་དུ་བཀའ་སྒྲོག་པའི་མགོ་རྩོམ༌པ།</a:t>
            </a:r>
            <a:endParaRPr lang="bo-CN" sz="8000" b="1" cap="all" dirty="0">
              <a:solidFill>
                <a:srgbClr val="121212"/>
              </a:solidFill>
              <a:latin typeface="ArialMT"/>
            </a:endParaRPr>
          </a:p>
          <a:p>
            <a:endParaRPr lang="en-ZA" dirty="0"/>
          </a:p>
        </p:txBody>
      </p:sp>
      <p:pic>
        <p:nvPicPr>
          <p:cNvPr id="8" name="Audio 7">
            <a:hlinkClick r:id="" action="ppaction://media"/>
            <a:extLst>
              <a:ext uri="{FF2B5EF4-FFF2-40B4-BE49-F238E27FC236}">
                <a16:creationId xmlns:a16="http://schemas.microsoft.com/office/drawing/2014/main" id="{39EDA4B8-F9AA-1511-6874-1D30B1DFB62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923867738"/>
      </p:ext>
    </p:extLst>
  </p:cSld>
  <p:clrMapOvr>
    <a:masterClrMapping/>
  </p:clrMapOvr>
  <mc:AlternateContent xmlns:mc="http://schemas.openxmlformats.org/markup-compatibility/2006" xmlns:p14="http://schemas.microsoft.com/office/powerpoint/2010/main">
    <mc:Choice Requires="p14">
      <p:transition spd="slow" p14:dur="2000" advTm="6051"/>
    </mc:Choice>
    <mc:Fallback xmlns="">
      <p:transition spd="slow" advTm="60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02C58268-ADB2-5642-673B-5356C1AD2443}"/>
              </a:ext>
            </a:extLst>
          </p:cNvPr>
          <p:cNvPicPr>
            <a:picLocks noChangeAspect="1"/>
          </p:cNvPicPr>
          <p:nvPr/>
        </p:nvPicPr>
        <p:blipFill>
          <a:blip r:embed="rId2"/>
          <a:stretch>
            <a:fillRect/>
          </a:stretch>
        </p:blipFill>
        <p:spPr>
          <a:xfrm>
            <a:off x="-1747396" y="-1188720"/>
            <a:ext cx="13939395" cy="8046720"/>
          </a:xfrm>
          <a:prstGeom prst="rect">
            <a:avLst/>
          </a:prstGeom>
        </p:spPr>
      </p:pic>
      <p:sp>
        <p:nvSpPr>
          <p:cNvPr id="2" name="TextBox 1">
            <a:extLst>
              <a:ext uri="{FF2B5EF4-FFF2-40B4-BE49-F238E27FC236}">
                <a16:creationId xmlns:a16="http://schemas.microsoft.com/office/drawing/2014/main" id="{C607F718-33D2-0DA3-A88E-3C5481C9414D}"/>
              </a:ext>
            </a:extLst>
          </p:cNvPr>
          <p:cNvSpPr txBox="1"/>
          <p:nvPr/>
        </p:nvSpPr>
        <p:spPr>
          <a:xfrm>
            <a:off x="0" y="309797"/>
            <a:ext cx="5975129" cy="3979333"/>
          </a:xfrm>
          <a:prstGeom prst="rect">
            <a:avLst/>
          </a:prstGeom>
          <a:noFill/>
        </p:spPr>
        <p:txBody>
          <a:bodyPr wrap="square" rtlCol="0">
            <a:noAutofit/>
          </a:bodyPr>
          <a:lstStyle/>
          <a:p>
            <a:pPr algn="ctr"/>
            <a:r>
              <a:rPr lang="bo-CN" sz="8000" b="1" cap="all" dirty="0">
                <a:solidFill>
                  <a:schemeClr val="bg1"/>
                </a:solidFill>
                <a:latin typeface="ArialMT"/>
              </a:rPr>
              <a:t>ལོ་ཀུ 4</a:t>
            </a:r>
            <a:endParaRPr lang="en-IN" sz="8000" b="1" cap="all" dirty="0">
              <a:solidFill>
                <a:schemeClr val="bg1"/>
              </a:solidFill>
              <a:latin typeface="ArialMT"/>
            </a:endParaRPr>
          </a:p>
          <a:p>
            <a:r>
              <a:rPr lang="bo-CN" sz="8000" b="1" i="0" dirty="0">
                <a:solidFill>
                  <a:schemeClr val="bg1"/>
                </a:solidFill>
                <a:effectLst/>
                <a:latin typeface="Arial" panose="020B0604020202020204" pitchFamily="34" charset="0"/>
              </a:rPr>
              <a:t>ག་ལིལ་ཡུལ་དུ་བཀའ་</a:t>
            </a:r>
            <a:endParaRPr lang="en-IN" sz="8000" b="1" i="0" dirty="0">
              <a:solidFill>
                <a:schemeClr val="bg1"/>
              </a:solidFill>
              <a:effectLst/>
              <a:latin typeface="Arial" panose="020B0604020202020204" pitchFamily="34" charset="0"/>
            </a:endParaRPr>
          </a:p>
          <a:p>
            <a:r>
              <a:rPr lang="bo-CN" sz="8000" b="1" i="0" dirty="0">
                <a:solidFill>
                  <a:schemeClr val="bg1"/>
                </a:solidFill>
                <a:effectLst/>
                <a:latin typeface="Arial" panose="020B0604020202020204" pitchFamily="34" charset="0"/>
              </a:rPr>
              <a:t>སྒྲོག་པའི་མགོ་རྩོམ༌པ།</a:t>
            </a:r>
            <a:endParaRPr lang="bo-CN" sz="8000" b="1" cap="all" dirty="0">
              <a:solidFill>
                <a:schemeClr val="bg1"/>
              </a:solidFill>
              <a:latin typeface="ArialMT"/>
            </a:endParaRPr>
          </a:p>
          <a:p>
            <a:endParaRPr lang="en-ZA" dirty="0"/>
          </a:p>
        </p:txBody>
      </p:sp>
      <p:sp>
        <p:nvSpPr>
          <p:cNvPr id="5" name="TextBox 2">
            <a:extLst>
              <a:ext uri="{FF2B5EF4-FFF2-40B4-BE49-F238E27FC236}">
                <a16:creationId xmlns:a16="http://schemas.microsoft.com/office/drawing/2014/main" id="{1420AF0E-618E-C108-B630-4CC5571C77F4}"/>
              </a:ext>
            </a:extLst>
          </p:cNvPr>
          <p:cNvSpPr txBox="1"/>
          <p:nvPr/>
        </p:nvSpPr>
        <p:spPr>
          <a:xfrm>
            <a:off x="845188" y="5877877"/>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7223919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Audio 16">
            <a:hlinkClick r:id="" action="ppaction://media"/>
            <a:extLst>
              <a:ext uri="{FF2B5EF4-FFF2-40B4-BE49-F238E27FC236}">
                <a16:creationId xmlns:a16="http://schemas.microsoft.com/office/drawing/2014/main" id="{CADADD3B-A7D7-FC20-3602-01FA7F652A7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6217DA3A-C7CD-1B6F-F4DA-7FF2B75F5CCB}"/>
              </a:ext>
            </a:extLst>
          </p:cNvPr>
          <p:cNvSpPr txBox="1"/>
          <p:nvPr/>
        </p:nvSpPr>
        <p:spPr>
          <a:xfrm>
            <a:off x="0" y="0"/>
            <a:ext cx="5975131" cy="6858000"/>
          </a:xfrm>
          <a:prstGeom prst="rect">
            <a:avLst/>
          </a:prstGeom>
          <a:noFill/>
        </p:spPr>
        <p:txBody>
          <a:bodyPr wrap="square" rtlCol="0">
            <a:noAutofit/>
          </a:bodyPr>
          <a:lstStyle/>
          <a:p>
            <a:r>
              <a:rPr lang="en-US" sz="4000" dirty="0">
                <a:solidFill>
                  <a:srgbClr val="777A7B"/>
                </a:solidFill>
                <a:latin typeface="Arial" panose="020B0604020202020204" pitchFamily="34" charset="0"/>
              </a:rPr>
              <a:t>14Jesus returned to Galilee in the power of the Spirit, and the news about Him spread throughout the surrounding region. 15He taught in their synagogues and was glorified by everyone.</a:t>
            </a:r>
            <a:endParaRPr lang="en-ZA" dirty="0"/>
          </a:p>
        </p:txBody>
      </p:sp>
      <p:sp>
        <p:nvSpPr>
          <p:cNvPr id="3" name="TextBox 2">
            <a:extLst>
              <a:ext uri="{FF2B5EF4-FFF2-40B4-BE49-F238E27FC236}">
                <a16:creationId xmlns:a16="http://schemas.microsoft.com/office/drawing/2014/main" id="{B3E15E9F-837B-8339-71F4-92D342D89D78}"/>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777A7B"/>
                </a:solidFill>
                <a:latin typeface="Arial" panose="020B0604020202020204" pitchFamily="34" charset="0"/>
              </a:rPr>
              <a:t>14</a:t>
            </a:r>
            <a:r>
              <a:rPr lang="bo-CN" sz="5400" dirty="0">
                <a:solidFill>
                  <a:srgbClr val="121212"/>
                </a:solidFill>
                <a:latin typeface="Arial" panose="020B0604020202020204" pitchFamily="34" charset="0"/>
              </a:rPr>
              <a:t>སྐྱབས་མགོན་ཡེ་ཤུ་ནི་དམ་པའི་ཐུགས་ཉིད་ཀྱི་ནུས་མཐུའི་ངང་ནས་ཕྱིར་ག་ལིལ་ཡུལ་དུ་ཕེབས་པ༌དང༌། ཁོང་གི་མཚན་སྙན་གྲགས་ཀྱང་ག་ལིལ་ཡུལ་གྱི་མཐའ་འཁོར་ཀུན་ལ་ཁྱབ། </a:t>
            </a:r>
            <a:r>
              <a:rPr lang="bo-CN" sz="5400" dirty="0">
                <a:solidFill>
                  <a:srgbClr val="777A7B"/>
                </a:solidFill>
                <a:latin typeface="Arial" panose="020B0604020202020204" pitchFamily="34" charset="0"/>
              </a:rPr>
              <a:t>15</a:t>
            </a:r>
            <a:r>
              <a:rPr lang="bo-CN" sz="5400" dirty="0">
                <a:solidFill>
                  <a:srgbClr val="121212"/>
                </a:solidFill>
                <a:latin typeface="Arial" panose="020B0604020202020204" pitchFamily="34" charset="0"/>
              </a:rPr>
              <a:t>ཁོང་གིས་ཆོས་ཁང་སོ་སོ་ནས་ཆོས་གསུངས་པ་དང་མི་ཀུན་གྱིས་ཁོང་ལ་བསྟོད་བསྔགས་བརྗོད༌དོ།།</a:t>
            </a:r>
            <a:endParaRPr lang="en-ZA" dirty="0"/>
          </a:p>
        </p:txBody>
      </p:sp>
    </p:spTree>
    <p:extLst>
      <p:ext uri="{BB962C8B-B14F-4D97-AF65-F5344CB8AC3E}">
        <p14:creationId xmlns:p14="http://schemas.microsoft.com/office/powerpoint/2010/main" val="3095902142"/>
      </p:ext>
    </p:extLst>
  </p:cSld>
  <p:clrMapOvr>
    <a:masterClrMapping/>
  </p:clrMapOvr>
  <mc:AlternateContent xmlns:mc="http://schemas.openxmlformats.org/markup-compatibility/2006" xmlns:p14="http://schemas.microsoft.com/office/powerpoint/2010/main">
    <mc:Choice Requires="p14">
      <p:transition spd="slow" p14:dur="2000" advTm="12704"/>
    </mc:Choice>
    <mc:Fallback xmlns="">
      <p:transition spd="slow" advTm="127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4382BB60-7D3C-EF7C-75D7-F52F6653C0F5}"/>
              </a:ext>
            </a:extLst>
          </p:cNvPr>
          <p:cNvPicPr>
            <a:picLocks noChangeAspect="1"/>
          </p:cNvPicPr>
          <p:nvPr/>
        </p:nvPicPr>
        <p:blipFill rotWithShape="1">
          <a:blip r:embed="rId2"/>
          <a:srcRect t="780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35667B1B-3270-F5D8-5E84-BE3DA83B72EA}"/>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4:14,15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7592218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udio 8">
            <a:hlinkClick r:id="" action="ppaction://media"/>
            <a:extLst>
              <a:ext uri="{FF2B5EF4-FFF2-40B4-BE49-F238E27FC236}">
                <a16:creationId xmlns:a16="http://schemas.microsoft.com/office/drawing/2014/main" id="{DB5A7898-2B76-5396-7B02-6E75DF6FB94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09263007-F498-BFE1-44F2-8F53A96E2E6C}"/>
              </a:ext>
            </a:extLst>
          </p:cNvPr>
          <p:cNvSpPr txBox="1"/>
          <p:nvPr/>
        </p:nvSpPr>
        <p:spPr>
          <a:xfrm>
            <a:off x="0" y="0"/>
            <a:ext cx="5975131" cy="6858000"/>
          </a:xfrm>
          <a:prstGeom prst="rect">
            <a:avLst/>
          </a:prstGeom>
          <a:noFill/>
        </p:spPr>
        <p:txBody>
          <a:bodyPr wrap="square" rtlCol="0">
            <a:noAutofit/>
          </a:bodyPr>
          <a:lstStyle/>
          <a:p>
            <a:r>
              <a:rPr lang="en-US" sz="4400" dirty="0">
                <a:solidFill>
                  <a:srgbClr val="777A7B"/>
                </a:solidFill>
                <a:latin typeface="Arial" panose="020B0604020202020204" pitchFamily="34" charset="0"/>
              </a:rPr>
              <a:t>16Then Jesus came to Nazareth, where He had been brought up. As was His custom, He entered the synagogue on the Sabbath. And when He stood up to read, </a:t>
            </a:r>
            <a:endParaRPr lang="en-ZA" dirty="0"/>
          </a:p>
        </p:txBody>
      </p:sp>
      <p:sp>
        <p:nvSpPr>
          <p:cNvPr id="3" name="TextBox 2">
            <a:extLst>
              <a:ext uri="{FF2B5EF4-FFF2-40B4-BE49-F238E27FC236}">
                <a16:creationId xmlns:a16="http://schemas.microsoft.com/office/drawing/2014/main" id="{42727111-D435-5578-FF2A-61EACFBDB65F}"/>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777A7B"/>
                </a:solidFill>
                <a:latin typeface="Arial" panose="020B0604020202020204" pitchFamily="34" charset="0"/>
              </a:rPr>
              <a:t>16</a:t>
            </a:r>
            <a:r>
              <a:rPr lang="bo-CN" sz="6000" dirty="0">
                <a:solidFill>
                  <a:srgbClr val="121212"/>
                </a:solidFill>
                <a:latin typeface="Arial" panose="020B0604020202020204" pitchFamily="34" charset="0"/>
              </a:rPr>
              <a:t>སྐྱབས་མགོན་ཡེ་ཤུ་ཕྱིར་རང་ཉིད་ནར་སོན་པའི་གནས་ཏེ་ནཱ་ཙ་རེལ་གྲོང་རྡལ་དུ་ཕེབས་ཤིང་ངལ་གསོ་བའི་ཉིན་མོ་ལའང་རང་གི་ནམ་རྒྱུན་གྱི་སྲོལ་ལྟར་ཆོས་ཁང་དུ་ཕེབས༌ཤིང་། ཁོང་གིས་གསུང་རབ་ཀློག་ཕྱིར་ཡར་བཞེངས་པ༌ན།</a:t>
            </a:r>
            <a:endParaRPr lang="en-ZA" dirty="0"/>
          </a:p>
        </p:txBody>
      </p:sp>
    </p:spTree>
    <p:extLst>
      <p:ext uri="{BB962C8B-B14F-4D97-AF65-F5344CB8AC3E}">
        <p14:creationId xmlns:p14="http://schemas.microsoft.com/office/powerpoint/2010/main" val="2180228365"/>
      </p:ext>
    </p:extLst>
  </p:cSld>
  <p:clrMapOvr>
    <a:masterClrMapping/>
  </p:clrMapOvr>
  <mc:AlternateContent xmlns:mc="http://schemas.openxmlformats.org/markup-compatibility/2006" xmlns:p14="http://schemas.microsoft.com/office/powerpoint/2010/main">
    <mc:Choice Requires="p14">
      <p:transition spd="slow" p14:dur="2000" advTm="9115"/>
    </mc:Choice>
    <mc:Fallback xmlns="">
      <p:transition spd="slow" advTm="91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143224DA-C0E6-77BF-FF67-48023FA2B6EF}"/>
              </a:ext>
            </a:extLst>
          </p:cNvPr>
          <p:cNvPicPr>
            <a:picLocks noChangeAspect="1"/>
          </p:cNvPicPr>
          <p:nvPr/>
        </p:nvPicPr>
        <p:blipFill rotWithShape="1">
          <a:blip r:embed="rId2"/>
          <a:srcRect t="1073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ED888B8F-F73D-A014-B064-EEA7C7105D1B}"/>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4:16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000864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udio 7">
            <a:hlinkClick r:id="" action="ppaction://media"/>
            <a:extLst>
              <a:ext uri="{FF2B5EF4-FFF2-40B4-BE49-F238E27FC236}">
                <a16:creationId xmlns:a16="http://schemas.microsoft.com/office/drawing/2014/main" id="{CFD2DD1C-A255-178A-0D1E-16B02E97BFD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1B7DA8E8-7367-B26D-A779-EBE5923716DD}"/>
              </a:ext>
            </a:extLst>
          </p:cNvPr>
          <p:cNvSpPr txBox="1"/>
          <p:nvPr/>
        </p:nvSpPr>
        <p:spPr>
          <a:xfrm>
            <a:off x="0" y="0"/>
            <a:ext cx="5975131" cy="6858000"/>
          </a:xfrm>
          <a:prstGeom prst="rect">
            <a:avLst/>
          </a:prstGeom>
          <a:noFill/>
        </p:spPr>
        <p:txBody>
          <a:bodyPr wrap="square" rtlCol="0">
            <a:noAutofit/>
          </a:bodyPr>
          <a:lstStyle/>
          <a:p>
            <a:r>
              <a:rPr lang="en-US" sz="4400" dirty="0">
                <a:solidFill>
                  <a:srgbClr val="777A7B"/>
                </a:solidFill>
                <a:latin typeface="Arial" panose="020B0604020202020204" pitchFamily="34" charset="0"/>
              </a:rPr>
              <a:t>17the scroll of the prophet Isaiah was handed to Him. Unrolling it, He found the place where it was written:</a:t>
            </a:r>
            <a:endParaRPr lang="en-ZA" dirty="0"/>
          </a:p>
        </p:txBody>
      </p:sp>
      <p:sp>
        <p:nvSpPr>
          <p:cNvPr id="3" name="TextBox 2">
            <a:extLst>
              <a:ext uri="{FF2B5EF4-FFF2-40B4-BE49-F238E27FC236}">
                <a16:creationId xmlns:a16="http://schemas.microsoft.com/office/drawing/2014/main" id="{618DDD04-46BF-645D-FE6B-82378AD9B2FE}"/>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777A7B"/>
                </a:solidFill>
                <a:latin typeface="Arial" panose="020B0604020202020204" pitchFamily="34" charset="0"/>
              </a:rPr>
              <a:t>17</a:t>
            </a:r>
            <a:r>
              <a:rPr lang="bo-CN" sz="6600" dirty="0">
                <a:solidFill>
                  <a:srgbClr val="121212"/>
                </a:solidFill>
                <a:latin typeface="Arial" panose="020B0604020202020204" pitchFamily="34" charset="0"/>
              </a:rPr>
              <a:t>མི་ཞིག་གིས་ལུང་སྟོན་པ་ཡེ་ཤ་ཡཱའི་མདོ་དེ་ཁོང་ལ་ཕུལ༌ཞིང༌། ཁོང་གིས་མདོ་དེའི་ཁ་ཕྱེས་པ༌ན། དེ་ལས་བཀོད་ཡོད་པའི་ཚན་པ་ཞིག་རྙེད་པ་ནི་འདི་ལྟ༌སྟེ།</a:t>
            </a:r>
            <a:endParaRPr lang="en-ZA" dirty="0"/>
          </a:p>
        </p:txBody>
      </p:sp>
    </p:spTree>
    <p:extLst>
      <p:ext uri="{BB962C8B-B14F-4D97-AF65-F5344CB8AC3E}">
        <p14:creationId xmlns:p14="http://schemas.microsoft.com/office/powerpoint/2010/main" val="1718612039"/>
      </p:ext>
    </p:extLst>
  </p:cSld>
  <p:clrMapOvr>
    <a:masterClrMapping/>
  </p:clrMapOvr>
  <mc:AlternateContent xmlns:mc="http://schemas.openxmlformats.org/markup-compatibility/2006" xmlns:p14="http://schemas.microsoft.com/office/powerpoint/2010/main">
    <mc:Choice Requires="p14">
      <p:transition spd="slow" p14:dur="2000" advTm="8297"/>
    </mc:Choice>
    <mc:Fallback xmlns="">
      <p:transition spd="slow" advTm="82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419</TotalTime>
  <Words>1284</Words>
  <Application>Microsoft Office PowerPoint</Application>
  <PresentationFormat>Widescreen</PresentationFormat>
  <Paragraphs>80</Paragraphs>
  <Slides>28</Slides>
  <Notes>1</Notes>
  <HiddenSlides>0</HiddenSlides>
  <MMClips>14</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28</vt:i4>
      </vt:variant>
    </vt:vector>
  </HeadingPairs>
  <TitlesOfParts>
    <vt:vector size="40" baseType="lpstr">
      <vt:lpstr>Aptos</vt:lpstr>
      <vt:lpstr>Arial</vt:lpstr>
      <vt:lpstr>ArialMT</vt:lpstr>
      <vt:lpstr>Calibri</vt:lpstr>
      <vt:lpstr>Calibri Light</vt:lpstr>
      <vt:lpstr>Microsoft Himalaya</vt:lpstr>
      <vt:lpstr>PT Serif</vt:lpstr>
      <vt:lpstr>Symbol</vt:lpstr>
      <vt:lpstr>Times New Roman</vt:lpstr>
      <vt:lpstr>TimesNewRomanPS-BoldMT</vt:lpstr>
      <vt:lpstr>TimesNewRomanPSMT</vt:lpstr>
      <vt:lpstr>Office Theme</vt:lpstr>
      <vt:lpstr>33-8</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12</cp:revision>
  <dcterms:created xsi:type="dcterms:W3CDTF">2021-07-20T09:23:46Z</dcterms:created>
  <dcterms:modified xsi:type="dcterms:W3CDTF">2025-04-14T11:32:03Z</dcterms:modified>
</cp:coreProperties>
</file>