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9" r:id="rId3"/>
    <p:sldId id="440" r:id="rId4"/>
    <p:sldId id="47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70" r:id="rId21"/>
    <p:sldId id="469" r:id="rId22"/>
    <p:sldId id="457" r:id="rId23"/>
    <p:sldId id="458" r:id="rId24"/>
    <p:sldId id="459" r:id="rId25"/>
    <p:sldId id="460" r:id="rId26"/>
    <p:sldId id="4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AC384-0E0E-45B3-A52E-392354C7B19A}" v="1" dt="2025-05-15T12:13:52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3CECCDA-CBEE-4544-9BCB-FCF8F3E0A972}"/>
    <pc:docChg chg="custSel modSld">
      <pc:chgData name="Alfred Smith" userId="3c60a3631c0db8ad" providerId="LiveId" clId="{13CECCDA-CBEE-4544-9BCB-FCF8F3E0A972}" dt="2025-04-16T08:16:34.230" v="25"/>
      <pc:docMkLst>
        <pc:docMk/>
      </pc:docMkLst>
      <pc:sldChg chg="addSp delSp modSp mod">
        <pc:chgData name="Alfred Smith" userId="3c60a3631c0db8ad" providerId="LiveId" clId="{13CECCDA-CBEE-4544-9BCB-FCF8F3E0A972}" dt="2025-04-16T08:14:47.366" v="5"/>
        <pc:sldMkLst>
          <pc:docMk/>
          <pc:sldMk cId="2180228365" sldId="442"/>
        </pc:sldMkLst>
        <pc:spChg chg="add mod">
          <ac:chgData name="Alfred Smith" userId="3c60a3631c0db8ad" providerId="LiveId" clId="{13CECCDA-CBEE-4544-9BCB-FCF8F3E0A972}" dt="2025-04-16T08:14:47.366" v="5"/>
          <ac:spMkLst>
            <pc:docMk/>
            <pc:sldMk cId="2180228365" sldId="442"/>
            <ac:spMk id="2" creationId="{30AE51DE-2D3D-A8C8-A469-BCF762FA7B7D}"/>
          </ac:spMkLst>
        </pc:spChg>
        <pc:spChg chg="add mod">
          <ac:chgData name="Alfred Smith" userId="3c60a3631c0db8ad" providerId="LiveId" clId="{13CECCDA-CBEE-4544-9BCB-FCF8F3E0A972}" dt="2025-04-16T08:14:47.366" v="5"/>
          <ac:spMkLst>
            <pc:docMk/>
            <pc:sldMk cId="2180228365" sldId="442"/>
            <ac:spMk id="3" creationId="{1907D124-056E-AAD6-794E-9E6879C0A6EA}"/>
          </ac:spMkLst>
        </pc:spChg>
      </pc:sldChg>
      <pc:sldChg chg="addSp delSp modSp mod">
        <pc:chgData name="Alfred Smith" userId="3c60a3631c0db8ad" providerId="LiveId" clId="{13CECCDA-CBEE-4544-9BCB-FCF8F3E0A972}" dt="2025-04-16T08:14:57.828" v="7"/>
        <pc:sldMkLst>
          <pc:docMk/>
          <pc:sldMk cId="1718612039" sldId="444"/>
        </pc:sldMkLst>
        <pc:spChg chg="add mod">
          <ac:chgData name="Alfred Smith" userId="3c60a3631c0db8ad" providerId="LiveId" clId="{13CECCDA-CBEE-4544-9BCB-FCF8F3E0A972}" dt="2025-04-16T08:14:57.828" v="7"/>
          <ac:spMkLst>
            <pc:docMk/>
            <pc:sldMk cId="1718612039" sldId="444"/>
            <ac:spMk id="2" creationId="{363524D9-CF2C-6FAE-E9A5-7B80B4E481C0}"/>
          </ac:spMkLst>
        </pc:spChg>
        <pc:spChg chg="add mod">
          <ac:chgData name="Alfred Smith" userId="3c60a3631c0db8ad" providerId="LiveId" clId="{13CECCDA-CBEE-4544-9BCB-FCF8F3E0A972}" dt="2025-04-16T08:14:57.828" v="7"/>
          <ac:spMkLst>
            <pc:docMk/>
            <pc:sldMk cId="1718612039" sldId="444"/>
            <ac:spMk id="3" creationId="{8E22028B-6E0C-E5DD-8EEF-F2E9845CECBE}"/>
          </ac:spMkLst>
        </pc:spChg>
      </pc:sldChg>
      <pc:sldChg chg="addSp delSp modSp mod">
        <pc:chgData name="Alfred Smith" userId="3c60a3631c0db8ad" providerId="LiveId" clId="{13CECCDA-CBEE-4544-9BCB-FCF8F3E0A972}" dt="2025-04-16T08:15:07.455" v="9"/>
        <pc:sldMkLst>
          <pc:docMk/>
          <pc:sldMk cId="665805102" sldId="446"/>
        </pc:sldMkLst>
        <pc:spChg chg="add mod">
          <ac:chgData name="Alfred Smith" userId="3c60a3631c0db8ad" providerId="LiveId" clId="{13CECCDA-CBEE-4544-9BCB-FCF8F3E0A972}" dt="2025-04-16T08:15:07.455" v="9"/>
          <ac:spMkLst>
            <pc:docMk/>
            <pc:sldMk cId="665805102" sldId="446"/>
            <ac:spMk id="2" creationId="{C45870CC-6B3A-D915-1D1D-96BFEF9B6EEB}"/>
          </ac:spMkLst>
        </pc:spChg>
        <pc:spChg chg="add mod">
          <ac:chgData name="Alfred Smith" userId="3c60a3631c0db8ad" providerId="LiveId" clId="{13CECCDA-CBEE-4544-9BCB-FCF8F3E0A972}" dt="2025-04-16T08:15:07.455" v="9"/>
          <ac:spMkLst>
            <pc:docMk/>
            <pc:sldMk cId="665805102" sldId="446"/>
            <ac:spMk id="3" creationId="{71577C63-3B46-41C0-561A-CB124DC9BC99}"/>
          </ac:spMkLst>
        </pc:spChg>
      </pc:sldChg>
      <pc:sldChg chg="addSp delSp modSp mod">
        <pc:chgData name="Alfred Smith" userId="3c60a3631c0db8ad" providerId="LiveId" clId="{13CECCDA-CBEE-4544-9BCB-FCF8F3E0A972}" dt="2025-04-16T08:15:20.105" v="11"/>
        <pc:sldMkLst>
          <pc:docMk/>
          <pc:sldMk cId="843663555" sldId="448"/>
        </pc:sldMkLst>
        <pc:spChg chg="add mod">
          <ac:chgData name="Alfred Smith" userId="3c60a3631c0db8ad" providerId="LiveId" clId="{13CECCDA-CBEE-4544-9BCB-FCF8F3E0A972}" dt="2025-04-16T08:15:20.105" v="11"/>
          <ac:spMkLst>
            <pc:docMk/>
            <pc:sldMk cId="843663555" sldId="448"/>
            <ac:spMk id="2" creationId="{D24E3B33-8FBA-13A5-D91C-90566E9F6D0E}"/>
          </ac:spMkLst>
        </pc:spChg>
        <pc:spChg chg="add mod">
          <ac:chgData name="Alfred Smith" userId="3c60a3631c0db8ad" providerId="LiveId" clId="{13CECCDA-CBEE-4544-9BCB-FCF8F3E0A972}" dt="2025-04-16T08:15:20.105" v="11"/>
          <ac:spMkLst>
            <pc:docMk/>
            <pc:sldMk cId="843663555" sldId="448"/>
            <ac:spMk id="3" creationId="{690D0A73-7754-BFD0-7CB2-F47214BE1493}"/>
          </ac:spMkLst>
        </pc:spChg>
      </pc:sldChg>
      <pc:sldChg chg="addSp delSp modSp mod">
        <pc:chgData name="Alfred Smith" userId="3c60a3631c0db8ad" providerId="LiveId" clId="{13CECCDA-CBEE-4544-9BCB-FCF8F3E0A972}" dt="2025-04-16T08:15:30.384" v="13"/>
        <pc:sldMkLst>
          <pc:docMk/>
          <pc:sldMk cId="538051216" sldId="450"/>
        </pc:sldMkLst>
        <pc:spChg chg="add mod">
          <ac:chgData name="Alfred Smith" userId="3c60a3631c0db8ad" providerId="LiveId" clId="{13CECCDA-CBEE-4544-9BCB-FCF8F3E0A972}" dt="2025-04-16T08:15:30.384" v="13"/>
          <ac:spMkLst>
            <pc:docMk/>
            <pc:sldMk cId="538051216" sldId="450"/>
            <ac:spMk id="3" creationId="{533814F9-F026-6E50-69A6-002A72DC018E}"/>
          </ac:spMkLst>
        </pc:spChg>
        <pc:spChg chg="add mod">
          <ac:chgData name="Alfred Smith" userId="3c60a3631c0db8ad" providerId="LiveId" clId="{13CECCDA-CBEE-4544-9BCB-FCF8F3E0A972}" dt="2025-04-16T08:15:30.384" v="13"/>
          <ac:spMkLst>
            <pc:docMk/>
            <pc:sldMk cId="538051216" sldId="450"/>
            <ac:spMk id="5" creationId="{856645F9-933A-DFA2-9E90-068FBA9250AC}"/>
          </ac:spMkLst>
        </pc:spChg>
      </pc:sldChg>
      <pc:sldChg chg="addSp delSp modSp mod">
        <pc:chgData name="Alfred Smith" userId="3c60a3631c0db8ad" providerId="LiveId" clId="{13CECCDA-CBEE-4544-9BCB-FCF8F3E0A972}" dt="2025-04-16T08:15:39.475" v="15"/>
        <pc:sldMkLst>
          <pc:docMk/>
          <pc:sldMk cId="4002949039" sldId="452"/>
        </pc:sldMkLst>
        <pc:spChg chg="add mod">
          <ac:chgData name="Alfred Smith" userId="3c60a3631c0db8ad" providerId="LiveId" clId="{13CECCDA-CBEE-4544-9BCB-FCF8F3E0A972}" dt="2025-04-16T08:15:39.475" v="15"/>
          <ac:spMkLst>
            <pc:docMk/>
            <pc:sldMk cId="4002949039" sldId="452"/>
            <ac:spMk id="2" creationId="{4C974523-DBD1-6500-9E23-5D5E9CD7B4AE}"/>
          </ac:spMkLst>
        </pc:spChg>
        <pc:spChg chg="add mod">
          <ac:chgData name="Alfred Smith" userId="3c60a3631c0db8ad" providerId="LiveId" clId="{13CECCDA-CBEE-4544-9BCB-FCF8F3E0A972}" dt="2025-04-16T08:15:39.475" v="15"/>
          <ac:spMkLst>
            <pc:docMk/>
            <pc:sldMk cId="4002949039" sldId="452"/>
            <ac:spMk id="5" creationId="{5D4875A2-23B4-3A54-52F1-CA77FAA448CB}"/>
          </ac:spMkLst>
        </pc:spChg>
      </pc:sldChg>
      <pc:sldChg chg="addSp delSp modSp mod">
        <pc:chgData name="Alfred Smith" userId="3c60a3631c0db8ad" providerId="LiveId" clId="{13CECCDA-CBEE-4544-9BCB-FCF8F3E0A972}" dt="2025-04-16T08:15:48.163" v="17"/>
        <pc:sldMkLst>
          <pc:docMk/>
          <pc:sldMk cId="2511564658" sldId="454"/>
        </pc:sldMkLst>
        <pc:spChg chg="add mod">
          <ac:chgData name="Alfred Smith" userId="3c60a3631c0db8ad" providerId="LiveId" clId="{13CECCDA-CBEE-4544-9BCB-FCF8F3E0A972}" dt="2025-04-16T08:15:48.163" v="17"/>
          <ac:spMkLst>
            <pc:docMk/>
            <pc:sldMk cId="2511564658" sldId="454"/>
            <ac:spMk id="2" creationId="{4ED415F8-EA17-D541-4518-5D85780B26E8}"/>
          </ac:spMkLst>
        </pc:spChg>
        <pc:spChg chg="add mod">
          <ac:chgData name="Alfred Smith" userId="3c60a3631c0db8ad" providerId="LiveId" clId="{13CECCDA-CBEE-4544-9BCB-FCF8F3E0A972}" dt="2025-04-16T08:15:48.163" v="17"/>
          <ac:spMkLst>
            <pc:docMk/>
            <pc:sldMk cId="2511564658" sldId="454"/>
            <ac:spMk id="3" creationId="{BEDD8219-CF29-43E4-8375-363C07190986}"/>
          </ac:spMkLst>
        </pc:spChg>
      </pc:sldChg>
      <pc:sldChg chg="addSp delSp modSp mod">
        <pc:chgData name="Alfred Smith" userId="3c60a3631c0db8ad" providerId="LiveId" clId="{13CECCDA-CBEE-4544-9BCB-FCF8F3E0A972}" dt="2025-04-16T08:15:56.936" v="19"/>
        <pc:sldMkLst>
          <pc:docMk/>
          <pc:sldMk cId="4049696417" sldId="456"/>
        </pc:sldMkLst>
        <pc:spChg chg="add mod">
          <ac:chgData name="Alfred Smith" userId="3c60a3631c0db8ad" providerId="LiveId" clId="{13CECCDA-CBEE-4544-9BCB-FCF8F3E0A972}" dt="2025-04-16T08:15:56.936" v="19"/>
          <ac:spMkLst>
            <pc:docMk/>
            <pc:sldMk cId="4049696417" sldId="456"/>
            <ac:spMk id="2" creationId="{5C1B550C-6CDF-7F0F-7510-C30EC058E86E}"/>
          </ac:spMkLst>
        </pc:spChg>
        <pc:spChg chg="add mod">
          <ac:chgData name="Alfred Smith" userId="3c60a3631c0db8ad" providerId="LiveId" clId="{13CECCDA-CBEE-4544-9BCB-FCF8F3E0A972}" dt="2025-04-16T08:15:56.936" v="19"/>
          <ac:spMkLst>
            <pc:docMk/>
            <pc:sldMk cId="4049696417" sldId="456"/>
            <ac:spMk id="3" creationId="{90C96FB7-B1BD-E8D0-C217-C9827E7FEB79}"/>
          </ac:spMkLst>
        </pc:spChg>
      </pc:sldChg>
      <pc:sldChg chg="addSp delSp modSp mod">
        <pc:chgData name="Alfred Smith" userId="3c60a3631c0db8ad" providerId="LiveId" clId="{13CECCDA-CBEE-4544-9BCB-FCF8F3E0A972}" dt="2025-04-16T08:16:24.254" v="23"/>
        <pc:sldMkLst>
          <pc:docMk/>
          <pc:sldMk cId="2789980734" sldId="458"/>
        </pc:sldMkLst>
        <pc:spChg chg="add mod">
          <ac:chgData name="Alfred Smith" userId="3c60a3631c0db8ad" providerId="LiveId" clId="{13CECCDA-CBEE-4544-9BCB-FCF8F3E0A972}" dt="2025-04-16T08:16:24.254" v="23"/>
          <ac:spMkLst>
            <pc:docMk/>
            <pc:sldMk cId="2789980734" sldId="458"/>
            <ac:spMk id="2" creationId="{872A2125-D2B9-18DF-5BB9-C983615B735D}"/>
          </ac:spMkLst>
        </pc:spChg>
        <pc:spChg chg="add mod">
          <ac:chgData name="Alfred Smith" userId="3c60a3631c0db8ad" providerId="LiveId" clId="{13CECCDA-CBEE-4544-9BCB-FCF8F3E0A972}" dt="2025-04-16T08:16:24.254" v="23"/>
          <ac:spMkLst>
            <pc:docMk/>
            <pc:sldMk cId="2789980734" sldId="458"/>
            <ac:spMk id="3" creationId="{509DBB7A-40E8-6A99-B1F0-3A2A825BDBC3}"/>
          </ac:spMkLst>
        </pc:spChg>
      </pc:sldChg>
      <pc:sldChg chg="addSp delSp modSp mod">
        <pc:chgData name="Alfred Smith" userId="3c60a3631c0db8ad" providerId="LiveId" clId="{13CECCDA-CBEE-4544-9BCB-FCF8F3E0A972}" dt="2025-04-16T08:16:34.230" v="25"/>
        <pc:sldMkLst>
          <pc:docMk/>
          <pc:sldMk cId="2691432836" sldId="460"/>
        </pc:sldMkLst>
        <pc:spChg chg="add mod">
          <ac:chgData name="Alfred Smith" userId="3c60a3631c0db8ad" providerId="LiveId" clId="{13CECCDA-CBEE-4544-9BCB-FCF8F3E0A972}" dt="2025-04-16T08:16:34.230" v="25"/>
          <ac:spMkLst>
            <pc:docMk/>
            <pc:sldMk cId="2691432836" sldId="460"/>
            <ac:spMk id="2" creationId="{A6355BCC-1A73-4F46-57A5-6B3D828E4854}"/>
          </ac:spMkLst>
        </pc:spChg>
        <pc:spChg chg="add mod">
          <ac:chgData name="Alfred Smith" userId="3c60a3631c0db8ad" providerId="LiveId" clId="{13CECCDA-CBEE-4544-9BCB-FCF8F3E0A972}" dt="2025-04-16T08:16:34.230" v="25"/>
          <ac:spMkLst>
            <pc:docMk/>
            <pc:sldMk cId="2691432836" sldId="460"/>
            <ac:spMk id="5" creationId="{96C6B6EC-FC87-5635-4C6C-6A099031D3D8}"/>
          </ac:spMkLst>
        </pc:spChg>
      </pc:sldChg>
      <pc:sldChg chg="addSp delSp modSp mod">
        <pc:chgData name="Alfred Smith" userId="3c60a3631c0db8ad" providerId="LiveId" clId="{13CECCDA-CBEE-4544-9BCB-FCF8F3E0A972}" dt="2025-04-16T08:14:04.828" v="1"/>
        <pc:sldMkLst>
          <pc:docMk/>
          <pc:sldMk cId="826482979" sldId="468"/>
        </pc:sldMkLst>
        <pc:spChg chg="add mod">
          <ac:chgData name="Alfred Smith" userId="3c60a3631c0db8ad" providerId="LiveId" clId="{13CECCDA-CBEE-4544-9BCB-FCF8F3E0A972}" dt="2025-04-16T08:14:04.828" v="1"/>
          <ac:spMkLst>
            <pc:docMk/>
            <pc:sldMk cId="826482979" sldId="468"/>
            <ac:spMk id="5" creationId="{43C18F53-5046-1BC4-9E33-FB0C99447EB1}"/>
          </ac:spMkLst>
        </pc:spChg>
      </pc:sldChg>
      <pc:sldChg chg="addSp delSp modSp mod">
        <pc:chgData name="Alfred Smith" userId="3c60a3631c0db8ad" providerId="LiveId" clId="{13CECCDA-CBEE-4544-9BCB-FCF8F3E0A972}" dt="2025-04-16T08:16:12.565" v="21"/>
        <pc:sldMkLst>
          <pc:docMk/>
          <pc:sldMk cId="817937395" sldId="469"/>
        </pc:sldMkLst>
        <pc:spChg chg="add mod">
          <ac:chgData name="Alfred Smith" userId="3c60a3631c0db8ad" providerId="LiveId" clId="{13CECCDA-CBEE-4544-9BCB-FCF8F3E0A972}" dt="2025-04-16T08:16:12.565" v="21"/>
          <ac:spMkLst>
            <pc:docMk/>
            <pc:sldMk cId="817937395" sldId="469"/>
            <ac:spMk id="2" creationId="{F60ED721-46AD-A477-ABA6-E9A64D386210}"/>
          </ac:spMkLst>
        </pc:spChg>
        <pc:spChg chg="add mod">
          <ac:chgData name="Alfred Smith" userId="3c60a3631c0db8ad" providerId="LiveId" clId="{13CECCDA-CBEE-4544-9BCB-FCF8F3E0A972}" dt="2025-04-16T08:16:12.565" v="21"/>
          <ac:spMkLst>
            <pc:docMk/>
            <pc:sldMk cId="817937395" sldId="469"/>
            <ac:spMk id="5" creationId="{9997D58B-4EDD-2840-B33A-72FB82D1C316}"/>
          </ac:spMkLst>
        </pc:spChg>
      </pc:sldChg>
      <pc:sldChg chg="addSp delSp modSp mod">
        <pc:chgData name="Alfred Smith" userId="3c60a3631c0db8ad" providerId="LiveId" clId="{13CECCDA-CBEE-4544-9BCB-FCF8F3E0A972}" dt="2025-04-16T08:14:28.871" v="3"/>
        <pc:sldMkLst>
          <pc:docMk/>
          <pc:sldMk cId="4194463969" sldId="471"/>
        </pc:sldMkLst>
        <pc:spChg chg="add mod">
          <ac:chgData name="Alfred Smith" userId="3c60a3631c0db8ad" providerId="LiveId" clId="{13CECCDA-CBEE-4544-9BCB-FCF8F3E0A972}" dt="2025-04-16T08:14:28.871" v="3"/>
          <ac:spMkLst>
            <pc:docMk/>
            <pc:sldMk cId="4194463969" sldId="471"/>
            <ac:spMk id="4" creationId="{E4E079EB-377F-49E9-C6DF-CE1FB61B1917}"/>
          </ac:spMkLst>
        </pc:spChg>
        <pc:spChg chg="add mod">
          <ac:chgData name="Alfred Smith" userId="3c60a3631c0db8ad" providerId="LiveId" clId="{13CECCDA-CBEE-4544-9BCB-FCF8F3E0A972}" dt="2025-04-16T08:14:28.871" v="3"/>
          <ac:spMkLst>
            <pc:docMk/>
            <pc:sldMk cId="4194463969" sldId="471"/>
            <ac:spMk id="5" creationId="{52D2D1F8-F8C3-79C4-F88F-0633A418A88A}"/>
          </ac:spMkLst>
        </pc:spChg>
      </pc:sldChg>
    </pc:docChg>
  </pc:docChgLst>
  <pc:docChgLst>
    <pc:chgData name="Leonie Smith" userId="fed1330f33f5650e" providerId="LiveId" clId="{CF58EA97-25C6-4158-93D2-E72F91EAA70D}"/>
    <pc:docChg chg="custSel modSld">
      <pc:chgData name="Leonie Smith" userId="fed1330f33f5650e" providerId="LiveId" clId="{CF58EA97-25C6-4158-93D2-E72F91EAA70D}" dt="2022-10-24T04:41:40.924" v="66" actId="5793"/>
      <pc:docMkLst>
        <pc:docMk/>
      </pc:docMkLst>
      <pc:sldChg chg="addSp delSp modSp mod modTransition modAnim">
        <pc:chgData name="Leonie Smith" userId="fed1330f33f5650e" providerId="LiveId" clId="{CF58EA97-25C6-4158-93D2-E72F91EAA70D}" dt="2022-10-21T04:44:19.025" v="23"/>
        <pc:sldMkLst>
          <pc:docMk/>
          <pc:sldMk cId="923867738" sldId="440"/>
        </pc:sldMkLst>
      </pc:sldChg>
      <pc:sldChg chg="addSp delSp modSp">
        <pc:chgData name="Leonie Smith" userId="fed1330f33f5650e" providerId="LiveId" clId="{CF58EA97-25C6-4158-93D2-E72F91EAA70D}" dt="2022-10-21T04:47:19.399" v="26"/>
        <pc:sldMkLst>
          <pc:docMk/>
          <pc:sldMk cId="2180228365" sldId="442"/>
        </pc:sldMkLst>
      </pc:sldChg>
      <pc:sldChg chg="addSp delSp modSp">
        <pc:chgData name="Leonie Smith" userId="fed1330f33f5650e" providerId="LiveId" clId="{CF58EA97-25C6-4158-93D2-E72F91EAA70D}" dt="2022-10-21T04:49:35.372" v="29"/>
        <pc:sldMkLst>
          <pc:docMk/>
          <pc:sldMk cId="1718612039" sldId="444"/>
        </pc:sldMkLst>
      </pc:sldChg>
      <pc:sldChg chg="addSp delSp modSp">
        <pc:chgData name="Leonie Smith" userId="fed1330f33f5650e" providerId="LiveId" clId="{CF58EA97-25C6-4158-93D2-E72F91EAA70D}" dt="2022-10-21T04:54:02.026" v="35"/>
        <pc:sldMkLst>
          <pc:docMk/>
          <pc:sldMk cId="665805102" sldId="446"/>
        </pc:sldMkLst>
      </pc:sldChg>
      <pc:sldChg chg="addSp delSp modSp">
        <pc:chgData name="Leonie Smith" userId="fed1330f33f5650e" providerId="LiveId" clId="{CF58EA97-25C6-4158-93D2-E72F91EAA70D}" dt="2022-10-21T04:57:19.890" v="38"/>
        <pc:sldMkLst>
          <pc:docMk/>
          <pc:sldMk cId="843663555" sldId="448"/>
        </pc:sldMkLst>
      </pc:sldChg>
      <pc:sldChg chg="addSp modSp">
        <pc:chgData name="Leonie Smith" userId="fed1330f33f5650e" providerId="LiveId" clId="{CF58EA97-25C6-4158-93D2-E72F91EAA70D}" dt="2022-10-21T04:58:36.485" v="39"/>
        <pc:sldMkLst>
          <pc:docMk/>
          <pc:sldMk cId="538051216" sldId="450"/>
        </pc:sldMkLst>
      </pc:sldChg>
      <pc:sldChg chg="addSp delSp modSp">
        <pc:chgData name="Leonie Smith" userId="fed1330f33f5650e" providerId="LiveId" clId="{CF58EA97-25C6-4158-93D2-E72F91EAA70D}" dt="2022-10-21T04:59:55.483" v="41"/>
        <pc:sldMkLst>
          <pc:docMk/>
          <pc:sldMk cId="4002949039" sldId="452"/>
        </pc:sldMkLst>
      </pc:sldChg>
      <pc:sldChg chg="addSp delSp modSp">
        <pc:chgData name="Leonie Smith" userId="fed1330f33f5650e" providerId="LiveId" clId="{CF58EA97-25C6-4158-93D2-E72F91EAA70D}" dt="2022-10-21T05:02:35.325" v="45"/>
        <pc:sldMkLst>
          <pc:docMk/>
          <pc:sldMk cId="2511564658" sldId="454"/>
        </pc:sldMkLst>
      </pc:sldChg>
      <pc:sldChg chg="addSp delSp modSp">
        <pc:chgData name="Leonie Smith" userId="fed1330f33f5650e" providerId="LiveId" clId="{CF58EA97-25C6-4158-93D2-E72F91EAA70D}" dt="2022-10-21T05:08:20.627" v="52"/>
        <pc:sldMkLst>
          <pc:docMk/>
          <pc:sldMk cId="4049696417" sldId="456"/>
        </pc:sldMkLst>
      </pc:sldChg>
      <pc:sldChg chg="addSp delSp modSp">
        <pc:chgData name="Leonie Smith" userId="fed1330f33f5650e" providerId="LiveId" clId="{CF58EA97-25C6-4158-93D2-E72F91EAA70D}" dt="2022-10-21T05:14:39.513" v="59"/>
        <pc:sldMkLst>
          <pc:docMk/>
          <pc:sldMk cId="2789980734" sldId="458"/>
        </pc:sldMkLst>
      </pc:sldChg>
      <pc:sldChg chg="addSp delSp modSp">
        <pc:chgData name="Leonie Smith" userId="fed1330f33f5650e" providerId="LiveId" clId="{CF58EA97-25C6-4158-93D2-E72F91EAA70D}" dt="2022-10-21T05:16:28.498" v="61"/>
        <pc:sldMkLst>
          <pc:docMk/>
          <pc:sldMk cId="2691432836" sldId="460"/>
        </pc:sldMkLst>
      </pc:sldChg>
      <pc:sldChg chg="addSp delSp modSp mod modTransition modAnim modNotesTx">
        <pc:chgData name="Leonie Smith" userId="fed1330f33f5650e" providerId="LiveId" clId="{CF58EA97-25C6-4158-93D2-E72F91EAA70D}" dt="2022-10-24T04:41:40.924" v="66" actId="5793"/>
        <pc:sldMkLst>
          <pc:docMk/>
          <pc:sldMk cId="826482979" sldId="468"/>
        </pc:sldMkLst>
      </pc:sldChg>
      <pc:sldChg chg="addSp delSp modSp">
        <pc:chgData name="Leonie Smith" userId="fed1330f33f5650e" providerId="LiveId" clId="{CF58EA97-25C6-4158-93D2-E72F91EAA70D}" dt="2022-10-21T05:10:48.586" v="54"/>
        <pc:sldMkLst>
          <pc:docMk/>
          <pc:sldMk cId="817937395" sldId="469"/>
        </pc:sldMkLst>
      </pc:sldChg>
    </pc:docChg>
  </pc:docChgLst>
  <pc:docChgLst>
    <pc:chgData name="Leonie Smith" userId="fed1330f33f5650e" providerId="LiveId" clId="{7C209A41-382C-4314-BCC3-71459B30B1BB}"/>
    <pc:docChg chg="modSld">
      <pc:chgData name="Leonie Smith" userId="fed1330f33f5650e" providerId="LiveId" clId="{7C209A41-382C-4314-BCC3-71459B30B1BB}" dt="2023-01-10T12:53:55.475" v="14"/>
      <pc:docMkLst>
        <pc:docMk/>
      </pc:docMkLst>
      <pc:sldChg chg="addSp modSp">
        <pc:chgData name="Leonie Smith" userId="fed1330f33f5650e" providerId="LiveId" clId="{7C209A41-382C-4314-BCC3-71459B30B1BB}" dt="2023-01-10T12:51:58.097" v="2"/>
        <pc:sldMkLst>
          <pc:docMk/>
          <pc:sldMk cId="3759221820" sldId="439"/>
        </pc:sldMkLst>
      </pc:sldChg>
      <pc:sldChg chg="addSp modSp">
        <pc:chgData name="Leonie Smith" userId="fed1330f33f5650e" providerId="LiveId" clId="{7C209A41-382C-4314-BCC3-71459B30B1BB}" dt="2023-01-10T12:52:10.627" v="4"/>
        <pc:sldMkLst>
          <pc:docMk/>
          <pc:sldMk cId="3095902142" sldId="443"/>
        </pc:sldMkLst>
      </pc:sldChg>
      <pc:sldChg chg="addSp modSp">
        <pc:chgData name="Leonie Smith" userId="fed1330f33f5650e" providerId="LiveId" clId="{7C209A41-382C-4314-BCC3-71459B30B1BB}" dt="2023-01-10T12:52:19.416" v="5"/>
        <pc:sldMkLst>
          <pc:docMk/>
          <pc:sldMk cId="2166098122" sldId="445"/>
        </pc:sldMkLst>
      </pc:sldChg>
      <pc:sldChg chg="addSp modSp">
        <pc:chgData name="Leonie Smith" userId="fed1330f33f5650e" providerId="LiveId" clId="{7C209A41-382C-4314-BCC3-71459B30B1BB}" dt="2023-01-10T12:52:31.233" v="6"/>
        <pc:sldMkLst>
          <pc:docMk/>
          <pc:sldMk cId="2422728137" sldId="447"/>
        </pc:sldMkLst>
      </pc:sldChg>
      <pc:sldChg chg="addSp modSp">
        <pc:chgData name="Leonie Smith" userId="fed1330f33f5650e" providerId="LiveId" clId="{7C209A41-382C-4314-BCC3-71459B30B1BB}" dt="2023-01-10T12:52:41.032" v="7"/>
        <pc:sldMkLst>
          <pc:docMk/>
          <pc:sldMk cId="4160448636" sldId="449"/>
        </pc:sldMkLst>
      </pc:sldChg>
      <pc:sldChg chg="addSp modSp">
        <pc:chgData name="Leonie Smith" userId="fed1330f33f5650e" providerId="LiveId" clId="{7C209A41-382C-4314-BCC3-71459B30B1BB}" dt="2023-01-10T12:52:49.865" v="8"/>
        <pc:sldMkLst>
          <pc:docMk/>
          <pc:sldMk cId="3386340796" sldId="451"/>
        </pc:sldMkLst>
      </pc:sldChg>
      <pc:sldChg chg="addSp modSp">
        <pc:chgData name="Leonie Smith" userId="fed1330f33f5650e" providerId="LiveId" clId="{7C209A41-382C-4314-BCC3-71459B30B1BB}" dt="2023-01-10T12:52:59.025" v="9"/>
        <pc:sldMkLst>
          <pc:docMk/>
          <pc:sldMk cId="283334129" sldId="453"/>
        </pc:sldMkLst>
      </pc:sldChg>
      <pc:sldChg chg="addSp modSp">
        <pc:chgData name="Leonie Smith" userId="fed1330f33f5650e" providerId="LiveId" clId="{7C209A41-382C-4314-BCC3-71459B30B1BB}" dt="2023-01-10T12:53:08.632" v="10"/>
        <pc:sldMkLst>
          <pc:docMk/>
          <pc:sldMk cId="1799939013" sldId="455"/>
        </pc:sldMkLst>
      </pc:sldChg>
      <pc:sldChg chg="addSp modSp">
        <pc:chgData name="Leonie Smith" userId="fed1330f33f5650e" providerId="LiveId" clId="{7C209A41-382C-4314-BCC3-71459B30B1BB}" dt="2023-01-10T12:53:37.391" v="12"/>
        <pc:sldMkLst>
          <pc:docMk/>
          <pc:sldMk cId="2618424304" sldId="457"/>
        </pc:sldMkLst>
      </pc:sldChg>
      <pc:sldChg chg="addSp modSp">
        <pc:chgData name="Leonie Smith" userId="fed1330f33f5650e" providerId="LiveId" clId="{7C209A41-382C-4314-BCC3-71459B30B1BB}" dt="2023-01-10T12:53:47.598" v="13"/>
        <pc:sldMkLst>
          <pc:docMk/>
          <pc:sldMk cId="783514268" sldId="459"/>
        </pc:sldMkLst>
      </pc:sldChg>
      <pc:sldChg chg="addSp delSp modSp">
        <pc:chgData name="Leonie Smith" userId="fed1330f33f5650e" providerId="LiveId" clId="{7C209A41-382C-4314-BCC3-71459B30B1BB}" dt="2023-01-10T12:51:53.850" v="1"/>
        <pc:sldMkLst>
          <pc:docMk/>
          <pc:sldMk cId="826482979" sldId="468"/>
        </pc:sldMkLst>
      </pc:sldChg>
      <pc:sldChg chg="addSp modSp">
        <pc:chgData name="Leonie Smith" userId="fed1330f33f5650e" providerId="LiveId" clId="{7C209A41-382C-4314-BCC3-71459B30B1BB}" dt="2023-01-10T12:53:17.922" v="11"/>
        <pc:sldMkLst>
          <pc:docMk/>
          <pc:sldMk cId="3736740483" sldId="470"/>
        </pc:sldMkLst>
      </pc:sldChg>
      <pc:sldChg chg="addSp modSp">
        <pc:chgData name="Leonie Smith" userId="fed1330f33f5650e" providerId="LiveId" clId="{7C209A41-382C-4314-BCC3-71459B30B1BB}" dt="2023-01-10T12:52:00.758" v="3"/>
        <pc:sldMkLst>
          <pc:docMk/>
          <pc:sldMk cId="4194463969" sldId="471"/>
        </pc:sldMkLst>
      </pc:sldChg>
      <pc:sldChg chg="addSp modSp">
        <pc:chgData name="Leonie Smith" userId="fed1330f33f5650e" providerId="LiveId" clId="{7C209A41-382C-4314-BCC3-71459B30B1BB}" dt="2023-01-10T12:53:55.475" v="14"/>
        <pc:sldMkLst>
          <pc:docMk/>
          <pc:sldMk cId="3383517453" sldId="472"/>
        </pc:sldMkLst>
      </pc:sldChg>
    </pc:docChg>
  </pc:docChgLst>
  <pc:docChgLst>
    <pc:chgData name="Alfred Smith" userId="3c60a3631c0db8ad" providerId="LiveId" clId="{65AAC384-0E0E-45B3-A52E-392354C7B19A}"/>
    <pc:docChg chg="custSel modSld">
      <pc:chgData name="Alfred Smith" userId="3c60a3631c0db8ad" providerId="LiveId" clId="{65AAC384-0E0E-45B3-A52E-392354C7B19A}" dt="2025-05-16T05:55:26.221" v="13" actId="27636"/>
      <pc:docMkLst>
        <pc:docMk/>
      </pc:docMkLst>
      <pc:sldChg chg="modSp">
        <pc:chgData name="Alfred Smith" userId="3c60a3631c0db8ad" providerId="LiveId" clId="{65AAC384-0E0E-45B3-A52E-392354C7B19A}" dt="2025-05-15T12:13:52.030" v="0"/>
        <pc:sldMkLst>
          <pc:docMk/>
          <pc:sldMk cId="3759221820" sldId="439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3759221820" sldId="439"/>
            <ac:spMk id="2" creationId="{00E1CA77-0B66-87E9-BE6E-B641F1F643E6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923867738" sldId="440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65AAC384-0E0E-45B3-A52E-392354C7B19A}" dt="2025-05-15T12:15:24.048" v="1"/>
        <pc:sldMkLst>
          <pc:docMk/>
          <pc:sldMk cId="2180228365" sldId="442"/>
        </pc:sldMkLst>
        <pc:spChg chg="mod">
          <ac:chgData name="Alfred Smith" userId="3c60a3631c0db8ad" providerId="LiveId" clId="{65AAC384-0E0E-45B3-A52E-392354C7B19A}" dt="2025-05-15T12:15:24.048" v="1"/>
          <ac:spMkLst>
            <pc:docMk/>
            <pc:sldMk cId="2180228365" sldId="442"/>
            <ac:spMk id="3" creationId="{1907D124-056E-AAD6-794E-9E6879C0A6EA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3095902142" sldId="443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3095902142" sldId="443"/>
            <ac:spMk id="2" creationId="{FEC46EDB-B213-9972-C18A-47C4CF5D6E6A}"/>
          </ac:spMkLst>
        </pc:spChg>
      </pc:sldChg>
      <pc:sldChg chg="modSp mod">
        <pc:chgData name="Alfred Smith" userId="3c60a3631c0db8ad" providerId="LiveId" clId="{65AAC384-0E0E-45B3-A52E-392354C7B19A}" dt="2025-05-15T12:16:05.755" v="2"/>
        <pc:sldMkLst>
          <pc:docMk/>
          <pc:sldMk cId="1718612039" sldId="444"/>
        </pc:sldMkLst>
        <pc:spChg chg="mod">
          <ac:chgData name="Alfred Smith" userId="3c60a3631c0db8ad" providerId="LiveId" clId="{65AAC384-0E0E-45B3-A52E-392354C7B19A}" dt="2025-05-15T12:16:05.755" v="2"/>
          <ac:spMkLst>
            <pc:docMk/>
            <pc:sldMk cId="1718612039" sldId="444"/>
            <ac:spMk id="3" creationId="{8E22028B-6E0C-E5DD-8EEF-F2E9845CECBE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2166098122" sldId="445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2166098122" sldId="445"/>
            <ac:spMk id="2" creationId="{CE5DDA6B-1EF9-B81B-3BF4-4EFC3EF386BD}"/>
          </ac:spMkLst>
        </pc:spChg>
      </pc:sldChg>
      <pc:sldChg chg="modSp mod">
        <pc:chgData name="Alfred Smith" userId="3c60a3631c0db8ad" providerId="LiveId" clId="{65AAC384-0E0E-45B3-A52E-392354C7B19A}" dt="2025-05-15T12:16:20.158" v="3"/>
        <pc:sldMkLst>
          <pc:docMk/>
          <pc:sldMk cId="665805102" sldId="446"/>
        </pc:sldMkLst>
        <pc:spChg chg="mod">
          <ac:chgData name="Alfred Smith" userId="3c60a3631c0db8ad" providerId="LiveId" clId="{65AAC384-0E0E-45B3-A52E-392354C7B19A}" dt="2025-05-15T12:16:20.158" v="3"/>
          <ac:spMkLst>
            <pc:docMk/>
            <pc:sldMk cId="665805102" sldId="446"/>
            <ac:spMk id="3" creationId="{71577C63-3B46-41C0-561A-CB124DC9BC99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2422728137" sldId="447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2422728137" sldId="447"/>
            <ac:spMk id="2" creationId="{1FBE71DB-C19D-615B-ED9B-77A06ED0287A}"/>
          </ac:spMkLst>
        </pc:spChg>
      </pc:sldChg>
      <pc:sldChg chg="modSp mod">
        <pc:chgData name="Alfred Smith" userId="3c60a3631c0db8ad" providerId="LiveId" clId="{65AAC384-0E0E-45B3-A52E-392354C7B19A}" dt="2025-05-15T12:16:37.049" v="4"/>
        <pc:sldMkLst>
          <pc:docMk/>
          <pc:sldMk cId="843663555" sldId="448"/>
        </pc:sldMkLst>
        <pc:spChg chg="mod">
          <ac:chgData name="Alfred Smith" userId="3c60a3631c0db8ad" providerId="LiveId" clId="{65AAC384-0E0E-45B3-A52E-392354C7B19A}" dt="2025-05-15T12:16:37.049" v="4"/>
          <ac:spMkLst>
            <pc:docMk/>
            <pc:sldMk cId="843663555" sldId="448"/>
            <ac:spMk id="3" creationId="{690D0A73-7754-BFD0-7CB2-F47214BE1493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4160448636" sldId="449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4160448636" sldId="449"/>
            <ac:spMk id="2" creationId="{65FCE8E1-C256-2359-FDDC-1F4ED1363C6B}"/>
          </ac:spMkLst>
        </pc:spChg>
      </pc:sldChg>
      <pc:sldChg chg="modSp mod">
        <pc:chgData name="Alfred Smith" userId="3c60a3631c0db8ad" providerId="LiveId" clId="{65AAC384-0E0E-45B3-A52E-392354C7B19A}" dt="2025-05-15T12:16:54.742" v="5"/>
        <pc:sldMkLst>
          <pc:docMk/>
          <pc:sldMk cId="538051216" sldId="450"/>
        </pc:sldMkLst>
        <pc:spChg chg="mod">
          <ac:chgData name="Alfred Smith" userId="3c60a3631c0db8ad" providerId="LiveId" clId="{65AAC384-0E0E-45B3-A52E-392354C7B19A}" dt="2025-05-15T12:16:54.742" v="5"/>
          <ac:spMkLst>
            <pc:docMk/>
            <pc:sldMk cId="538051216" sldId="450"/>
            <ac:spMk id="5" creationId="{856645F9-933A-DFA2-9E90-068FBA9250AC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3386340796" sldId="451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3386340796" sldId="451"/>
            <ac:spMk id="2" creationId="{6009913E-BEB1-6750-1C96-E11C2AADAE6E}"/>
          </ac:spMkLst>
        </pc:spChg>
      </pc:sldChg>
      <pc:sldChg chg="modSp mod">
        <pc:chgData name="Alfred Smith" userId="3c60a3631c0db8ad" providerId="LiveId" clId="{65AAC384-0E0E-45B3-A52E-392354C7B19A}" dt="2025-05-15T12:17:12.912" v="6"/>
        <pc:sldMkLst>
          <pc:docMk/>
          <pc:sldMk cId="4002949039" sldId="452"/>
        </pc:sldMkLst>
        <pc:spChg chg="mod">
          <ac:chgData name="Alfred Smith" userId="3c60a3631c0db8ad" providerId="LiveId" clId="{65AAC384-0E0E-45B3-A52E-392354C7B19A}" dt="2025-05-15T12:17:12.912" v="6"/>
          <ac:spMkLst>
            <pc:docMk/>
            <pc:sldMk cId="4002949039" sldId="452"/>
            <ac:spMk id="5" creationId="{5D4875A2-23B4-3A54-52F1-CA77FAA448CB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283334129" sldId="453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283334129" sldId="453"/>
            <ac:spMk id="2" creationId="{E432F752-78CC-6AF4-A2B0-46DFE5D73423}"/>
          </ac:spMkLst>
        </pc:spChg>
      </pc:sldChg>
      <pc:sldChg chg="modSp mod">
        <pc:chgData name="Alfred Smith" userId="3c60a3631c0db8ad" providerId="LiveId" clId="{65AAC384-0E0E-45B3-A52E-392354C7B19A}" dt="2025-05-15T12:17:57.926" v="7"/>
        <pc:sldMkLst>
          <pc:docMk/>
          <pc:sldMk cId="2511564658" sldId="454"/>
        </pc:sldMkLst>
        <pc:spChg chg="mod">
          <ac:chgData name="Alfred Smith" userId="3c60a3631c0db8ad" providerId="LiveId" clId="{65AAC384-0E0E-45B3-A52E-392354C7B19A}" dt="2025-05-15T12:17:57.926" v="7"/>
          <ac:spMkLst>
            <pc:docMk/>
            <pc:sldMk cId="2511564658" sldId="454"/>
            <ac:spMk id="3" creationId="{BEDD8219-CF29-43E4-8375-363C07190986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1799939013" sldId="455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1799939013" sldId="455"/>
            <ac:spMk id="2" creationId="{EA298B9B-EB81-96F9-8AD7-D05D0DA12137}"/>
          </ac:spMkLst>
        </pc:spChg>
      </pc:sldChg>
      <pc:sldChg chg="modSp mod">
        <pc:chgData name="Alfred Smith" userId="3c60a3631c0db8ad" providerId="LiveId" clId="{65AAC384-0E0E-45B3-A52E-392354C7B19A}" dt="2025-05-15T12:18:14.375" v="8"/>
        <pc:sldMkLst>
          <pc:docMk/>
          <pc:sldMk cId="4049696417" sldId="456"/>
        </pc:sldMkLst>
        <pc:spChg chg="mod">
          <ac:chgData name="Alfred Smith" userId="3c60a3631c0db8ad" providerId="LiveId" clId="{65AAC384-0E0E-45B3-A52E-392354C7B19A}" dt="2025-05-15T12:18:14.375" v="8"/>
          <ac:spMkLst>
            <pc:docMk/>
            <pc:sldMk cId="4049696417" sldId="456"/>
            <ac:spMk id="3" creationId="{90C96FB7-B1BD-E8D0-C217-C9827E7FEB79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2618424304" sldId="457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2618424304" sldId="457"/>
            <ac:spMk id="2" creationId="{C5303E9E-5AB0-A684-7742-6C4E0651972E}"/>
          </ac:spMkLst>
        </pc:spChg>
      </pc:sldChg>
      <pc:sldChg chg="modSp mod">
        <pc:chgData name="Alfred Smith" userId="3c60a3631c0db8ad" providerId="LiveId" clId="{65AAC384-0E0E-45B3-A52E-392354C7B19A}" dt="2025-05-15T12:19:24.507" v="10"/>
        <pc:sldMkLst>
          <pc:docMk/>
          <pc:sldMk cId="2789980734" sldId="458"/>
        </pc:sldMkLst>
        <pc:spChg chg="mod">
          <ac:chgData name="Alfred Smith" userId="3c60a3631c0db8ad" providerId="LiveId" clId="{65AAC384-0E0E-45B3-A52E-392354C7B19A}" dt="2025-05-15T12:19:24.507" v="10"/>
          <ac:spMkLst>
            <pc:docMk/>
            <pc:sldMk cId="2789980734" sldId="458"/>
            <ac:spMk id="3" creationId="{509DBB7A-40E8-6A99-B1F0-3A2A825BDBC3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783514268" sldId="459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783514268" sldId="459"/>
            <ac:spMk id="2" creationId="{514CF29D-FC18-6F55-0528-B76B1113096F}"/>
          </ac:spMkLst>
        </pc:spChg>
      </pc:sldChg>
      <pc:sldChg chg="modSp mod">
        <pc:chgData name="Alfred Smith" userId="3c60a3631c0db8ad" providerId="LiveId" clId="{65AAC384-0E0E-45B3-A52E-392354C7B19A}" dt="2025-05-15T12:19:59.331" v="11"/>
        <pc:sldMkLst>
          <pc:docMk/>
          <pc:sldMk cId="2691432836" sldId="460"/>
        </pc:sldMkLst>
        <pc:spChg chg="mod">
          <ac:chgData name="Alfred Smith" userId="3c60a3631c0db8ad" providerId="LiveId" clId="{65AAC384-0E0E-45B3-A52E-392354C7B19A}" dt="2025-05-15T12:19:59.331" v="11"/>
          <ac:spMkLst>
            <pc:docMk/>
            <pc:sldMk cId="2691432836" sldId="460"/>
            <ac:spMk id="5" creationId="{96C6B6EC-FC87-5635-4C6C-6A099031D3D8}"/>
          </ac:spMkLst>
        </pc:spChg>
      </pc:sldChg>
      <pc:sldChg chg="modSp mod">
        <pc:chgData name="Alfred Smith" userId="3c60a3631c0db8ad" providerId="LiveId" clId="{65AAC384-0E0E-45B3-A52E-392354C7B19A}" dt="2025-05-16T05:55:26.221" v="13" actId="27636"/>
        <pc:sldMkLst>
          <pc:docMk/>
          <pc:sldMk cId="826482979" sldId="468"/>
        </pc:sldMkLst>
        <pc:spChg chg="mod">
          <ac:chgData name="Alfred Smith" userId="3c60a3631c0db8ad" providerId="LiveId" clId="{65AAC384-0E0E-45B3-A52E-392354C7B19A}" dt="2025-05-16T05:55:26.221" v="13" actId="27636"/>
          <ac:spMkLst>
            <pc:docMk/>
            <pc:sldMk cId="826482979" sldId="468"/>
            <ac:spMk id="5" creationId="{43C18F53-5046-1BC4-9E33-FB0C99447EB1}"/>
          </ac:spMkLst>
        </pc:spChg>
      </pc:sldChg>
      <pc:sldChg chg="modSp mod">
        <pc:chgData name="Alfred Smith" userId="3c60a3631c0db8ad" providerId="LiveId" clId="{65AAC384-0E0E-45B3-A52E-392354C7B19A}" dt="2025-05-15T12:19:06.777" v="9"/>
        <pc:sldMkLst>
          <pc:docMk/>
          <pc:sldMk cId="817937395" sldId="469"/>
        </pc:sldMkLst>
        <pc:spChg chg="mod">
          <ac:chgData name="Alfred Smith" userId="3c60a3631c0db8ad" providerId="LiveId" clId="{65AAC384-0E0E-45B3-A52E-392354C7B19A}" dt="2025-05-15T12:19:06.777" v="9"/>
          <ac:spMkLst>
            <pc:docMk/>
            <pc:sldMk cId="817937395" sldId="469"/>
            <ac:spMk id="5" creationId="{9997D58B-4EDD-2840-B33A-72FB82D1C316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3736740483" sldId="470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3736740483" sldId="470"/>
            <ac:spMk id="2" creationId="{6F9AF4B9-FF8E-8681-5C53-4E0A482E6CE8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4194463969" sldId="471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4194463969" sldId="471"/>
            <ac:spMk id="4" creationId="{E4E079EB-377F-49E9-C6DF-CE1FB61B1917}"/>
          </ac:spMkLst>
        </pc:spChg>
      </pc:sldChg>
      <pc:sldChg chg="modSp">
        <pc:chgData name="Alfred Smith" userId="3c60a3631c0db8ad" providerId="LiveId" clId="{65AAC384-0E0E-45B3-A52E-392354C7B19A}" dt="2025-05-15T12:13:52.030" v="0"/>
        <pc:sldMkLst>
          <pc:docMk/>
          <pc:sldMk cId="3383517453" sldId="472"/>
        </pc:sldMkLst>
        <pc:spChg chg="mod">
          <ac:chgData name="Alfred Smith" userId="3c60a3631c0db8ad" providerId="LiveId" clId="{65AAC384-0E0E-45B3-A52E-392354C7B19A}" dt="2025-05-15T12:13:52.030" v="0"/>
          <ac:spMkLst>
            <pc:docMk/>
            <pc:sldMk cId="3383517453" sldId="472"/>
            <ac:spMk id="2" creationId="{F3CA6826-AC5C-0426-214C-C4C79F0B7E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34 </a:t>
            </a:r>
            <a:r>
              <a:rPr lang="en-IN" sz="1800" b="1" i="0" u="none" strike="noStrike" baseline="0" dirty="0">
                <a:latin typeface="TimesNewRomanPS-BoldMT"/>
              </a:rPr>
              <a:t>Calling the Disciples…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5:1-7:29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063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189EFC-1658-B6D7-90D7-69CFA88F0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C18F53-5046-1BC4-9E33-FB0C99447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61E6A-E40C-3A08-6432-8D7C7ECF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E71DB-C19D-615B-ED9B-77A06ED0287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22EFF8-BBFB-E80B-CBFE-5BED159A2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E3B33-8FBA-13A5-D91C-90566E9F6D0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4When Jesus had finished speaking, He said to Simon, “Put out into deep water and let down your nets for a catch.”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D0A73-7754-BFD0-7CB2-F47214BE149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ཆོས་གསུངས་ཚར་ནས་ཁོང་གིས་སི་མོན་ལ་“ཉ་ཟིན་པའི་ཕྱིར་ཆུ་གཏིང་རིང་པོའི་སར་སོང་ལ་དྲ་རྒྱ་མར་ཐོང་”ཞེས་གསུངས་པ་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93B6B-26C5-68E4-BB05-36BDCCD8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FCE8E1-C256-2359-FDDC-1F4ED1363C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58AAA9-16A3-78A3-DA7D-5D3D035DA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3814F9-F026-6E50-69A6-002A72DC018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5“Master,” Simon replied, “we have worked hard all night without catching anything. But because You say so, I will let down the nets.”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645F9-933A-DFA2-9E90-068FBA9250A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5ལན་དུ་སི་མོན་གྱིས་“རྒན་ལགས། ང་ཚོས་མཚན་གང་དཀའ་ལས་བརྒྱབ་ནས་ཉ་གཅིག་ཀྱང་ཟིན་མ་ཐུབ། འོན་ཀྱང་ཁྱེད་ཀྱིས་དེ་ལྟར་གསུངས་པས་ངས་དྲ་རྒྱ་མར་འབེབས་པར་བྱ་”ཞེས་ཟེར།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2"/>
    </mc:Choice>
    <mc:Fallback xmlns="">
      <p:transition spd="slow" advTm="1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83F37037-1E5A-B985-E03E-03B7FEDD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9913E-BEB1-6750-1C96-E11C2AADAE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92E5A8-7D4F-A508-F7AB-A80CDD6C8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74523-DBD1-6500-9E23-5D5E9CD7B4A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they had done so, they caught such a large number of fish that their nets began to tear.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875A2-23B4-3A54-52F1-CA77FAA448C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6དེ་ལྟར་བྱས་ནས་ཉ་ཤིན་ཏུ་མང་པོ་བཟུང་བས་དྲ་རྒྱ་རལ་གྲབས་འདུག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8"/>
    </mc:Choice>
    <mc:Fallback xmlns="">
      <p:transition spd="slow" advTm="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8AD2C-EB08-1382-DCC5-F1BC8CE4E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2F752-78CC-6AF4-A2B0-46DFE5D7342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743890-F9D4-D4E3-8194-4490B8CE0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D415F8-EA17-D541-4518-5D85780B26E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7So they signaled to their partners in the other boat to come and help them, and they came and filled both boats so full that they began to sink.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D8219-CF29-43E4-8375-363C0719098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7རོགས་རམ་ཐོབ་པའི་ཕྱིར་ཁོ་ཚོས་གྲུ་གཞན་ལ་ཡོད་པའི་ལས་རོགས་རྣམས་ལ་ལག་བརྡ་བྱས་པ་དང༌། ཁོ་ཚོ་ཡོང་ནས་ཆུར་ནུབ་གྲབས་ཙམ་ལ་གྲུ་གཉིས་ཀ་ཉ་ཡིས་བཀང༌།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0"/>
    </mc:Choice>
    <mc:Fallback xmlns="">
      <p:transition spd="slow" advTm="1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D0BB4-0E2C-6A28-4BA0-F2753C41D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r="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98B9B-EB81-96F9-8AD7-D05D0DA1213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C75F611-CDB0-E3F6-5E2D-11B2B9CB0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1B550C-6CDF-7F0F-7510-C30EC058E86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8When Simon Peter saw this, he fell at Jesus’ knees. “Go away from me, Lord,” he said, “for I am a sinful man.”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C96FB7-B1BD-E8D0-C217-C9827E7FEB7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8དེ་མཐོང་ནས་སི་མོན་པེ་ཏྲོ་ཡིས་གཙོ་བོ་ཡེ་ཤུའི་མདུན་དུ་པུས་མོ་སར་བཙུགས་ནས་ཁོང་ལ་“གཙོ་བོ། ང་མི་སྡིག་ཉེས་ཅན་ཡིན་པས་ངའི་རྩ་ནས་ཕར་ཕེབས་”ཞེས་ཟེར།</a:t>
            </a:r>
            <a:endParaRPr lang="en-ZA" sz="6000" dirty="0"/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0"/>
    </mc:Choice>
    <mc:Fallback xmlns="">
      <p:transition spd="slow" advTm="1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1CA77-0B66-87E9-BE6E-B641F1F643E6}"/>
              </a:ext>
            </a:extLst>
          </p:cNvPr>
          <p:cNvSpPr txBox="1"/>
          <p:nvPr/>
        </p:nvSpPr>
        <p:spPr>
          <a:xfrm>
            <a:off x="338138" y="4200525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C456D-657C-95F2-5B9E-4849867B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AF4B9-FF8E-8681-5C53-4E0A482E6CE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4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AB6396-D5B0-F6FE-F415-BB5494DDF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ED721-46AD-A477-ABA6-E9A64D38621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9For he and his companions were astonished at the catch of fish they had taken,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7D58B-4EDD-2840-B33A-72FB82D1C31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9ཉ་དེ་ཙམ་མང་པོ་བཟུང་བའི་རྐྱེན་གྱིས་ཁོ་དང་ཁོའི་ལས་རོགས་ཚང་མ་ཡ་མཚན་ཆེན་པོ་སྐྱེས།</a:t>
            </a:r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8179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"/>
    </mc:Choice>
    <mc:Fallback xmlns="">
      <p:transition spd="slow" advTm="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D6E80-8A23-D095-D38E-CFE655961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303E9E-5AB0-A684-7742-6C4E0651972E}"/>
              </a:ext>
            </a:extLst>
          </p:cNvPr>
          <p:cNvSpPr txBox="1"/>
          <p:nvPr/>
        </p:nvSpPr>
        <p:spPr>
          <a:xfrm>
            <a:off x="513171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D8453E-4B67-4CB4-B9B2-B19876660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2A2125-D2B9-18DF-5BB9-C983615B735D}"/>
              </a:ext>
            </a:extLst>
          </p:cNvPr>
          <p:cNvSpPr txBox="1"/>
          <p:nvPr/>
        </p:nvSpPr>
        <p:spPr>
          <a:xfrm>
            <a:off x="0" y="82296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10and so were his partners James and John, the sons of Zebedee.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“Do not be afraid,” Jesus said to Simon. “From now on you will catch men.”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DBB7A-40E8-6A99-B1F0-3A2A825BDBC3}"/>
              </a:ext>
            </a:extLst>
          </p:cNvPr>
          <p:cNvSpPr txBox="1"/>
          <p:nvPr/>
        </p:nvSpPr>
        <p:spPr>
          <a:xfrm>
            <a:off x="6216870" y="82296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10སི་མོན་གྱི་ལས་རོགས་ཡིན་པ་ཟེ་བད་ཡཱ་ཟེར་བའི་བུ་ཡ་ཀོབ་དང་ཡོ་ཧ་ནན་ཡང་དེ་ལྟར་ཧ་ལས་པ་དང༌། ཡེ་ཤུས་སི་མོན་ལ་“མ་འཇིགས་ཤིག ཁྱེད་ཚོས་ཉ་བཙལ་བ་ལྟར་ད་ནས་བཟུང་མི་རྣམས་འཚོལ་བར་འགྱུར་”ཞེས་གསུངས།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3"/>
    </mc:Choice>
    <mc:Fallback xmlns="">
      <p:transition spd="slow" advTm="1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13B46-5FA3-C28E-FE61-E8523754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CF29D-FC18-6F55-0528-B76B1113096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8A5ECE-0966-8608-B968-70C5D5AA6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355BCC-1A73-4F46-57A5-6B3D828E485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when they had brought their boats ashore, they left everything and followed Him.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6B6EC-FC87-5635-4C6C-6A099031D3D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11གྲུ་གཉིས་སྐམ་སར་སླེབས་ནས་ཐམས་ཅད་སྤངས་ཏེ་ཁོ་ཚོ་ཁོང་གི་རྗེས་སུ་འབྲངས་སོ།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"/>
    </mc:Choice>
    <mc:Fallback xmlns="">
      <p:transition spd="slow" advTm="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A6826-AC5C-0426-214C-C4C79F0B7E25}"/>
              </a:ext>
            </a:extLst>
          </p:cNvPr>
          <p:cNvSpPr txBox="1"/>
          <p:nvPr/>
        </p:nvSpPr>
        <p:spPr>
          <a:xfrm>
            <a:off x="498883" y="5872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1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44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4400" b="0" i="0" u="none" strike="noStrike" baseline="0" dirty="0">
                <a:latin typeface="TimesNewRomanPSMT"/>
              </a:rPr>
              <a:t>1. Simon, Andrew, James and John - Luke 5:1-11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748C2D-3326-50E1-6B63-9DE96BE90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8"/>
    </mc:Choice>
    <mc:Fallback xmlns="">
      <p:transition spd="slow" advTm="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FDB98-C1D9-03DD-5847-3C77001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" b="119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079EB-377F-49E9-C6DF-CE1FB61B1917}"/>
              </a:ext>
            </a:extLst>
          </p:cNvPr>
          <p:cNvSpPr txBox="1"/>
          <p:nvPr/>
        </p:nvSpPr>
        <p:spPr>
          <a:xfrm>
            <a:off x="338138" y="3429000"/>
            <a:ext cx="11515724" cy="295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སྐྱབས་མགོན་ཡེ་ཤུའི་ཐུགས་སྲས་སྔ་མའི་སྐོར།</a:t>
            </a:r>
          </a:p>
          <a:p>
            <a:endParaRPr lang="en-ZA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2D2D1F8-F8C3-79C4-F88F-0633A418A88A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6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031540-BF0F-7EF3-AE82-C0D49EB6A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E51DE-2D3D-A8C8-A469-BCF762FA7B7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1On one occasion, while Jesus was standing by the Lake of Gennesaret  with the crowd pressing in on Him to hear the word of God,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7D124-056E-AAD6-794E-9E6879C0A6E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1ཡེ་ཤུ་གན་ནེ་སཱ་རེལ་ཞེས་པའི་མཚོའི་འགྲམ་དུ་བཞུགས་པ་དང༌། དཀོན་མཆོག་གི་བཀའ་ལ་ཉན་པའི་ཆེད་དུ་མི་ཚོགས་འཚང་ཁ་བརྒྱབ་སྟེ་ཁོང་གི་མཐའ་ནས་བསྐོར་སྐབས།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8"/>
    </mc:Choice>
    <mc:Fallback xmlns="">
      <p:transition spd="slow" advTm="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4E0F0-5970-D886-52AB-EBB124F0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46EDB-B213-9972-C18A-47C4CF5D6E6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B9D079-01A2-7BFE-B2E5-1D94FB698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524D9-CF2C-6FAE-E9A5-7B80B4E481C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2He saw two boats at the edge of the lake. The fishermen had left them and were washing their nets.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2028B-6E0C-E5DD-8EEF-F2E9845CECB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2ཁོང་གིས་མཚོའི་འགྲམ་ལ་གྲུ་གཉིས་ཡོད་པ་གཟིགས། ཉ་པ་རྣམས་གྲུ་བཞག་ནས་དྲ་རྒྱ་འཁྲུད་བཞིན་ཡོད།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C20D4-32F0-1C40-9C13-61C1D6A9F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DDA6B-1EF9-B81B-3BF4-4EFC3EF386B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305B8A4-9A89-E942-F1D7-340047E88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870CC-6B3A-D915-1D1D-96BFEF9B6EE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3Jesus got into the boat belonging to Simon and asked him to put out a little from shore. And sitting down, He taught the people from the boat.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77C63-3B46-41C0-561A-CB124DC9BC9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3ཁོང་སི་མོན་གྱི་གྲུ་ལ་ཞུགས་ནས་སི་མོན་ལ་སྐམ་ས་ནས་ཕྱིར་བསྐྱོད་ཏོག་ཙམ་བྱོས་ཞེས་གསུངས་པས། ཁོང་གྲུ་ལ་བཞུགས་ཏེ་མི་ཚོགས་ལ་ཆོས་བསྟན་གནང༌།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"/>
    </mc:Choice>
    <mc:Fallback xmlns="">
      <p:transition spd="slow" advTm="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4661</TotalTime>
  <Words>991</Words>
  <Application>Microsoft Office PowerPoint</Application>
  <PresentationFormat>Widescreen</PresentationFormat>
  <Paragraphs>62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2025-05-16T05:55:28Z</dcterms:modified>
</cp:coreProperties>
</file>