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68" r:id="rId2"/>
    <p:sldId id="439" r:id="rId3"/>
    <p:sldId id="440" r:id="rId4"/>
    <p:sldId id="471" r:id="rId5"/>
    <p:sldId id="442" r:id="rId6"/>
    <p:sldId id="443" r:id="rId7"/>
    <p:sldId id="444" r:id="rId8"/>
    <p:sldId id="445" r:id="rId9"/>
    <p:sldId id="446" r:id="rId10"/>
    <p:sldId id="447" r:id="rId11"/>
    <p:sldId id="448" r:id="rId12"/>
    <p:sldId id="449" r:id="rId13"/>
    <p:sldId id="450" r:id="rId14"/>
    <p:sldId id="451" r:id="rId15"/>
    <p:sldId id="452" r:id="rId16"/>
    <p:sldId id="453" r:id="rId17"/>
    <p:sldId id="454" r:id="rId18"/>
    <p:sldId id="455" r:id="rId19"/>
    <p:sldId id="456" r:id="rId20"/>
    <p:sldId id="470" r:id="rId21"/>
    <p:sldId id="469" r:id="rId22"/>
    <p:sldId id="457" r:id="rId23"/>
    <p:sldId id="458" r:id="rId24"/>
    <p:sldId id="459" r:id="rId25"/>
    <p:sldId id="460" r:id="rId26"/>
    <p:sldId id="4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CECCDA-CBEE-4544-9BCB-FCF8F3E0A972}" v="13" dt="2025-04-16T08:16:34.2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57" d="100"/>
          <a:sy n="57" d="100"/>
        </p:scale>
        <p:origin x="72" y="9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13CECCDA-CBEE-4544-9BCB-FCF8F3E0A972}"/>
    <pc:docChg chg="custSel modSld">
      <pc:chgData name="Alfred Smith" userId="3c60a3631c0db8ad" providerId="LiveId" clId="{13CECCDA-CBEE-4544-9BCB-FCF8F3E0A972}" dt="2025-04-16T08:16:34.230" v="25"/>
      <pc:docMkLst>
        <pc:docMk/>
      </pc:docMkLst>
      <pc:sldChg chg="addSp delSp modSp mod">
        <pc:chgData name="Alfred Smith" userId="3c60a3631c0db8ad" providerId="LiveId" clId="{13CECCDA-CBEE-4544-9BCB-FCF8F3E0A972}" dt="2025-04-16T08:14:47.366" v="5"/>
        <pc:sldMkLst>
          <pc:docMk/>
          <pc:sldMk cId="2180228365" sldId="442"/>
        </pc:sldMkLst>
        <pc:spChg chg="add mod">
          <ac:chgData name="Alfred Smith" userId="3c60a3631c0db8ad" providerId="LiveId" clId="{13CECCDA-CBEE-4544-9BCB-FCF8F3E0A972}" dt="2025-04-16T08:14:47.366" v="5"/>
          <ac:spMkLst>
            <pc:docMk/>
            <pc:sldMk cId="2180228365" sldId="442"/>
            <ac:spMk id="2" creationId="{30AE51DE-2D3D-A8C8-A469-BCF762FA7B7D}"/>
          </ac:spMkLst>
        </pc:spChg>
        <pc:spChg chg="add mod">
          <ac:chgData name="Alfred Smith" userId="3c60a3631c0db8ad" providerId="LiveId" clId="{13CECCDA-CBEE-4544-9BCB-FCF8F3E0A972}" dt="2025-04-16T08:14:47.366" v="5"/>
          <ac:spMkLst>
            <pc:docMk/>
            <pc:sldMk cId="2180228365" sldId="442"/>
            <ac:spMk id="3" creationId="{1907D124-056E-AAD6-794E-9E6879C0A6EA}"/>
          </ac:spMkLst>
        </pc:spChg>
        <pc:spChg chg="del">
          <ac:chgData name="Alfred Smith" userId="3c60a3631c0db8ad" providerId="LiveId" clId="{13CECCDA-CBEE-4544-9BCB-FCF8F3E0A972}" dt="2025-04-16T08:14:46.734" v="4" actId="478"/>
          <ac:spMkLst>
            <pc:docMk/>
            <pc:sldMk cId="2180228365" sldId="442"/>
            <ac:spMk id="4" creationId="{9A13E2D8-2F59-44C1-B1D2-79C300C26DD4}"/>
          </ac:spMkLst>
        </pc:spChg>
        <pc:spChg chg="del">
          <ac:chgData name="Alfred Smith" userId="3c60a3631c0db8ad" providerId="LiveId" clId="{13CECCDA-CBEE-4544-9BCB-FCF8F3E0A972}" dt="2025-04-16T08:14:46.734" v="4" actId="478"/>
          <ac:spMkLst>
            <pc:docMk/>
            <pc:sldMk cId="2180228365" sldId="442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3CECCDA-CBEE-4544-9BCB-FCF8F3E0A972}" dt="2025-04-16T08:14:57.828" v="7"/>
        <pc:sldMkLst>
          <pc:docMk/>
          <pc:sldMk cId="1718612039" sldId="444"/>
        </pc:sldMkLst>
        <pc:spChg chg="add mod">
          <ac:chgData name="Alfred Smith" userId="3c60a3631c0db8ad" providerId="LiveId" clId="{13CECCDA-CBEE-4544-9BCB-FCF8F3E0A972}" dt="2025-04-16T08:14:57.828" v="7"/>
          <ac:spMkLst>
            <pc:docMk/>
            <pc:sldMk cId="1718612039" sldId="444"/>
            <ac:spMk id="2" creationId="{363524D9-CF2C-6FAE-E9A5-7B80B4E481C0}"/>
          </ac:spMkLst>
        </pc:spChg>
        <pc:spChg chg="add mod">
          <ac:chgData name="Alfred Smith" userId="3c60a3631c0db8ad" providerId="LiveId" clId="{13CECCDA-CBEE-4544-9BCB-FCF8F3E0A972}" dt="2025-04-16T08:14:57.828" v="7"/>
          <ac:spMkLst>
            <pc:docMk/>
            <pc:sldMk cId="1718612039" sldId="444"/>
            <ac:spMk id="3" creationId="{8E22028B-6E0C-E5DD-8EEF-F2E9845CECBE}"/>
          </ac:spMkLst>
        </pc:spChg>
        <pc:spChg chg="del">
          <ac:chgData name="Alfred Smith" userId="3c60a3631c0db8ad" providerId="LiveId" clId="{13CECCDA-CBEE-4544-9BCB-FCF8F3E0A972}" dt="2025-04-16T08:14:57.262" v="6" actId="478"/>
          <ac:spMkLst>
            <pc:docMk/>
            <pc:sldMk cId="1718612039" sldId="444"/>
            <ac:spMk id="4" creationId="{9A13E2D8-2F59-44C1-B1D2-79C300C26DD4}"/>
          </ac:spMkLst>
        </pc:spChg>
        <pc:spChg chg="del">
          <ac:chgData name="Alfred Smith" userId="3c60a3631c0db8ad" providerId="LiveId" clId="{13CECCDA-CBEE-4544-9BCB-FCF8F3E0A972}" dt="2025-04-16T08:14:57.262" v="6" actId="478"/>
          <ac:spMkLst>
            <pc:docMk/>
            <pc:sldMk cId="1718612039" sldId="444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3CECCDA-CBEE-4544-9BCB-FCF8F3E0A972}" dt="2025-04-16T08:15:07.455" v="9"/>
        <pc:sldMkLst>
          <pc:docMk/>
          <pc:sldMk cId="665805102" sldId="446"/>
        </pc:sldMkLst>
        <pc:spChg chg="add mod">
          <ac:chgData name="Alfred Smith" userId="3c60a3631c0db8ad" providerId="LiveId" clId="{13CECCDA-CBEE-4544-9BCB-FCF8F3E0A972}" dt="2025-04-16T08:15:07.455" v="9"/>
          <ac:spMkLst>
            <pc:docMk/>
            <pc:sldMk cId="665805102" sldId="446"/>
            <ac:spMk id="2" creationId="{C45870CC-6B3A-D915-1D1D-96BFEF9B6EEB}"/>
          </ac:spMkLst>
        </pc:spChg>
        <pc:spChg chg="add mod">
          <ac:chgData name="Alfred Smith" userId="3c60a3631c0db8ad" providerId="LiveId" clId="{13CECCDA-CBEE-4544-9BCB-FCF8F3E0A972}" dt="2025-04-16T08:15:07.455" v="9"/>
          <ac:spMkLst>
            <pc:docMk/>
            <pc:sldMk cId="665805102" sldId="446"/>
            <ac:spMk id="3" creationId="{71577C63-3B46-41C0-561A-CB124DC9BC99}"/>
          </ac:spMkLst>
        </pc:spChg>
        <pc:spChg chg="del">
          <ac:chgData name="Alfred Smith" userId="3c60a3631c0db8ad" providerId="LiveId" clId="{13CECCDA-CBEE-4544-9BCB-FCF8F3E0A972}" dt="2025-04-16T08:15:06.783" v="8" actId="478"/>
          <ac:spMkLst>
            <pc:docMk/>
            <pc:sldMk cId="665805102" sldId="446"/>
            <ac:spMk id="4" creationId="{9A13E2D8-2F59-44C1-B1D2-79C300C26DD4}"/>
          </ac:spMkLst>
        </pc:spChg>
        <pc:spChg chg="del">
          <ac:chgData name="Alfred Smith" userId="3c60a3631c0db8ad" providerId="LiveId" clId="{13CECCDA-CBEE-4544-9BCB-FCF8F3E0A972}" dt="2025-04-16T08:15:06.783" v="8" actId="478"/>
          <ac:spMkLst>
            <pc:docMk/>
            <pc:sldMk cId="665805102" sldId="446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3CECCDA-CBEE-4544-9BCB-FCF8F3E0A972}" dt="2025-04-16T08:15:20.105" v="11"/>
        <pc:sldMkLst>
          <pc:docMk/>
          <pc:sldMk cId="843663555" sldId="448"/>
        </pc:sldMkLst>
        <pc:spChg chg="add mod">
          <ac:chgData name="Alfred Smith" userId="3c60a3631c0db8ad" providerId="LiveId" clId="{13CECCDA-CBEE-4544-9BCB-FCF8F3E0A972}" dt="2025-04-16T08:15:20.105" v="11"/>
          <ac:spMkLst>
            <pc:docMk/>
            <pc:sldMk cId="843663555" sldId="448"/>
            <ac:spMk id="2" creationId="{D24E3B33-8FBA-13A5-D91C-90566E9F6D0E}"/>
          </ac:spMkLst>
        </pc:spChg>
        <pc:spChg chg="add mod">
          <ac:chgData name="Alfred Smith" userId="3c60a3631c0db8ad" providerId="LiveId" clId="{13CECCDA-CBEE-4544-9BCB-FCF8F3E0A972}" dt="2025-04-16T08:15:20.105" v="11"/>
          <ac:spMkLst>
            <pc:docMk/>
            <pc:sldMk cId="843663555" sldId="448"/>
            <ac:spMk id="3" creationId="{690D0A73-7754-BFD0-7CB2-F47214BE1493}"/>
          </ac:spMkLst>
        </pc:spChg>
        <pc:spChg chg="del">
          <ac:chgData name="Alfred Smith" userId="3c60a3631c0db8ad" providerId="LiveId" clId="{13CECCDA-CBEE-4544-9BCB-FCF8F3E0A972}" dt="2025-04-16T08:15:19.477" v="10" actId="478"/>
          <ac:spMkLst>
            <pc:docMk/>
            <pc:sldMk cId="843663555" sldId="448"/>
            <ac:spMk id="4" creationId="{9A13E2D8-2F59-44C1-B1D2-79C300C26DD4}"/>
          </ac:spMkLst>
        </pc:spChg>
        <pc:spChg chg="del">
          <ac:chgData name="Alfred Smith" userId="3c60a3631c0db8ad" providerId="LiveId" clId="{13CECCDA-CBEE-4544-9BCB-FCF8F3E0A972}" dt="2025-04-16T08:15:19.477" v="10" actId="478"/>
          <ac:spMkLst>
            <pc:docMk/>
            <pc:sldMk cId="843663555" sldId="448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3CECCDA-CBEE-4544-9BCB-FCF8F3E0A972}" dt="2025-04-16T08:15:30.384" v="13"/>
        <pc:sldMkLst>
          <pc:docMk/>
          <pc:sldMk cId="538051216" sldId="450"/>
        </pc:sldMkLst>
        <pc:spChg chg="add mod">
          <ac:chgData name="Alfred Smith" userId="3c60a3631c0db8ad" providerId="LiveId" clId="{13CECCDA-CBEE-4544-9BCB-FCF8F3E0A972}" dt="2025-04-16T08:15:30.384" v="13"/>
          <ac:spMkLst>
            <pc:docMk/>
            <pc:sldMk cId="538051216" sldId="450"/>
            <ac:spMk id="3" creationId="{533814F9-F026-6E50-69A6-002A72DC018E}"/>
          </ac:spMkLst>
        </pc:spChg>
        <pc:spChg chg="del">
          <ac:chgData name="Alfred Smith" userId="3c60a3631c0db8ad" providerId="LiveId" clId="{13CECCDA-CBEE-4544-9BCB-FCF8F3E0A972}" dt="2025-04-16T08:15:29.719" v="12" actId="478"/>
          <ac:spMkLst>
            <pc:docMk/>
            <pc:sldMk cId="538051216" sldId="450"/>
            <ac:spMk id="4" creationId="{9A13E2D8-2F59-44C1-B1D2-79C300C26DD4}"/>
          </ac:spMkLst>
        </pc:spChg>
        <pc:spChg chg="add mod">
          <ac:chgData name="Alfred Smith" userId="3c60a3631c0db8ad" providerId="LiveId" clId="{13CECCDA-CBEE-4544-9BCB-FCF8F3E0A972}" dt="2025-04-16T08:15:30.384" v="13"/>
          <ac:spMkLst>
            <pc:docMk/>
            <pc:sldMk cId="538051216" sldId="450"/>
            <ac:spMk id="5" creationId="{856645F9-933A-DFA2-9E90-068FBA9250AC}"/>
          </ac:spMkLst>
        </pc:spChg>
        <pc:spChg chg="del">
          <ac:chgData name="Alfred Smith" userId="3c60a3631c0db8ad" providerId="LiveId" clId="{13CECCDA-CBEE-4544-9BCB-FCF8F3E0A972}" dt="2025-04-16T08:15:29.719" v="12" actId="478"/>
          <ac:spMkLst>
            <pc:docMk/>
            <pc:sldMk cId="538051216" sldId="450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3CECCDA-CBEE-4544-9BCB-FCF8F3E0A972}" dt="2025-04-16T08:15:39.475" v="15"/>
        <pc:sldMkLst>
          <pc:docMk/>
          <pc:sldMk cId="4002949039" sldId="452"/>
        </pc:sldMkLst>
        <pc:spChg chg="add mod">
          <ac:chgData name="Alfred Smith" userId="3c60a3631c0db8ad" providerId="LiveId" clId="{13CECCDA-CBEE-4544-9BCB-FCF8F3E0A972}" dt="2025-04-16T08:15:39.475" v="15"/>
          <ac:spMkLst>
            <pc:docMk/>
            <pc:sldMk cId="4002949039" sldId="452"/>
            <ac:spMk id="2" creationId="{4C974523-DBD1-6500-9E23-5D5E9CD7B4AE}"/>
          </ac:spMkLst>
        </pc:spChg>
        <pc:spChg chg="del">
          <ac:chgData name="Alfred Smith" userId="3c60a3631c0db8ad" providerId="LiveId" clId="{13CECCDA-CBEE-4544-9BCB-FCF8F3E0A972}" dt="2025-04-16T08:15:38.883" v="14" actId="478"/>
          <ac:spMkLst>
            <pc:docMk/>
            <pc:sldMk cId="4002949039" sldId="452"/>
            <ac:spMk id="4" creationId="{9A13E2D8-2F59-44C1-B1D2-79C300C26DD4}"/>
          </ac:spMkLst>
        </pc:spChg>
        <pc:spChg chg="add mod">
          <ac:chgData name="Alfred Smith" userId="3c60a3631c0db8ad" providerId="LiveId" clId="{13CECCDA-CBEE-4544-9BCB-FCF8F3E0A972}" dt="2025-04-16T08:15:39.475" v="15"/>
          <ac:spMkLst>
            <pc:docMk/>
            <pc:sldMk cId="4002949039" sldId="452"/>
            <ac:spMk id="5" creationId="{5D4875A2-23B4-3A54-52F1-CA77FAA448CB}"/>
          </ac:spMkLst>
        </pc:spChg>
        <pc:spChg chg="del">
          <ac:chgData name="Alfred Smith" userId="3c60a3631c0db8ad" providerId="LiveId" clId="{13CECCDA-CBEE-4544-9BCB-FCF8F3E0A972}" dt="2025-04-16T08:15:38.883" v="14" actId="478"/>
          <ac:spMkLst>
            <pc:docMk/>
            <pc:sldMk cId="4002949039" sldId="452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3CECCDA-CBEE-4544-9BCB-FCF8F3E0A972}" dt="2025-04-16T08:15:48.163" v="17"/>
        <pc:sldMkLst>
          <pc:docMk/>
          <pc:sldMk cId="2511564658" sldId="454"/>
        </pc:sldMkLst>
        <pc:spChg chg="add mod">
          <ac:chgData name="Alfred Smith" userId="3c60a3631c0db8ad" providerId="LiveId" clId="{13CECCDA-CBEE-4544-9BCB-FCF8F3E0A972}" dt="2025-04-16T08:15:48.163" v="17"/>
          <ac:spMkLst>
            <pc:docMk/>
            <pc:sldMk cId="2511564658" sldId="454"/>
            <ac:spMk id="2" creationId="{4ED415F8-EA17-D541-4518-5D85780B26E8}"/>
          </ac:spMkLst>
        </pc:spChg>
        <pc:spChg chg="add mod">
          <ac:chgData name="Alfred Smith" userId="3c60a3631c0db8ad" providerId="LiveId" clId="{13CECCDA-CBEE-4544-9BCB-FCF8F3E0A972}" dt="2025-04-16T08:15:48.163" v="17"/>
          <ac:spMkLst>
            <pc:docMk/>
            <pc:sldMk cId="2511564658" sldId="454"/>
            <ac:spMk id="3" creationId="{BEDD8219-CF29-43E4-8375-363C07190986}"/>
          </ac:spMkLst>
        </pc:spChg>
        <pc:spChg chg="del">
          <ac:chgData name="Alfred Smith" userId="3c60a3631c0db8ad" providerId="LiveId" clId="{13CECCDA-CBEE-4544-9BCB-FCF8F3E0A972}" dt="2025-04-16T08:15:47.509" v="16" actId="478"/>
          <ac:spMkLst>
            <pc:docMk/>
            <pc:sldMk cId="2511564658" sldId="454"/>
            <ac:spMk id="4" creationId="{9A13E2D8-2F59-44C1-B1D2-79C300C26DD4}"/>
          </ac:spMkLst>
        </pc:spChg>
        <pc:spChg chg="del">
          <ac:chgData name="Alfred Smith" userId="3c60a3631c0db8ad" providerId="LiveId" clId="{13CECCDA-CBEE-4544-9BCB-FCF8F3E0A972}" dt="2025-04-16T08:15:47.509" v="16" actId="478"/>
          <ac:spMkLst>
            <pc:docMk/>
            <pc:sldMk cId="2511564658" sldId="454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3CECCDA-CBEE-4544-9BCB-FCF8F3E0A972}" dt="2025-04-16T08:15:56.936" v="19"/>
        <pc:sldMkLst>
          <pc:docMk/>
          <pc:sldMk cId="4049696417" sldId="456"/>
        </pc:sldMkLst>
        <pc:spChg chg="add mod">
          <ac:chgData name="Alfred Smith" userId="3c60a3631c0db8ad" providerId="LiveId" clId="{13CECCDA-CBEE-4544-9BCB-FCF8F3E0A972}" dt="2025-04-16T08:15:56.936" v="19"/>
          <ac:spMkLst>
            <pc:docMk/>
            <pc:sldMk cId="4049696417" sldId="456"/>
            <ac:spMk id="2" creationId="{5C1B550C-6CDF-7F0F-7510-C30EC058E86E}"/>
          </ac:spMkLst>
        </pc:spChg>
        <pc:spChg chg="add mod">
          <ac:chgData name="Alfred Smith" userId="3c60a3631c0db8ad" providerId="LiveId" clId="{13CECCDA-CBEE-4544-9BCB-FCF8F3E0A972}" dt="2025-04-16T08:15:56.936" v="19"/>
          <ac:spMkLst>
            <pc:docMk/>
            <pc:sldMk cId="4049696417" sldId="456"/>
            <ac:spMk id="3" creationId="{90C96FB7-B1BD-E8D0-C217-C9827E7FEB79}"/>
          </ac:spMkLst>
        </pc:spChg>
        <pc:spChg chg="del">
          <ac:chgData name="Alfred Smith" userId="3c60a3631c0db8ad" providerId="LiveId" clId="{13CECCDA-CBEE-4544-9BCB-FCF8F3E0A972}" dt="2025-04-16T08:15:56.328" v="18" actId="478"/>
          <ac:spMkLst>
            <pc:docMk/>
            <pc:sldMk cId="4049696417" sldId="456"/>
            <ac:spMk id="4" creationId="{9A13E2D8-2F59-44C1-B1D2-79C300C26DD4}"/>
          </ac:spMkLst>
        </pc:spChg>
        <pc:spChg chg="del">
          <ac:chgData name="Alfred Smith" userId="3c60a3631c0db8ad" providerId="LiveId" clId="{13CECCDA-CBEE-4544-9BCB-FCF8F3E0A972}" dt="2025-04-16T08:15:56.328" v="18" actId="478"/>
          <ac:spMkLst>
            <pc:docMk/>
            <pc:sldMk cId="4049696417" sldId="456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3CECCDA-CBEE-4544-9BCB-FCF8F3E0A972}" dt="2025-04-16T08:16:24.254" v="23"/>
        <pc:sldMkLst>
          <pc:docMk/>
          <pc:sldMk cId="2789980734" sldId="458"/>
        </pc:sldMkLst>
        <pc:spChg chg="add mod">
          <ac:chgData name="Alfred Smith" userId="3c60a3631c0db8ad" providerId="LiveId" clId="{13CECCDA-CBEE-4544-9BCB-FCF8F3E0A972}" dt="2025-04-16T08:16:24.254" v="23"/>
          <ac:spMkLst>
            <pc:docMk/>
            <pc:sldMk cId="2789980734" sldId="458"/>
            <ac:spMk id="2" creationId="{872A2125-D2B9-18DF-5BB9-C983615B735D}"/>
          </ac:spMkLst>
        </pc:spChg>
        <pc:spChg chg="add mod">
          <ac:chgData name="Alfred Smith" userId="3c60a3631c0db8ad" providerId="LiveId" clId="{13CECCDA-CBEE-4544-9BCB-FCF8F3E0A972}" dt="2025-04-16T08:16:24.254" v="23"/>
          <ac:spMkLst>
            <pc:docMk/>
            <pc:sldMk cId="2789980734" sldId="458"/>
            <ac:spMk id="3" creationId="{509DBB7A-40E8-6A99-B1F0-3A2A825BDBC3}"/>
          </ac:spMkLst>
        </pc:spChg>
        <pc:spChg chg="del">
          <ac:chgData name="Alfred Smith" userId="3c60a3631c0db8ad" providerId="LiveId" clId="{13CECCDA-CBEE-4544-9BCB-FCF8F3E0A972}" dt="2025-04-16T08:16:23.622" v="22" actId="478"/>
          <ac:spMkLst>
            <pc:docMk/>
            <pc:sldMk cId="2789980734" sldId="458"/>
            <ac:spMk id="4" creationId="{9A13E2D8-2F59-44C1-B1D2-79C300C26DD4}"/>
          </ac:spMkLst>
        </pc:spChg>
        <pc:spChg chg="del">
          <ac:chgData name="Alfred Smith" userId="3c60a3631c0db8ad" providerId="LiveId" clId="{13CECCDA-CBEE-4544-9BCB-FCF8F3E0A972}" dt="2025-04-16T08:16:23.622" v="22" actId="478"/>
          <ac:spMkLst>
            <pc:docMk/>
            <pc:sldMk cId="2789980734" sldId="458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3CECCDA-CBEE-4544-9BCB-FCF8F3E0A972}" dt="2025-04-16T08:16:34.230" v="25"/>
        <pc:sldMkLst>
          <pc:docMk/>
          <pc:sldMk cId="2691432836" sldId="460"/>
        </pc:sldMkLst>
        <pc:spChg chg="add mod">
          <ac:chgData name="Alfred Smith" userId="3c60a3631c0db8ad" providerId="LiveId" clId="{13CECCDA-CBEE-4544-9BCB-FCF8F3E0A972}" dt="2025-04-16T08:16:34.230" v="25"/>
          <ac:spMkLst>
            <pc:docMk/>
            <pc:sldMk cId="2691432836" sldId="460"/>
            <ac:spMk id="2" creationId="{A6355BCC-1A73-4F46-57A5-6B3D828E4854}"/>
          </ac:spMkLst>
        </pc:spChg>
        <pc:spChg chg="del">
          <ac:chgData name="Alfred Smith" userId="3c60a3631c0db8ad" providerId="LiveId" clId="{13CECCDA-CBEE-4544-9BCB-FCF8F3E0A972}" dt="2025-04-16T08:16:33.591" v="24" actId="478"/>
          <ac:spMkLst>
            <pc:docMk/>
            <pc:sldMk cId="2691432836" sldId="460"/>
            <ac:spMk id="4" creationId="{9A13E2D8-2F59-44C1-B1D2-79C300C26DD4}"/>
          </ac:spMkLst>
        </pc:spChg>
        <pc:spChg chg="add mod">
          <ac:chgData name="Alfred Smith" userId="3c60a3631c0db8ad" providerId="LiveId" clId="{13CECCDA-CBEE-4544-9BCB-FCF8F3E0A972}" dt="2025-04-16T08:16:34.230" v="25"/>
          <ac:spMkLst>
            <pc:docMk/>
            <pc:sldMk cId="2691432836" sldId="460"/>
            <ac:spMk id="5" creationId="{96C6B6EC-FC87-5635-4C6C-6A099031D3D8}"/>
          </ac:spMkLst>
        </pc:spChg>
        <pc:spChg chg="del">
          <ac:chgData name="Alfred Smith" userId="3c60a3631c0db8ad" providerId="LiveId" clId="{13CECCDA-CBEE-4544-9BCB-FCF8F3E0A972}" dt="2025-04-16T08:16:33.591" v="24" actId="478"/>
          <ac:spMkLst>
            <pc:docMk/>
            <pc:sldMk cId="2691432836" sldId="460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3CECCDA-CBEE-4544-9BCB-FCF8F3E0A972}" dt="2025-04-16T08:14:04.828" v="1"/>
        <pc:sldMkLst>
          <pc:docMk/>
          <pc:sldMk cId="826482979" sldId="468"/>
        </pc:sldMkLst>
        <pc:spChg chg="del">
          <ac:chgData name="Alfred Smith" userId="3c60a3631c0db8ad" providerId="LiveId" clId="{13CECCDA-CBEE-4544-9BCB-FCF8F3E0A972}" dt="2025-04-16T08:14:04.067" v="0" actId="478"/>
          <ac:spMkLst>
            <pc:docMk/>
            <pc:sldMk cId="826482979" sldId="468"/>
            <ac:spMk id="3" creationId="{5F96472B-1870-F55F-618C-EA4C69EAE1B6}"/>
          </ac:spMkLst>
        </pc:spChg>
        <pc:spChg chg="add mod">
          <ac:chgData name="Alfred Smith" userId="3c60a3631c0db8ad" providerId="LiveId" clId="{13CECCDA-CBEE-4544-9BCB-FCF8F3E0A972}" dt="2025-04-16T08:14:04.828" v="1"/>
          <ac:spMkLst>
            <pc:docMk/>
            <pc:sldMk cId="826482979" sldId="468"/>
            <ac:spMk id="5" creationId="{43C18F53-5046-1BC4-9E33-FB0C99447EB1}"/>
          </ac:spMkLst>
        </pc:spChg>
      </pc:sldChg>
      <pc:sldChg chg="addSp delSp modSp mod">
        <pc:chgData name="Alfred Smith" userId="3c60a3631c0db8ad" providerId="LiveId" clId="{13CECCDA-CBEE-4544-9BCB-FCF8F3E0A972}" dt="2025-04-16T08:16:12.565" v="21"/>
        <pc:sldMkLst>
          <pc:docMk/>
          <pc:sldMk cId="817937395" sldId="469"/>
        </pc:sldMkLst>
        <pc:spChg chg="add mod">
          <ac:chgData name="Alfred Smith" userId="3c60a3631c0db8ad" providerId="LiveId" clId="{13CECCDA-CBEE-4544-9BCB-FCF8F3E0A972}" dt="2025-04-16T08:16:12.565" v="21"/>
          <ac:spMkLst>
            <pc:docMk/>
            <pc:sldMk cId="817937395" sldId="469"/>
            <ac:spMk id="2" creationId="{F60ED721-46AD-A477-ABA6-E9A64D386210}"/>
          </ac:spMkLst>
        </pc:spChg>
        <pc:spChg chg="del">
          <ac:chgData name="Alfred Smith" userId="3c60a3631c0db8ad" providerId="LiveId" clId="{13CECCDA-CBEE-4544-9BCB-FCF8F3E0A972}" dt="2025-04-16T08:16:11.879" v="20" actId="478"/>
          <ac:spMkLst>
            <pc:docMk/>
            <pc:sldMk cId="817937395" sldId="469"/>
            <ac:spMk id="4" creationId="{9A13E2D8-2F59-44C1-B1D2-79C300C26DD4}"/>
          </ac:spMkLst>
        </pc:spChg>
        <pc:spChg chg="add mod">
          <ac:chgData name="Alfred Smith" userId="3c60a3631c0db8ad" providerId="LiveId" clId="{13CECCDA-CBEE-4544-9BCB-FCF8F3E0A972}" dt="2025-04-16T08:16:12.565" v="21"/>
          <ac:spMkLst>
            <pc:docMk/>
            <pc:sldMk cId="817937395" sldId="469"/>
            <ac:spMk id="5" creationId="{9997D58B-4EDD-2840-B33A-72FB82D1C316}"/>
          </ac:spMkLst>
        </pc:spChg>
        <pc:spChg chg="del">
          <ac:chgData name="Alfred Smith" userId="3c60a3631c0db8ad" providerId="LiveId" clId="{13CECCDA-CBEE-4544-9BCB-FCF8F3E0A972}" dt="2025-04-16T08:16:11.879" v="20" actId="478"/>
          <ac:spMkLst>
            <pc:docMk/>
            <pc:sldMk cId="817937395" sldId="46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3CECCDA-CBEE-4544-9BCB-FCF8F3E0A972}" dt="2025-04-16T08:14:28.871" v="3"/>
        <pc:sldMkLst>
          <pc:docMk/>
          <pc:sldMk cId="4194463969" sldId="471"/>
        </pc:sldMkLst>
        <pc:spChg chg="del">
          <ac:chgData name="Alfred Smith" userId="3c60a3631c0db8ad" providerId="LiveId" clId="{13CECCDA-CBEE-4544-9BCB-FCF8F3E0A972}" dt="2025-04-16T08:14:21.027" v="2" actId="478"/>
          <ac:spMkLst>
            <pc:docMk/>
            <pc:sldMk cId="4194463969" sldId="471"/>
            <ac:spMk id="2" creationId="{9AC4ACB6-607F-2E3F-7786-1E3895B2CF2F}"/>
          </ac:spMkLst>
        </pc:spChg>
        <pc:spChg chg="add mod">
          <ac:chgData name="Alfred Smith" userId="3c60a3631c0db8ad" providerId="LiveId" clId="{13CECCDA-CBEE-4544-9BCB-FCF8F3E0A972}" dt="2025-04-16T08:14:28.871" v="3"/>
          <ac:spMkLst>
            <pc:docMk/>
            <pc:sldMk cId="4194463969" sldId="471"/>
            <ac:spMk id="4" creationId="{E4E079EB-377F-49E9-C6DF-CE1FB61B1917}"/>
          </ac:spMkLst>
        </pc:spChg>
        <pc:spChg chg="add mod">
          <ac:chgData name="Alfred Smith" userId="3c60a3631c0db8ad" providerId="LiveId" clId="{13CECCDA-CBEE-4544-9BCB-FCF8F3E0A972}" dt="2025-04-16T08:14:28.871" v="3"/>
          <ac:spMkLst>
            <pc:docMk/>
            <pc:sldMk cId="4194463969" sldId="471"/>
            <ac:spMk id="5" creationId="{52D2D1F8-F8C3-79C4-F88F-0633A418A88A}"/>
          </ac:spMkLst>
        </pc:spChg>
      </pc:sldChg>
    </pc:docChg>
  </pc:docChgLst>
  <pc:docChgLst>
    <pc:chgData name="Leonie Smith" userId="fed1330f33f5650e" providerId="LiveId" clId="{CF58EA97-25C6-4158-93D2-E72F91EAA70D}"/>
    <pc:docChg chg="custSel modSld">
      <pc:chgData name="Leonie Smith" userId="fed1330f33f5650e" providerId="LiveId" clId="{CF58EA97-25C6-4158-93D2-E72F91EAA70D}" dt="2022-10-24T04:41:40.924" v="66" actId="5793"/>
      <pc:docMkLst>
        <pc:docMk/>
      </pc:docMkLst>
      <pc:sldChg chg="addSp delSp modSp mod modTransition modAnim">
        <pc:chgData name="Leonie Smith" userId="fed1330f33f5650e" providerId="LiveId" clId="{CF58EA97-25C6-4158-93D2-E72F91EAA70D}" dt="2022-10-21T04:44:19.025" v="23"/>
        <pc:sldMkLst>
          <pc:docMk/>
          <pc:sldMk cId="923867738" sldId="440"/>
        </pc:sldMkLst>
      </pc:sldChg>
      <pc:sldChg chg="addSp delSp modSp">
        <pc:chgData name="Leonie Smith" userId="fed1330f33f5650e" providerId="LiveId" clId="{CF58EA97-25C6-4158-93D2-E72F91EAA70D}" dt="2022-10-21T04:47:19.399" v="26"/>
        <pc:sldMkLst>
          <pc:docMk/>
          <pc:sldMk cId="2180228365" sldId="442"/>
        </pc:sldMkLst>
      </pc:sldChg>
      <pc:sldChg chg="addSp delSp modSp">
        <pc:chgData name="Leonie Smith" userId="fed1330f33f5650e" providerId="LiveId" clId="{CF58EA97-25C6-4158-93D2-E72F91EAA70D}" dt="2022-10-21T04:49:35.372" v="29"/>
        <pc:sldMkLst>
          <pc:docMk/>
          <pc:sldMk cId="1718612039" sldId="444"/>
        </pc:sldMkLst>
      </pc:sldChg>
      <pc:sldChg chg="addSp delSp modSp">
        <pc:chgData name="Leonie Smith" userId="fed1330f33f5650e" providerId="LiveId" clId="{CF58EA97-25C6-4158-93D2-E72F91EAA70D}" dt="2022-10-21T04:54:02.026" v="35"/>
        <pc:sldMkLst>
          <pc:docMk/>
          <pc:sldMk cId="665805102" sldId="446"/>
        </pc:sldMkLst>
      </pc:sldChg>
      <pc:sldChg chg="addSp delSp modSp">
        <pc:chgData name="Leonie Smith" userId="fed1330f33f5650e" providerId="LiveId" clId="{CF58EA97-25C6-4158-93D2-E72F91EAA70D}" dt="2022-10-21T04:57:19.890" v="38"/>
        <pc:sldMkLst>
          <pc:docMk/>
          <pc:sldMk cId="843663555" sldId="448"/>
        </pc:sldMkLst>
      </pc:sldChg>
      <pc:sldChg chg="addSp modSp">
        <pc:chgData name="Leonie Smith" userId="fed1330f33f5650e" providerId="LiveId" clId="{CF58EA97-25C6-4158-93D2-E72F91EAA70D}" dt="2022-10-21T04:58:36.485" v="39"/>
        <pc:sldMkLst>
          <pc:docMk/>
          <pc:sldMk cId="538051216" sldId="450"/>
        </pc:sldMkLst>
      </pc:sldChg>
      <pc:sldChg chg="addSp delSp modSp">
        <pc:chgData name="Leonie Smith" userId="fed1330f33f5650e" providerId="LiveId" clId="{CF58EA97-25C6-4158-93D2-E72F91EAA70D}" dt="2022-10-21T04:59:55.483" v="41"/>
        <pc:sldMkLst>
          <pc:docMk/>
          <pc:sldMk cId="4002949039" sldId="452"/>
        </pc:sldMkLst>
      </pc:sldChg>
      <pc:sldChg chg="addSp delSp modSp">
        <pc:chgData name="Leonie Smith" userId="fed1330f33f5650e" providerId="LiveId" clId="{CF58EA97-25C6-4158-93D2-E72F91EAA70D}" dt="2022-10-21T05:02:35.325" v="45"/>
        <pc:sldMkLst>
          <pc:docMk/>
          <pc:sldMk cId="2511564658" sldId="454"/>
        </pc:sldMkLst>
      </pc:sldChg>
      <pc:sldChg chg="addSp delSp modSp">
        <pc:chgData name="Leonie Smith" userId="fed1330f33f5650e" providerId="LiveId" clId="{CF58EA97-25C6-4158-93D2-E72F91EAA70D}" dt="2022-10-21T05:08:20.627" v="52"/>
        <pc:sldMkLst>
          <pc:docMk/>
          <pc:sldMk cId="4049696417" sldId="456"/>
        </pc:sldMkLst>
      </pc:sldChg>
      <pc:sldChg chg="addSp delSp modSp">
        <pc:chgData name="Leonie Smith" userId="fed1330f33f5650e" providerId="LiveId" clId="{CF58EA97-25C6-4158-93D2-E72F91EAA70D}" dt="2022-10-21T05:14:39.513" v="59"/>
        <pc:sldMkLst>
          <pc:docMk/>
          <pc:sldMk cId="2789980734" sldId="458"/>
        </pc:sldMkLst>
      </pc:sldChg>
      <pc:sldChg chg="addSp delSp modSp">
        <pc:chgData name="Leonie Smith" userId="fed1330f33f5650e" providerId="LiveId" clId="{CF58EA97-25C6-4158-93D2-E72F91EAA70D}" dt="2022-10-21T05:16:28.498" v="61"/>
        <pc:sldMkLst>
          <pc:docMk/>
          <pc:sldMk cId="2691432836" sldId="460"/>
        </pc:sldMkLst>
      </pc:sldChg>
      <pc:sldChg chg="addSp delSp modSp mod modTransition modAnim modNotesTx">
        <pc:chgData name="Leonie Smith" userId="fed1330f33f5650e" providerId="LiveId" clId="{CF58EA97-25C6-4158-93D2-E72F91EAA70D}" dt="2022-10-24T04:41:40.924" v="66" actId="5793"/>
        <pc:sldMkLst>
          <pc:docMk/>
          <pc:sldMk cId="826482979" sldId="468"/>
        </pc:sldMkLst>
      </pc:sldChg>
      <pc:sldChg chg="addSp delSp modSp">
        <pc:chgData name="Leonie Smith" userId="fed1330f33f5650e" providerId="LiveId" clId="{CF58EA97-25C6-4158-93D2-E72F91EAA70D}" dt="2022-10-21T05:10:48.586" v="54"/>
        <pc:sldMkLst>
          <pc:docMk/>
          <pc:sldMk cId="817937395" sldId="469"/>
        </pc:sldMkLst>
      </pc:sldChg>
    </pc:docChg>
  </pc:docChgLst>
  <pc:docChgLst>
    <pc:chgData name="Leonie Smith" userId="fed1330f33f5650e" providerId="LiveId" clId="{7C209A41-382C-4314-BCC3-71459B30B1BB}"/>
    <pc:docChg chg="modSld">
      <pc:chgData name="Leonie Smith" userId="fed1330f33f5650e" providerId="LiveId" clId="{7C209A41-382C-4314-BCC3-71459B30B1BB}" dt="2023-01-10T12:53:55.475" v="14"/>
      <pc:docMkLst>
        <pc:docMk/>
      </pc:docMkLst>
      <pc:sldChg chg="addSp modSp">
        <pc:chgData name="Leonie Smith" userId="fed1330f33f5650e" providerId="LiveId" clId="{7C209A41-382C-4314-BCC3-71459B30B1BB}" dt="2023-01-10T12:51:58.097" v="2"/>
        <pc:sldMkLst>
          <pc:docMk/>
          <pc:sldMk cId="3759221820" sldId="439"/>
        </pc:sldMkLst>
      </pc:sldChg>
      <pc:sldChg chg="addSp modSp">
        <pc:chgData name="Leonie Smith" userId="fed1330f33f5650e" providerId="LiveId" clId="{7C209A41-382C-4314-BCC3-71459B30B1BB}" dt="2023-01-10T12:52:10.627" v="4"/>
        <pc:sldMkLst>
          <pc:docMk/>
          <pc:sldMk cId="3095902142" sldId="443"/>
        </pc:sldMkLst>
      </pc:sldChg>
      <pc:sldChg chg="addSp modSp">
        <pc:chgData name="Leonie Smith" userId="fed1330f33f5650e" providerId="LiveId" clId="{7C209A41-382C-4314-BCC3-71459B30B1BB}" dt="2023-01-10T12:52:19.416" v="5"/>
        <pc:sldMkLst>
          <pc:docMk/>
          <pc:sldMk cId="2166098122" sldId="445"/>
        </pc:sldMkLst>
      </pc:sldChg>
      <pc:sldChg chg="addSp modSp">
        <pc:chgData name="Leonie Smith" userId="fed1330f33f5650e" providerId="LiveId" clId="{7C209A41-382C-4314-BCC3-71459B30B1BB}" dt="2023-01-10T12:52:31.233" v="6"/>
        <pc:sldMkLst>
          <pc:docMk/>
          <pc:sldMk cId="2422728137" sldId="447"/>
        </pc:sldMkLst>
      </pc:sldChg>
      <pc:sldChg chg="addSp modSp">
        <pc:chgData name="Leonie Smith" userId="fed1330f33f5650e" providerId="LiveId" clId="{7C209A41-382C-4314-BCC3-71459B30B1BB}" dt="2023-01-10T12:52:41.032" v="7"/>
        <pc:sldMkLst>
          <pc:docMk/>
          <pc:sldMk cId="4160448636" sldId="449"/>
        </pc:sldMkLst>
      </pc:sldChg>
      <pc:sldChg chg="addSp modSp">
        <pc:chgData name="Leonie Smith" userId="fed1330f33f5650e" providerId="LiveId" clId="{7C209A41-382C-4314-BCC3-71459B30B1BB}" dt="2023-01-10T12:52:49.865" v="8"/>
        <pc:sldMkLst>
          <pc:docMk/>
          <pc:sldMk cId="3386340796" sldId="451"/>
        </pc:sldMkLst>
      </pc:sldChg>
      <pc:sldChg chg="addSp modSp">
        <pc:chgData name="Leonie Smith" userId="fed1330f33f5650e" providerId="LiveId" clId="{7C209A41-382C-4314-BCC3-71459B30B1BB}" dt="2023-01-10T12:52:59.025" v="9"/>
        <pc:sldMkLst>
          <pc:docMk/>
          <pc:sldMk cId="283334129" sldId="453"/>
        </pc:sldMkLst>
      </pc:sldChg>
      <pc:sldChg chg="addSp modSp">
        <pc:chgData name="Leonie Smith" userId="fed1330f33f5650e" providerId="LiveId" clId="{7C209A41-382C-4314-BCC3-71459B30B1BB}" dt="2023-01-10T12:53:08.632" v="10"/>
        <pc:sldMkLst>
          <pc:docMk/>
          <pc:sldMk cId="1799939013" sldId="455"/>
        </pc:sldMkLst>
      </pc:sldChg>
      <pc:sldChg chg="addSp modSp">
        <pc:chgData name="Leonie Smith" userId="fed1330f33f5650e" providerId="LiveId" clId="{7C209A41-382C-4314-BCC3-71459B30B1BB}" dt="2023-01-10T12:53:37.391" v="12"/>
        <pc:sldMkLst>
          <pc:docMk/>
          <pc:sldMk cId="2618424304" sldId="457"/>
        </pc:sldMkLst>
      </pc:sldChg>
      <pc:sldChg chg="addSp modSp">
        <pc:chgData name="Leonie Smith" userId="fed1330f33f5650e" providerId="LiveId" clId="{7C209A41-382C-4314-BCC3-71459B30B1BB}" dt="2023-01-10T12:53:47.598" v="13"/>
        <pc:sldMkLst>
          <pc:docMk/>
          <pc:sldMk cId="783514268" sldId="459"/>
        </pc:sldMkLst>
      </pc:sldChg>
      <pc:sldChg chg="addSp delSp modSp">
        <pc:chgData name="Leonie Smith" userId="fed1330f33f5650e" providerId="LiveId" clId="{7C209A41-382C-4314-BCC3-71459B30B1BB}" dt="2023-01-10T12:51:53.850" v="1"/>
        <pc:sldMkLst>
          <pc:docMk/>
          <pc:sldMk cId="826482979" sldId="468"/>
        </pc:sldMkLst>
      </pc:sldChg>
      <pc:sldChg chg="addSp modSp">
        <pc:chgData name="Leonie Smith" userId="fed1330f33f5650e" providerId="LiveId" clId="{7C209A41-382C-4314-BCC3-71459B30B1BB}" dt="2023-01-10T12:53:17.922" v="11"/>
        <pc:sldMkLst>
          <pc:docMk/>
          <pc:sldMk cId="3736740483" sldId="470"/>
        </pc:sldMkLst>
      </pc:sldChg>
      <pc:sldChg chg="addSp modSp">
        <pc:chgData name="Leonie Smith" userId="fed1330f33f5650e" providerId="LiveId" clId="{7C209A41-382C-4314-BCC3-71459B30B1BB}" dt="2023-01-10T12:52:00.758" v="3"/>
        <pc:sldMkLst>
          <pc:docMk/>
          <pc:sldMk cId="4194463969" sldId="471"/>
        </pc:sldMkLst>
      </pc:sldChg>
      <pc:sldChg chg="addSp modSp">
        <pc:chgData name="Leonie Smith" userId="fed1330f33f5650e" providerId="LiveId" clId="{7C209A41-382C-4314-BCC3-71459B30B1BB}" dt="2023-01-10T12:53:55.475" v="14"/>
        <pc:sldMkLst>
          <pc:docMk/>
          <pc:sldMk cId="3383517453" sldId="4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34 </a:t>
            </a:r>
            <a:r>
              <a:rPr lang="en-IN" sz="1800" b="1" i="0" u="none" strike="noStrike" baseline="0" dirty="0">
                <a:latin typeface="TimesNewRomanPS-BoldMT"/>
              </a:rPr>
              <a:t>Calling the Disciples…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Simon, Andrew, James and John - Luke 5:1-11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Capernaum - Mark 1:21-34 (Right Top)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3. Cure Paralyzed Man - Luke 5:17-26 (Right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Call of Matthew - Matt 9:9-13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Sabbath - Matt 12:1-14; Mark 2:23-28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Appointment of the 12 apostles and Sermon on the Mount - Luke 6:12-17; Matt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5:1-7:29 (Left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00637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34-1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189EFC-1658-B6D7-90D7-69CFA88F0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C18F53-5046-1BC4-9E33-FB0C99447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21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"/>
    </mc:Choice>
    <mc:Fallback xmlns="">
      <p:transition spd="slow" advTm="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561E6A-E40C-3A08-6432-8D7C7ECF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BE71DB-C19D-615B-ED9B-77A06ED0287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322EFF8-BBFB-E80B-CBFE-5BED159A2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4E3B33-8FBA-13A5-D91C-90566E9F6D0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4When Jesus had finished speaking, He said to Simon, “Put out into deep water and let down your nets for a catch.”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0D0A73-7754-BFD0-7CB2-F47214BE1493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ཁོང་གིས་ཆོས་གསུངས་ཚར་རྗེས་སི་མོན་ལ་འདི་སྐད༌དུ། མཚོ་གཏིང་ཟབ་པའི་གནས་སུ་གྲུ་སྐྱོད༌ཅིག དྲ་རྒྱ་འཕངས་ནས་ཉ་ཟུངས་ཤིག་ཅེས་གསུངས་པ༌དང༌།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1"/>
    </mc:Choice>
    <mc:Fallback xmlns="">
      <p:transition spd="slow" advTm="9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A93B6B-26C5-68E4-BB05-36BDCCD8C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FCE8E1-C256-2359-FDDC-1F4ED1363C6B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58AAA9-16A3-78A3-DA7D-5D3D035DA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3814F9-F026-6E50-69A6-002A72DC018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5“Master,” Simon replied, “we have worked hard all night without catching anything. But because You say so, I will let down the nets.”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6645F9-933A-DFA2-9E90-068FBA9250AC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སི་མོན་ན༌རེ། སྟོན་པ༌ལགས། ངེད་ཅག་གིས་ཞག་གང་བོར་དཀའ་སྡུག་མྱངས་ནའང་ཅི་ཡང་མ༌ཟིན། འོན་ཀྱང་ཁྱེད་ཀྱིས་གསུངས་པ་བཞིན་དྲ་རྒྱ་མར་གཏོང་བར་བྱེད་ཅེས་སྨྲས༌ཤིང༌།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2"/>
    </mc:Choice>
    <mc:Fallback xmlns="">
      <p:transition spd="slow" advTm="12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red shirt&#10;&#10;Description automatically generated with low confidence">
            <a:extLst>
              <a:ext uri="{FF2B5EF4-FFF2-40B4-BE49-F238E27FC236}">
                <a16:creationId xmlns:a16="http://schemas.microsoft.com/office/drawing/2014/main" id="{83F37037-1E5A-B985-E03E-03B7FEDD0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1"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09913E-BEB1-6750-1C96-E11C2AADAE6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592E5A8-7D4F-A508-F7AB-A80CDD6C8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974523-DBD1-6500-9E23-5D5E9CD7B4A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6When they had done so, they caught such a large number of fish that their nets began to tear.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875A2-23B4-3A54-52F1-CA77FAA448CB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ཁོ་རྣམས་ཀྱིས་དེ་ལྟར་དྲ་རྒྱ་བཏང་བ་དང་ཉ་ཤིན་ཏུ་མང་པོ་ཟིན་ཏེ་དྲ་རྒྱའང་ཆད་ལ་ཉེ་བ་ཙམ་བྱུང༌བས།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8"/>
    </mc:Choice>
    <mc:Fallback xmlns="">
      <p:transition spd="slow" advTm="7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8AD2C-EB08-1382-DCC5-F1BC8CE4E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32F752-78CC-6AF4-A2B0-46DFE5D7342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A743890-F9D4-D4E3-8194-4490B8CE0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D415F8-EA17-D541-4518-5D85780B26E8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7So they signaled to their partners in the other boat to come and help them, and they came and filled both boats so full that they began to sink.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DD8219-CF29-43E4-8375-363C07190986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མཚོ་གྲུ་གཞན་དུ་ཡོད་པའི་གྲོགས་རྣམས་ལ་རོགས་རམ་བྱེད་དུ་ཤོག་ཅེས་ལག་བརྡ་བྱས་པ༌དང༌། དེ་རྣམས་ཀྱང་ཚུར་ཡོང་ཞིང་མཚོ་གྲུ་གཉིས་པོར་ཉས་བཀང་སྟེ་མཚོ་གྲུ་ཡང་ཆུ་རུ་ནུབ་ལ་ཉེ་བ་ཙམ་བྱུང༌།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0"/>
    </mc:Choice>
    <mc:Fallback xmlns="">
      <p:transition spd="slow" advTm="10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7D0BB4-0E2C-6A28-4BA0-F2753C41D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5" r="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298B9B-EB81-96F9-8AD7-D05D0DA12137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C75F611-CDB0-E3F6-5E2D-11B2B9CB0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1B550C-6CDF-7F0F-7510-C30EC058E86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8When Simon Peter saw this, he fell at Jesus’ knees. “Go away from me, Lord,” he said, “for I am a sinful man.” 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C96FB7-B1BD-E8D0-C217-C9827E7FEB79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8</a:t>
            </a:r>
            <a:r>
              <a:rPr lang="bo-CN" sz="6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སི་མོན་པེ་ཏྲོས་དོན་དེ་མཐོང་ནས་སྐྱབས་མགོན་ཡེ་ཤུའི་ཞབས་དྲུང་དུ་ཕྱག་འཚལ་ཏེ་འདི་སྐད༌དུ། གཙོ་བོ༌ལགས། བདག་ནི་མི་སྡིག་ཅན་ཞིག་ཡིན༌པས། ཁྱེད་རང་ང་དང་བྲལ་ནས་ཕེབས་རོགས་ཞེས་ཞུས་སོ།། </a:t>
            </a:r>
            <a:endParaRPr lang="en-ZA" sz="6000" dirty="0"/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0"/>
    </mc:Choice>
    <mc:Fallback xmlns="">
      <p:transition spd="slow" advTm="12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B7FDB98-C1D9-03DD-5847-3C770010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" b="119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E1CA77-0B66-87E9-BE6E-B641F1F643E6}"/>
              </a:ext>
            </a:extLst>
          </p:cNvPr>
          <p:cNvSpPr txBox="1"/>
          <p:nvPr/>
        </p:nvSpPr>
        <p:spPr>
          <a:xfrm>
            <a:off x="338138" y="4200525"/>
            <a:ext cx="11515724" cy="29575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5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སྐྱབས་མགོན་ཡེ་ཤུའི་ཐུགས་སྲས་སྔ་མའི་སྐོར།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EC456D-657C-95F2-5B9E-4849867B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9AF4B9-FF8E-8681-5C53-4E0A482E6CE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740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7AB6396-D5B0-F6FE-F415-BB5494DDF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0ED721-46AD-A477-ABA6-E9A64D38621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9For he and his companions were astonished at the catch of fish they had taken, 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7D58B-4EDD-2840-B33A-72FB82D1C316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</a:t>
            </a:r>
            <a:r>
              <a:rPr lang="bo-CN" sz="6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ཁོ་དང་མཉམ་དུ་ཡོད་པ་ཐམས་ཅད་ཀྱིས་ཐེངས་འདིར་ཉ་དེ་འདྲ་མང་པོ་ཟིན་པ་མཐོང་བས་དོན་དེར་ཤིན་ཏུ་ཧ་ལས༌ཤིང༌།</a:t>
            </a:r>
            <a:endParaRPr lang="en-ZA" sz="6600" dirty="0"/>
          </a:p>
        </p:txBody>
      </p:sp>
    </p:spTree>
    <p:extLst>
      <p:ext uri="{BB962C8B-B14F-4D97-AF65-F5344CB8AC3E}">
        <p14:creationId xmlns:p14="http://schemas.microsoft.com/office/powerpoint/2010/main" val="8179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9"/>
    </mc:Choice>
    <mc:Fallback xmlns="">
      <p:transition spd="slow" advTm="6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1D6E80-8A23-D095-D38E-CFE655961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303E9E-5AB0-A684-7742-6C4E0651972E}"/>
              </a:ext>
            </a:extLst>
          </p:cNvPr>
          <p:cNvSpPr txBox="1"/>
          <p:nvPr/>
        </p:nvSpPr>
        <p:spPr>
          <a:xfrm>
            <a:off x="513171" y="587265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DD8453E-4B67-4CB4-B9B2-B19876660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2A2125-D2B9-18DF-5BB9-C983615B735D}"/>
              </a:ext>
            </a:extLst>
          </p:cNvPr>
          <p:cNvSpPr txBox="1"/>
          <p:nvPr/>
        </p:nvSpPr>
        <p:spPr>
          <a:xfrm>
            <a:off x="0" y="82296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10and so were his partners James and John, the sons of Zebedee.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“Do not be afraid,” Jesus said to Simon. “From now on you will catch men.” 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DBB7A-40E8-6A99-B1F0-3A2A825BDBC3}"/>
              </a:ext>
            </a:extLst>
          </p:cNvPr>
          <p:cNvSpPr txBox="1"/>
          <p:nvPr/>
        </p:nvSpPr>
        <p:spPr>
          <a:xfrm>
            <a:off x="6216870" y="82296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སི་མོན་གྱི་ལས་གྲོགས་ཟེ་བད་ཡཱའི་བུ་ཡ་ཀོབ་དང་ཡོ་ཧ་ནན་གཉིས་ཀྱང་དེར་ཧ་ལས༌པ་རེད། སྐྱབས་མགོན་ཡེ་ཤུས་སི་མོན་ལ་འདི་སྐད༌དུ། མ་འཇིགས༌ཤིག ཕྱིན་ཆད་ཁྱོད་ལ་མི་ཡང་འཐོབ་པར་འགྱུར་ཞེས་གསུངས༌ཤིང༌།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3"/>
    </mc:Choice>
    <mc:Fallback xmlns="">
      <p:transition spd="slow" advTm="13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13B46-5FA3-C28E-FE61-E85237545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4CF29D-FC18-6F55-0528-B76B1113096F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8A5ECE-0966-8608-B968-70C5D5AA6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355BCC-1A73-4F46-57A5-6B3D828E485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11And when they had brought their boats ashore, they left everything and followed Him.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C6B6EC-FC87-5635-4C6C-6A099031D3D8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རྣམས་ཀྱིས་ཀྱང་མཚོ་གྲུ་གཉིས་པོ་མཚོ་འགྲམ་དུ་བསྐྱུར་བ་དང་ཐམས་ཅད་སྤངས་ནས་ཁོང་གི་རྗེས་སུ་འབྲངས༌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5"/>
    </mc:Choice>
    <mc:Fallback xmlns="">
      <p:transition spd="slow" advTm="7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B7FDB98-C1D9-03DD-5847-3C770010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" b="119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CA6826-AC5C-0426-214C-C4C79F0B7E25}"/>
              </a:ext>
            </a:extLst>
          </p:cNvPr>
          <p:cNvSpPr txBox="1"/>
          <p:nvPr/>
        </p:nvSpPr>
        <p:spPr>
          <a:xfrm>
            <a:off x="498883" y="587265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517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4400" b="1" i="0" u="none" strike="noStrike" baseline="0" dirty="0">
                <a:latin typeface="TimesNewRomanPS-BoldMT"/>
              </a:rPr>
              <a:t>34 Calling the Disciples…</a:t>
            </a:r>
          </a:p>
          <a:p>
            <a:pPr algn="l"/>
            <a:r>
              <a:rPr lang="en-US" sz="4400" b="0" i="0" u="none" strike="noStrike" baseline="0" dirty="0">
                <a:latin typeface="TimesNewRomanPSMT"/>
              </a:rPr>
              <a:t>1. Simon, Andrew, James and John - Luke 5:1-11 (Left Top)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5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སྐྱབས་མགོན་ཡེ་ཤུའི་ཐུགས་སྲས་སྔ་མའི་སྐོར།</a:t>
            </a:r>
          </a:p>
          <a:p>
            <a:endParaRPr lang="en-ZA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1748C2D-3326-50E1-6B63-9DE96BE90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8"/>
    </mc:Choice>
    <mc:Fallback xmlns="">
      <p:transition spd="slow" advTm="7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B7FDB98-C1D9-03DD-5847-3C770010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" b="119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E079EB-377F-49E9-C6DF-CE1FB61B1917}"/>
              </a:ext>
            </a:extLst>
          </p:cNvPr>
          <p:cNvSpPr txBox="1"/>
          <p:nvPr/>
        </p:nvSpPr>
        <p:spPr>
          <a:xfrm>
            <a:off x="338138" y="3429000"/>
            <a:ext cx="11515724" cy="29575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5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སྐྱབས་མགོན་ཡེ་ཤུའི་ཐུགས་སྲས་སྔ་མའི་སྐོར།</a:t>
            </a:r>
          </a:p>
          <a:p>
            <a:endParaRPr lang="en-ZA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2D2D1F8-F8C3-79C4-F88F-0633A418A88A}"/>
              </a:ext>
            </a:extLst>
          </p:cNvPr>
          <p:cNvSpPr txBox="1"/>
          <p:nvPr/>
        </p:nvSpPr>
        <p:spPr>
          <a:xfrm>
            <a:off x="856809" y="588284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463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4031540-BF0F-7EF3-AE82-C0D49EB6A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AE51DE-2D3D-A8C8-A469-BCF762FA7B7D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1On one occasion, while Jesus was standing by the Lake of Gennesaret  with the crowd pressing in on Him to hear the word of God, 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07D124-056E-AAD6-794E-9E6879C0A6EA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སྐྱབས་མགོན་ཡེ་ཤུ་མཚོ་གེན་ནེ་སཱ་རེལ་གྱི་འགྲམ་དུ་བཞུགས་པའི་སྐབས༌སུ། མི་ཚོགས་ཀྱིས་དཀོན་མཆོག་གི་བཀའ་ལ་ཉན་ཕྱིར་འཚང་ཁ་བརྒྱབ་སྟེ་ཁོང་གི་མཐའ་ནས་བསྐོར།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8"/>
    </mc:Choice>
    <mc:Fallback xmlns="">
      <p:transition spd="slow" advTm="8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24E0F0-5970-D886-52AB-EBB124F0E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C46EDB-B213-9972-C18A-47C4CF5D6E6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CB9D079-01A2-7BFE-B2E5-1D94FB698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3524D9-CF2C-6FAE-E9A5-7B80B4E481C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2He saw two boats at the edge of the lake. The fishermen had left them and were washing their nets.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22028B-6E0C-E5DD-8EEF-F2E9845CECB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མཚོ་འགྲམ་དུ་མཚོ་གྲུ་གཉིས་ཡོད་པ་གཟིགས་ཤིང་ཉ་པ་རྣམས་མཚོ་གྲུ་དང་ཁ་བྲལ་ནས་དྲ་རྒྱ་འཁྲུད་བཞིན་ཡོད་ད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2"/>
    </mc:Choice>
    <mc:Fallback xmlns="">
      <p:transition spd="slow" advTm="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C20D4-32F0-1C40-9C13-61C1D6A9F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5DDA6B-1EF9-B81B-3BF4-4EFC3EF386BD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305B8A4-9A89-E942-F1D7-340047E88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5870CC-6B3A-D915-1D1D-96BFEF9B6EEB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3Jesus got into the boat belonging to Simon and asked him to put out a little from shore. And sitting down, He taught the people from the boat.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577C63-3B46-41C0-561A-CB124DC9BC99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མཚོ་གྲུ་རྣམས་ལས་གཅིག་ནི་སི་མོན་གྱི་ཡིན་པ་དང་། ཁོང་ཉིད་དེའི་ནང་དུ་ཕེབས༌ཤིང༌། དེ་ལ་མཚོ་འགྲམ་ནས་ཅུང་ཙམ་ཕར་སྐྱོད་ཅིག་ཅེས་གསུངས་པ༌དང༌། ཁོང་ཉིད་གྲུ་དེར་བཞུགས་ཏེ་མི་ཚོགས་ལ་ཆོས་གསུངས་སོ།།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9"/>
    </mc:Choice>
    <mc:Fallback xmlns="">
      <p:transition spd="slow" advTm="9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4654</TotalTime>
  <Words>1082</Words>
  <Application>Microsoft Office PowerPoint</Application>
  <PresentationFormat>Widescreen</PresentationFormat>
  <Paragraphs>63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34-1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14</cp:revision>
  <dcterms:created xsi:type="dcterms:W3CDTF">2021-07-20T09:23:46Z</dcterms:created>
  <dcterms:modified xsi:type="dcterms:W3CDTF">2025-04-16T08:16:38Z</dcterms:modified>
</cp:coreProperties>
</file>