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468" r:id="rId2"/>
    <p:sldId id="439" r:id="rId3"/>
    <p:sldId id="440" r:id="rId4"/>
    <p:sldId id="441" r:id="rId5"/>
    <p:sldId id="442" r:id="rId6"/>
    <p:sldId id="443" r:id="rId7"/>
    <p:sldId id="444" r:id="rId8"/>
    <p:sldId id="445" r:id="rId9"/>
    <p:sldId id="446" r:id="rId10"/>
    <p:sldId id="447" r:id="rId11"/>
    <p:sldId id="448" r:id="rId12"/>
    <p:sldId id="449" r:id="rId13"/>
    <p:sldId id="450" r:id="rId14"/>
    <p:sldId id="451" r:id="rId15"/>
    <p:sldId id="452" r:id="rId16"/>
    <p:sldId id="453" r:id="rId17"/>
    <p:sldId id="454" r:id="rId18"/>
    <p:sldId id="455" r:id="rId19"/>
    <p:sldId id="456" r:id="rId20"/>
    <p:sldId id="457" r:id="rId21"/>
    <p:sldId id="458" r:id="rId22"/>
    <p:sldId id="459" r:id="rId23"/>
    <p:sldId id="460" r:id="rId24"/>
    <p:sldId id="461" r:id="rId25"/>
    <p:sldId id="462" r:id="rId26"/>
    <p:sldId id="463" r:id="rId27"/>
    <p:sldId id="464" r:id="rId28"/>
    <p:sldId id="465" r:id="rId29"/>
    <p:sldId id="466" r:id="rId30"/>
    <p:sldId id="471" r:id="rId31"/>
    <p:sldId id="470" r:id="rId32"/>
    <p:sldId id="46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0FC3DF-5FCE-4275-BCBE-4BBE4C605421}" v="1" dt="2025-05-15T12:21:32.7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83852" autoAdjust="0"/>
  </p:normalViewPr>
  <p:slideViewPr>
    <p:cSldViewPr snapToGrid="0">
      <p:cViewPr varScale="1">
        <p:scale>
          <a:sx n="66" d="100"/>
          <a:sy n="66" d="100"/>
        </p:scale>
        <p:origin x="1092" y="28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5C7A8523-FE2D-423B-9275-F5FA11FCEFCB}"/>
    <pc:docChg chg="addSld delSld modSld">
      <pc:chgData name="Leonie Smith" userId="fed1330f33f5650e" providerId="LiveId" clId="{5C7A8523-FE2D-423B-9275-F5FA11FCEFCB}" dt="2023-01-10T13:35:47.175" v="19" actId="2696"/>
      <pc:docMkLst>
        <pc:docMk/>
      </pc:docMkLst>
      <pc:sldChg chg="addSp modSp">
        <pc:chgData name="Leonie Smith" userId="fed1330f33f5650e" providerId="LiveId" clId="{5C7A8523-FE2D-423B-9275-F5FA11FCEFCB}" dt="2023-01-10T13:32:49.679" v="0"/>
        <pc:sldMkLst>
          <pc:docMk/>
          <pc:sldMk cId="3759221820" sldId="439"/>
        </pc:sldMkLst>
      </pc:sldChg>
      <pc:sldChg chg="addSp modSp">
        <pc:chgData name="Leonie Smith" userId="fed1330f33f5650e" providerId="LiveId" clId="{5C7A8523-FE2D-423B-9275-F5FA11FCEFCB}" dt="2023-01-10T13:32:52.256" v="1"/>
        <pc:sldMkLst>
          <pc:docMk/>
          <pc:sldMk cId="3676245138" sldId="441"/>
        </pc:sldMkLst>
      </pc:sldChg>
      <pc:sldChg chg="addSp modSp">
        <pc:chgData name="Leonie Smith" userId="fed1330f33f5650e" providerId="LiveId" clId="{5C7A8523-FE2D-423B-9275-F5FA11FCEFCB}" dt="2023-01-10T13:33:01.260" v="2"/>
        <pc:sldMkLst>
          <pc:docMk/>
          <pc:sldMk cId="3095902142" sldId="443"/>
        </pc:sldMkLst>
      </pc:sldChg>
      <pc:sldChg chg="addSp modSp">
        <pc:chgData name="Leonie Smith" userId="fed1330f33f5650e" providerId="LiveId" clId="{5C7A8523-FE2D-423B-9275-F5FA11FCEFCB}" dt="2023-01-10T13:33:11.580" v="3"/>
        <pc:sldMkLst>
          <pc:docMk/>
          <pc:sldMk cId="2166098122" sldId="445"/>
        </pc:sldMkLst>
      </pc:sldChg>
      <pc:sldChg chg="addSp modSp">
        <pc:chgData name="Leonie Smith" userId="fed1330f33f5650e" providerId="LiveId" clId="{5C7A8523-FE2D-423B-9275-F5FA11FCEFCB}" dt="2023-01-10T13:33:19.405" v="4"/>
        <pc:sldMkLst>
          <pc:docMk/>
          <pc:sldMk cId="2422728137" sldId="447"/>
        </pc:sldMkLst>
      </pc:sldChg>
      <pc:sldChg chg="addSp modSp">
        <pc:chgData name="Leonie Smith" userId="fed1330f33f5650e" providerId="LiveId" clId="{5C7A8523-FE2D-423B-9275-F5FA11FCEFCB}" dt="2023-01-10T13:33:29.718" v="5"/>
        <pc:sldMkLst>
          <pc:docMk/>
          <pc:sldMk cId="4160448636" sldId="449"/>
        </pc:sldMkLst>
      </pc:sldChg>
      <pc:sldChg chg="addSp modSp">
        <pc:chgData name="Leonie Smith" userId="fed1330f33f5650e" providerId="LiveId" clId="{5C7A8523-FE2D-423B-9275-F5FA11FCEFCB}" dt="2023-01-10T13:33:40.587" v="6"/>
        <pc:sldMkLst>
          <pc:docMk/>
          <pc:sldMk cId="3386340796" sldId="451"/>
        </pc:sldMkLst>
      </pc:sldChg>
      <pc:sldChg chg="addSp modSp">
        <pc:chgData name="Leonie Smith" userId="fed1330f33f5650e" providerId="LiveId" clId="{5C7A8523-FE2D-423B-9275-F5FA11FCEFCB}" dt="2023-01-10T13:33:51.149" v="7"/>
        <pc:sldMkLst>
          <pc:docMk/>
          <pc:sldMk cId="283334129" sldId="453"/>
        </pc:sldMkLst>
      </pc:sldChg>
      <pc:sldChg chg="addSp modSp">
        <pc:chgData name="Leonie Smith" userId="fed1330f33f5650e" providerId="LiveId" clId="{5C7A8523-FE2D-423B-9275-F5FA11FCEFCB}" dt="2023-01-10T13:34:01.538" v="8"/>
        <pc:sldMkLst>
          <pc:docMk/>
          <pc:sldMk cId="1799939013" sldId="455"/>
        </pc:sldMkLst>
      </pc:sldChg>
      <pc:sldChg chg="addSp modSp">
        <pc:chgData name="Leonie Smith" userId="fed1330f33f5650e" providerId="LiveId" clId="{5C7A8523-FE2D-423B-9275-F5FA11FCEFCB}" dt="2023-01-10T13:34:10.887" v="9"/>
        <pc:sldMkLst>
          <pc:docMk/>
          <pc:sldMk cId="2618424304" sldId="457"/>
        </pc:sldMkLst>
      </pc:sldChg>
      <pc:sldChg chg="addSp modSp">
        <pc:chgData name="Leonie Smith" userId="fed1330f33f5650e" providerId="LiveId" clId="{5C7A8523-FE2D-423B-9275-F5FA11FCEFCB}" dt="2023-01-10T13:34:21.897" v="10"/>
        <pc:sldMkLst>
          <pc:docMk/>
          <pc:sldMk cId="783514268" sldId="459"/>
        </pc:sldMkLst>
      </pc:sldChg>
      <pc:sldChg chg="addSp modSp">
        <pc:chgData name="Leonie Smith" userId="fed1330f33f5650e" providerId="LiveId" clId="{5C7A8523-FE2D-423B-9275-F5FA11FCEFCB}" dt="2023-01-10T13:34:31.351" v="11"/>
        <pc:sldMkLst>
          <pc:docMk/>
          <pc:sldMk cId="3868250199" sldId="461"/>
        </pc:sldMkLst>
      </pc:sldChg>
      <pc:sldChg chg="addSp modSp">
        <pc:chgData name="Leonie Smith" userId="fed1330f33f5650e" providerId="LiveId" clId="{5C7A8523-FE2D-423B-9275-F5FA11FCEFCB}" dt="2023-01-10T13:34:41.333" v="12"/>
        <pc:sldMkLst>
          <pc:docMk/>
          <pc:sldMk cId="2982327576" sldId="463"/>
        </pc:sldMkLst>
      </pc:sldChg>
      <pc:sldChg chg="addSp modSp">
        <pc:chgData name="Leonie Smith" userId="fed1330f33f5650e" providerId="LiveId" clId="{5C7A8523-FE2D-423B-9275-F5FA11FCEFCB}" dt="2023-01-10T13:34:49.905" v="13"/>
        <pc:sldMkLst>
          <pc:docMk/>
          <pc:sldMk cId="3894174290" sldId="465"/>
        </pc:sldMkLst>
      </pc:sldChg>
      <pc:sldChg chg="del">
        <pc:chgData name="Leonie Smith" userId="fed1330f33f5650e" providerId="LiveId" clId="{5C7A8523-FE2D-423B-9275-F5FA11FCEFCB}" dt="2023-01-10T13:35:47.175" v="19" actId="2696"/>
        <pc:sldMkLst>
          <pc:docMk/>
          <pc:sldMk cId="2711152741" sldId="467"/>
        </pc:sldMkLst>
      </pc:sldChg>
      <pc:sldChg chg="addSp modSp">
        <pc:chgData name="Leonie Smith" userId="fed1330f33f5650e" providerId="LiveId" clId="{5C7A8523-FE2D-423B-9275-F5FA11FCEFCB}" dt="2023-01-10T13:35:44.846" v="18"/>
        <pc:sldMkLst>
          <pc:docMk/>
          <pc:sldMk cId="304019967" sldId="469"/>
        </pc:sldMkLst>
      </pc:sldChg>
      <pc:sldChg chg="delSp modSp add mod setBg delDesignElem">
        <pc:chgData name="Leonie Smith" userId="fed1330f33f5650e" providerId="LiveId" clId="{5C7A8523-FE2D-423B-9275-F5FA11FCEFCB}" dt="2023-01-10T13:35:29.357" v="17" actId="20577"/>
        <pc:sldMkLst>
          <pc:docMk/>
          <pc:sldMk cId="1252561757" sldId="471"/>
        </pc:sldMkLst>
      </pc:sldChg>
    </pc:docChg>
  </pc:docChgLst>
  <pc:docChgLst>
    <pc:chgData name="Alfred Smith" userId="3c60a3631c0db8ad" providerId="LiveId" clId="{82E54932-9A8A-42BF-A8C8-CCD567A7A712}"/>
    <pc:docChg chg="custSel modSld">
      <pc:chgData name="Alfred Smith" userId="3c60a3631c0db8ad" providerId="LiveId" clId="{82E54932-9A8A-42BF-A8C8-CCD567A7A712}" dt="2025-04-16T08:20:05.156" v="33"/>
      <pc:docMkLst>
        <pc:docMk/>
      </pc:docMkLst>
      <pc:sldChg chg="addSp modSp">
        <pc:chgData name="Alfred Smith" userId="3c60a3631c0db8ad" providerId="LiveId" clId="{82E54932-9A8A-42BF-A8C8-CCD567A7A712}" dt="2025-04-16T08:17:28.967" v="4"/>
        <pc:sldMkLst>
          <pc:docMk/>
          <pc:sldMk cId="3676245138" sldId="441"/>
        </pc:sldMkLst>
        <pc:spChg chg="add mod">
          <ac:chgData name="Alfred Smith" userId="3c60a3631c0db8ad" providerId="LiveId" clId="{82E54932-9A8A-42BF-A8C8-CCD567A7A712}" dt="2025-04-16T08:17:28.967" v="4"/>
          <ac:spMkLst>
            <pc:docMk/>
            <pc:sldMk cId="3676245138" sldId="441"/>
            <ac:spMk id="3" creationId="{8692740D-0815-E7C8-103E-86D6168073ED}"/>
          </ac:spMkLst>
        </pc:spChg>
      </pc:sldChg>
      <pc:sldChg chg="addSp delSp modSp mod">
        <pc:chgData name="Alfred Smith" userId="3c60a3631c0db8ad" providerId="LiveId" clId="{82E54932-9A8A-42BF-A8C8-CCD567A7A712}" dt="2025-04-16T08:17:37.661" v="6"/>
        <pc:sldMkLst>
          <pc:docMk/>
          <pc:sldMk cId="2180228365" sldId="442"/>
        </pc:sldMkLst>
        <pc:spChg chg="add mod">
          <ac:chgData name="Alfred Smith" userId="3c60a3631c0db8ad" providerId="LiveId" clId="{82E54932-9A8A-42BF-A8C8-CCD567A7A712}" dt="2025-04-16T08:17:37.661" v="6"/>
          <ac:spMkLst>
            <pc:docMk/>
            <pc:sldMk cId="2180228365" sldId="442"/>
            <ac:spMk id="2" creationId="{41EA908C-773F-5E85-E4BB-01C9B5A08219}"/>
          </ac:spMkLst>
        </pc:spChg>
        <pc:spChg chg="add mod">
          <ac:chgData name="Alfred Smith" userId="3c60a3631c0db8ad" providerId="LiveId" clId="{82E54932-9A8A-42BF-A8C8-CCD567A7A712}" dt="2025-04-16T08:17:37.661" v="6"/>
          <ac:spMkLst>
            <pc:docMk/>
            <pc:sldMk cId="2180228365" sldId="442"/>
            <ac:spMk id="3" creationId="{D6A1BCA6-3EC2-A20F-7C64-33D32B4327AC}"/>
          </ac:spMkLst>
        </pc:spChg>
      </pc:sldChg>
      <pc:sldChg chg="addSp delSp modSp mod">
        <pc:chgData name="Alfred Smith" userId="3c60a3631c0db8ad" providerId="LiveId" clId="{82E54932-9A8A-42BF-A8C8-CCD567A7A712}" dt="2025-04-16T08:17:48.096" v="8"/>
        <pc:sldMkLst>
          <pc:docMk/>
          <pc:sldMk cId="1718612039" sldId="444"/>
        </pc:sldMkLst>
        <pc:spChg chg="add mod">
          <ac:chgData name="Alfred Smith" userId="3c60a3631c0db8ad" providerId="LiveId" clId="{82E54932-9A8A-42BF-A8C8-CCD567A7A712}" dt="2025-04-16T08:17:48.096" v="8"/>
          <ac:spMkLst>
            <pc:docMk/>
            <pc:sldMk cId="1718612039" sldId="444"/>
            <ac:spMk id="3" creationId="{50EAFBF9-F56E-A10E-7527-F4F26A6C5AD4}"/>
          </ac:spMkLst>
        </pc:spChg>
        <pc:spChg chg="add mod">
          <ac:chgData name="Alfred Smith" userId="3c60a3631c0db8ad" providerId="LiveId" clId="{82E54932-9A8A-42BF-A8C8-CCD567A7A712}" dt="2025-04-16T08:17:48.096" v="8"/>
          <ac:spMkLst>
            <pc:docMk/>
            <pc:sldMk cId="1718612039" sldId="444"/>
            <ac:spMk id="5" creationId="{FD7AD8E3-5AB7-6DBD-BA97-7FBAD817E1CB}"/>
          </ac:spMkLst>
        </pc:spChg>
      </pc:sldChg>
      <pc:sldChg chg="addSp delSp modSp mod">
        <pc:chgData name="Alfred Smith" userId="3c60a3631c0db8ad" providerId="LiveId" clId="{82E54932-9A8A-42BF-A8C8-CCD567A7A712}" dt="2025-04-16T08:17:57.391" v="10"/>
        <pc:sldMkLst>
          <pc:docMk/>
          <pc:sldMk cId="665805102" sldId="446"/>
        </pc:sldMkLst>
        <pc:spChg chg="add mod">
          <ac:chgData name="Alfred Smith" userId="3c60a3631c0db8ad" providerId="LiveId" clId="{82E54932-9A8A-42BF-A8C8-CCD567A7A712}" dt="2025-04-16T08:17:57.391" v="10"/>
          <ac:spMkLst>
            <pc:docMk/>
            <pc:sldMk cId="665805102" sldId="446"/>
            <ac:spMk id="2" creationId="{EAF000EB-1566-D7D4-93B0-FC91D0B408BF}"/>
          </ac:spMkLst>
        </pc:spChg>
        <pc:spChg chg="add mod">
          <ac:chgData name="Alfred Smith" userId="3c60a3631c0db8ad" providerId="LiveId" clId="{82E54932-9A8A-42BF-A8C8-CCD567A7A712}" dt="2025-04-16T08:17:57.391" v="10"/>
          <ac:spMkLst>
            <pc:docMk/>
            <pc:sldMk cId="665805102" sldId="446"/>
            <ac:spMk id="3" creationId="{79F201D3-C7BC-43DD-7AC1-7EEAB56C41CE}"/>
          </ac:spMkLst>
        </pc:spChg>
      </pc:sldChg>
      <pc:sldChg chg="addSp delSp modSp mod">
        <pc:chgData name="Alfred Smith" userId="3c60a3631c0db8ad" providerId="LiveId" clId="{82E54932-9A8A-42BF-A8C8-CCD567A7A712}" dt="2025-04-16T08:18:12.238" v="12"/>
        <pc:sldMkLst>
          <pc:docMk/>
          <pc:sldMk cId="843663555" sldId="448"/>
        </pc:sldMkLst>
        <pc:spChg chg="add mod">
          <ac:chgData name="Alfred Smith" userId="3c60a3631c0db8ad" providerId="LiveId" clId="{82E54932-9A8A-42BF-A8C8-CCD567A7A712}" dt="2025-04-16T08:18:12.238" v="12"/>
          <ac:spMkLst>
            <pc:docMk/>
            <pc:sldMk cId="843663555" sldId="448"/>
            <ac:spMk id="3" creationId="{26A4F351-C1CF-058B-6AA1-D54189C9F1C9}"/>
          </ac:spMkLst>
        </pc:spChg>
        <pc:spChg chg="add mod">
          <ac:chgData name="Alfred Smith" userId="3c60a3631c0db8ad" providerId="LiveId" clId="{82E54932-9A8A-42BF-A8C8-CCD567A7A712}" dt="2025-04-16T08:18:12.238" v="12"/>
          <ac:spMkLst>
            <pc:docMk/>
            <pc:sldMk cId="843663555" sldId="448"/>
            <ac:spMk id="5" creationId="{8F862E13-5A11-4A1C-C2D4-2BCE293A457D}"/>
          </ac:spMkLst>
        </pc:spChg>
      </pc:sldChg>
      <pc:sldChg chg="addSp delSp modSp mod">
        <pc:chgData name="Alfred Smith" userId="3c60a3631c0db8ad" providerId="LiveId" clId="{82E54932-9A8A-42BF-A8C8-CCD567A7A712}" dt="2025-04-16T08:18:22.416" v="14"/>
        <pc:sldMkLst>
          <pc:docMk/>
          <pc:sldMk cId="538051216" sldId="450"/>
        </pc:sldMkLst>
        <pc:spChg chg="add mod">
          <ac:chgData name="Alfred Smith" userId="3c60a3631c0db8ad" providerId="LiveId" clId="{82E54932-9A8A-42BF-A8C8-CCD567A7A712}" dt="2025-04-16T08:18:22.416" v="14"/>
          <ac:spMkLst>
            <pc:docMk/>
            <pc:sldMk cId="538051216" sldId="450"/>
            <ac:spMk id="2" creationId="{44D6E97E-1E61-2763-9036-A6FF5801AF60}"/>
          </ac:spMkLst>
        </pc:spChg>
        <pc:spChg chg="add mod">
          <ac:chgData name="Alfred Smith" userId="3c60a3631c0db8ad" providerId="LiveId" clId="{82E54932-9A8A-42BF-A8C8-CCD567A7A712}" dt="2025-04-16T08:18:22.416" v="14"/>
          <ac:spMkLst>
            <pc:docMk/>
            <pc:sldMk cId="538051216" sldId="450"/>
            <ac:spMk id="3" creationId="{AEE41616-6978-0356-E941-FD907028C025}"/>
          </ac:spMkLst>
        </pc:spChg>
      </pc:sldChg>
      <pc:sldChg chg="addSp delSp modSp mod">
        <pc:chgData name="Alfred Smith" userId="3c60a3631c0db8ad" providerId="LiveId" clId="{82E54932-9A8A-42BF-A8C8-CCD567A7A712}" dt="2025-04-16T08:18:31.891" v="16"/>
        <pc:sldMkLst>
          <pc:docMk/>
          <pc:sldMk cId="4002949039" sldId="452"/>
        </pc:sldMkLst>
        <pc:spChg chg="add mod">
          <ac:chgData name="Alfred Smith" userId="3c60a3631c0db8ad" providerId="LiveId" clId="{82E54932-9A8A-42BF-A8C8-CCD567A7A712}" dt="2025-04-16T08:18:31.891" v="16"/>
          <ac:spMkLst>
            <pc:docMk/>
            <pc:sldMk cId="4002949039" sldId="452"/>
            <ac:spMk id="2" creationId="{4EEC6AC7-3934-B0C9-4CF3-0334B8B36416}"/>
          </ac:spMkLst>
        </pc:spChg>
        <pc:spChg chg="add mod">
          <ac:chgData name="Alfred Smith" userId="3c60a3631c0db8ad" providerId="LiveId" clId="{82E54932-9A8A-42BF-A8C8-CCD567A7A712}" dt="2025-04-16T08:18:31.891" v="16"/>
          <ac:spMkLst>
            <pc:docMk/>
            <pc:sldMk cId="4002949039" sldId="452"/>
            <ac:spMk id="5" creationId="{D53D0B5F-77C5-E21F-0F5D-E58B62E29DC4}"/>
          </ac:spMkLst>
        </pc:spChg>
      </pc:sldChg>
      <pc:sldChg chg="addSp delSp modSp mod">
        <pc:chgData name="Alfred Smith" userId="3c60a3631c0db8ad" providerId="LiveId" clId="{82E54932-9A8A-42BF-A8C8-CCD567A7A712}" dt="2025-04-16T08:18:41.451" v="18"/>
        <pc:sldMkLst>
          <pc:docMk/>
          <pc:sldMk cId="2511564658" sldId="454"/>
        </pc:sldMkLst>
        <pc:spChg chg="add mod">
          <ac:chgData name="Alfred Smith" userId="3c60a3631c0db8ad" providerId="LiveId" clId="{82E54932-9A8A-42BF-A8C8-CCD567A7A712}" dt="2025-04-16T08:18:41.451" v="18"/>
          <ac:spMkLst>
            <pc:docMk/>
            <pc:sldMk cId="2511564658" sldId="454"/>
            <ac:spMk id="2" creationId="{2D12CE5E-2E97-6115-9B0E-2F380A43C782}"/>
          </ac:spMkLst>
        </pc:spChg>
        <pc:spChg chg="add mod">
          <ac:chgData name="Alfred Smith" userId="3c60a3631c0db8ad" providerId="LiveId" clId="{82E54932-9A8A-42BF-A8C8-CCD567A7A712}" dt="2025-04-16T08:18:41.451" v="18"/>
          <ac:spMkLst>
            <pc:docMk/>
            <pc:sldMk cId="2511564658" sldId="454"/>
            <ac:spMk id="5" creationId="{A0A7858A-7700-7C6D-6E88-913C614FB23C}"/>
          </ac:spMkLst>
        </pc:spChg>
      </pc:sldChg>
      <pc:sldChg chg="addSp delSp modSp mod">
        <pc:chgData name="Alfred Smith" userId="3c60a3631c0db8ad" providerId="LiveId" clId="{82E54932-9A8A-42BF-A8C8-CCD567A7A712}" dt="2025-04-16T08:18:51.457" v="20"/>
        <pc:sldMkLst>
          <pc:docMk/>
          <pc:sldMk cId="4049696417" sldId="456"/>
        </pc:sldMkLst>
        <pc:spChg chg="add mod">
          <ac:chgData name="Alfred Smith" userId="3c60a3631c0db8ad" providerId="LiveId" clId="{82E54932-9A8A-42BF-A8C8-CCD567A7A712}" dt="2025-04-16T08:18:51.457" v="20"/>
          <ac:spMkLst>
            <pc:docMk/>
            <pc:sldMk cId="4049696417" sldId="456"/>
            <ac:spMk id="3" creationId="{EB14FC02-0CEA-E69D-CE5D-ACA0E8026B1F}"/>
          </ac:spMkLst>
        </pc:spChg>
        <pc:spChg chg="add mod">
          <ac:chgData name="Alfred Smith" userId="3c60a3631c0db8ad" providerId="LiveId" clId="{82E54932-9A8A-42BF-A8C8-CCD567A7A712}" dt="2025-04-16T08:18:51.457" v="20"/>
          <ac:spMkLst>
            <pc:docMk/>
            <pc:sldMk cId="4049696417" sldId="456"/>
            <ac:spMk id="5" creationId="{20249C0F-B5E6-E80D-E131-DA648A647EFA}"/>
          </ac:spMkLst>
        </pc:spChg>
      </pc:sldChg>
      <pc:sldChg chg="addSp delSp modSp mod">
        <pc:chgData name="Alfred Smith" userId="3c60a3631c0db8ad" providerId="LiveId" clId="{82E54932-9A8A-42BF-A8C8-CCD567A7A712}" dt="2025-04-16T08:19:08.012" v="22"/>
        <pc:sldMkLst>
          <pc:docMk/>
          <pc:sldMk cId="2789980734" sldId="458"/>
        </pc:sldMkLst>
        <pc:spChg chg="add mod">
          <ac:chgData name="Alfred Smith" userId="3c60a3631c0db8ad" providerId="LiveId" clId="{82E54932-9A8A-42BF-A8C8-CCD567A7A712}" dt="2025-04-16T08:19:08.012" v="22"/>
          <ac:spMkLst>
            <pc:docMk/>
            <pc:sldMk cId="2789980734" sldId="458"/>
            <ac:spMk id="2" creationId="{AE20701A-C1C5-CA21-6FF8-8CA09D442BEA}"/>
          </ac:spMkLst>
        </pc:spChg>
        <pc:spChg chg="add mod">
          <ac:chgData name="Alfred Smith" userId="3c60a3631c0db8ad" providerId="LiveId" clId="{82E54932-9A8A-42BF-A8C8-CCD567A7A712}" dt="2025-04-16T08:19:08.012" v="22"/>
          <ac:spMkLst>
            <pc:docMk/>
            <pc:sldMk cId="2789980734" sldId="458"/>
            <ac:spMk id="3" creationId="{EC59F896-BDD6-1342-2368-20DBC81D20AF}"/>
          </ac:spMkLst>
        </pc:spChg>
      </pc:sldChg>
      <pc:sldChg chg="addSp delSp modSp mod">
        <pc:chgData name="Alfred Smith" userId="3c60a3631c0db8ad" providerId="LiveId" clId="{82E54932-9A8A-42BF-A8C8-CCD567A7A712}" dt="2025-04-16T08:19:17.092" v="24"/>
        <pc:sldMkLst>
          <pc:docMk/>
          <pc:sldMk cId="2691432836" sldId="460"/>
        </pc:sldMkLst>
        <pc:spChg chg="add mod">
          <ac:chgData name="Alfred Smith" userId="3c60a3631c0db8ad" providerId="LiveId" clId="{82E54932-9A8A-42BF-A8C8-CCD567A7A712}" dt="2025-04-16T08:19:17.092" v="24"/>
          <ac:spMkLst>
            <pc:docMk/>
            <pc:sldMk cId="2691432836" sldId="460"/>
            <ac:spMk id="3" creationId="{4CA9CD1A-EDD8-3841-C534-185C72DFA374}"/>
          </ac:spMkLst>
        </pc:spChg>
        <pc:spChg chg="add mod">
          <ac:chgData name="Alfred Smith" userId="3c60a3631c0db8ad" providerId="LiveId" clId="{82E54932-9A8A-42BF-A8C8-CCD567A7A712}" dt="2025-04-16T08:19:17.092" v="24"/>
          <ac:spMkLst>
            <pc:docMk/>
            <pc:sldMk cId="2691432836" sldId="460"/>
            <ac:spMk id="5" creationId="{0C4DF1D3-A53D-F29D-F3BA-DDEC7B76F95D}"/>
          </ac:spMkLst>
        </pc:spChg>
      </pc:sldChg>
      <pc:sldChg chg="addSp delSp modSp mod">
        <pc:chgData name="Alfred Smith" userId="3c60a3631c0db8ad" providerId="LiveId" clId="{82E54932-9A8A-42BF-A8C8-CCD567A7A712}" dt="2025-04-16T08:19:29.512" v="27"/>
        <pc:sldMkLst>
          <pc:docMk/>
          <pc:sldMk cId="3941201962" sldId="462"/>
        </pc:sldMkLst>
        <pc:spChg chg="add mod">
          <ac:chgData name="Alfred Smith" userId="3c60a3631c0db8ad" providerId="LiveId" clId="{82E54932-9A8A-42BF-A8C8-CCD567A7A712}" dt="2025-04-16T08:19:29.512" v="27"/>
          <ac:spMkLst>
            <pc:docMk/>
            <pc:sldMk cId="3941201962" sldId="462"/>
            <ac:spMk id="2" creationId="{07FCF4D8-8B3B-B724-11A5-03ACDDD40ECE}"/>
          </ac:spMkLst>
        </pc:spChg>
        <pc:spChg chg="add mod">
          <ac:chgData name="Alfred Smith" userId="3c60a3631c0db8ad" providerId="LiveId" clId="{82E54932-9A8A-42BF-A8C8-CCD567A7A712}" dt="2025-04-16T08:19:29.512" v="27"/>
          <ac:spMkLst>
            <pc:docMk/>
            <pc:sldMk cId="3941201962" sldId="462"/>
            <ac:spMk id="3" creationId="{000D3F37-E296-92F9-263A-59B4D63E4D73}"/>
          </ac:spMkLst>
        </pc:spChg>
      </pc:sldChg>
      <pc:sldChg chg="addSp delSp modSp mod">
        <pc:chgData name="Alfred Smith" userId="3c60a3631c0db8ad" providerId="LiveId" clId="{82E54932-9A8A-42BF-A8C8-CCD567A7A712}" dt="2025-04-16T08:19:39.847" v="29"/>
        <pc:sldMkLst>
          <pc:docMk/>
          <pc:sldMk cId="3471468068" sldId="464"/>
        </pc:sldMkLst>
        <pc:spChg chg="add mod">
          <ac:chgData name="Alfred Smith" userId="3c60a3631c0db8ad" providerId="LiveId" clId="{82E54932-9A8A-42BF-A8C8-CCD567A7A712}" dt="2025-04-16T08:19:39.847" v="29"/>
          <ac:spMkLst>
            <pc:docMk/>
            <pc:sldMk cId="3471468068" sldId="464"/>
            <ac:spMk id="2" creationId="{CAA3C598-1966-2035-6055-BA1B2812443B}"/>
          </ac:spMkLst>
        </pc:spChg>
        <pc:spChg chg="add mod">
          <ac:chgData name="Alfred Smith" userId="3c60a3631c0db8ad" providerId="LiveId" clId="{82E54932-9A8A-42BF-A8C8-CCD567A7A712}" dt="2025-04-16T08:19:39.847" v="29"/>
          <ac:spMkLst>
            <pc:docMk/>
            <pc:sldMk cId="3471468068" sldId="464"/>
            <ac:spMk id="5" creationId="{08661FC5-4128-8FE7-6822-82F8C2DA32EB}"/>
          </ac:spMkLst>
        </pc:spChg>
      </pc:sldChg>
      <pc:sldChg chg="addSp delSp modSp mod">
        <pc:chgData name="Alfred Smith" userId="3c60a3631c0db8ad" providerId="LiveId" clId="{82E54932-9A8A-42BF-A8C8-CCD567A7A712}" dt="2025-04-16T08:19:52.698" v="31"/>
        <pc:sldMkLst>
          <pc:docMk/>
          <pc:sldMk cId="581074576" sldId="466"/>
        </pc:sldMkLst>
        <pc:spChg chg="add mod">
          <ac:chgData name="Alfred Smith" userId="3c60a3631c0db8ad" providerId="LiveId" clId="{82E54932-9A8A-42BF-A8C8-CCD567A7A712}" dt="2025-04-16T08:19:52.698" v="31"/>
          <ac:spMkLst>
            <pc:docMk/>
            <pc:sldMk cId="581074576" sldId="466"/>
            <ac:spMk id="2" creationId="{C59D7C93-10D3-F9D2-8837-296B5DD255D9}"/>
          </ac:spMkLst>
        </pc:spChg>
        <pc:spChg chg="add mod">
          <ac:chgData name="Alfred Smith" userId="3c60a3631c0db8ad" providerId="LiveId" clId="{82E54932-9A8A-42BF-A8C8-CCD567A7A712}" dt="2025-04-16T08:19:52.698" v="31"/>
          <ac:spMkLst>
            <pc:docMk/>
            <pc:sldMk cId="581074576" sldId="466"/>
            <ac:spMk id="3" creationId="{D0DFB5E8-7887-D5B0-C19E-5B5951002311}"/>
          </ac:spMkLst>
        </pc:spChg>
      </pc:sldChg>
      <pc:sldChg chg="addSp delSp modSp mod">
        <pc:chgData name="Alfred Smith" userId="3c60a3631c0db8ad" providerId="LiveId" clId="{82E54932-9A8A-42BF-A8C8-CCD567A7A712}" dt="2025-04-16T08:17:18.519" v="3"/>
        <pc:sldMkLst>
          <pc:docMk/>
          <pc:sldMk cId="826482979" sldId="468"/>
        </pc:sldMkLst>
        <pc:spChg chg="add mod">
          <ac:chgData name="Alfred Smith" userId="3c60a3631c0db8ad" providerId="LiveId" clId="{82E54932-9A8A-42BF-A8C8-CCD567A7A712}" dt="2025-04-16T08:17:18.519" v="3"/>
          <ac:spMkLst>
            <pc:docMk/>
            <pc:sldMk cId="826482979" sldId="468"/>
            <ac:spMk id="7" creationId="{F284BF29-130D-51D2-516F-D1E90B35FA52}"/>
          </ac:spMkLst>
        </pc:spChg>
      </pc:sldChg>
      <pc:sldChg chg="addSp delSp modSp mod">
        <pc:chgData name="Alfred Smith" userId="3c60a3631c0db8ad" providerId="LiveId" clId="{82E54932-9A8A-42BF-A8C8-CCD567A7A712}" dt="2025-04-16T08:20:05.156" v="33"/>
        <pc:sldMkLst>
          <pc:docMk/>
          <pc:sldMk cId="3437984200" sldId="470"/>
        </pc:sldMkLst>
        <pc:spChg chg="add mod">
          <ac:chgData name="Alfred Smith" userId="3c60a3631c0db8ad" providerId="LiveId" clId="{82E54932-9A8A-42BF-A8C8-CCD567A7A712}" dt="2025-04-16T08:20:05.156" v="33"/>
          <ac:spMkLst>
            <pc:docMk/>
            <pc:sldMk cId="3437984200" sldId="470"/>
            <ac:spMk id="2" creationId="{DE38A2FB-2DDD-4643-7BF0-76E9312BB352}"/>
          </ac:spMkLst>
        </pc:spChg>
        <pc:spChg chg="add mod">
          <ac:chgData name="Alfred Smith" userId="3c60a3631c0db8ad" providerId="LiveId" clId="{82E54932-9A8A-42BF-A8C8-CCD567A7A712}" dt="2025-04-16T08:20:05.156" v="33"/>
          <ac:spMkLst>
            <pc:docMk/>
            <pc:sldMk cId="3437984200" sldId="470"/>
            <ac:spMk id="3" creationId="{22E982E5-4821-B671-BEE4-E24EB4A1E93E}"/>
          </ac:spMkLst>
        </pc:spChg>
      </pc:sldChg>
    </pc:docChg>
  </pc:docChgLst>
  <pc:docChgLst>
    <pc:chgData name="Alfred Smith" userId="3c60a3631c0db8ad" providerId="LiveId" clId="{130FC3DF-5FCE-4275-BCBE-4BBE4C605421}"/>
    <pc:docChg chg="undo custSel modSld">
      <pc:chgData name="Alfred Smith" userId="3c60a3631c0db8ad" providerId="LiveId" clId="{130FC3DF-5FCE-4275-BCBE-4BBE4C605421}" dt="2025-05-16T05:55:18.360" v="20" actId="27636"/>
      <pc:docMkLst>
        <pc:docMk/>
      </pc:docMkLst>
      <pc:sldChg chg="modSp">
        <pc:chgData name="Alfred Smith" userId="3c60a3631c0db8ad" providerId="LiveId" clId="{130FC3DF-5FCE-4275-BCBE-4BBE4C605421}" dt="2025-05-15T12:21:32.756" v="0"/>
        <pc:sldMkLst>
          <pc:docMk/>
          <pc:sldMk cId="3759221820" sldId="439"/>
        </pc:sldMkLst>
        <pc:spChg chg="mod">
          <ac:chgData name="Alfred Smith" userId="3c60a3631c0db8ad" providerId="LiveId" clId="{130FC3DF-5FCE-4275-BCBE-4BBE4C605421}" dt="2025-05-15T12:21:32.756" v="0"/>
          <ac:spMkLst>
            <pc:docMk/>
            <pc:sldMk cId="3759221820" sldId="439"/>
            <ac:spMk id="2" creationId="{6C1622F6-4AF5-829C-E4A0-8BA5CB85D06C}"/>
          </ac:spMkLst>
        </pc:spChg>
      </pc:sldChg>
      <pc:sldChg chg="modSp">
        <pc:chgData name="Alfred Smith" userId="3c60a3631c0db8ad" providerId="LiveId" clId="{130FC3DF-5FCE-4275-BCBE-4BBE4C605421}" dt="2025-05-15T12:21:32.756" v="0"/>
        <pc:sldMkLst>
          <pc:docMk/>
          <pc:sldMk cId="923867738" sldId="440"/>
        </pc:sldMkLst>
        <pc:spChg chg="mod">
          <ac:chgData name="Alfred Smith" userId="3c60a3631c0db8ad" providerId="LiveId" clId="{130FC3DF-5FCE-4275-BCBE-4BBE4C605421}" dt="2025-05-15T12:21:32.756" v="0"/>
          <ac:spMkLst>
            <pc:docMk/>
            <pc:sldMk cId="923867738" sldId="440"/>
            <ac:spMk id="6" creationId="{416C064E-628E-47C0-A712-DB178FE9901E}"/>
          </ac:spMkLst>
        </pc:spChg>
      </pc:sldChg>
      <pc:sldChg chg="modSp">
        <pc:chgData name="Alfred Smith" userId="3c60a3631c0db8ad" providerId="LiveId" clId="{130FC3DF-5FCE-4275-BCBE-4BBE4C605421}" dt="2025-05-15T12:21:32.756" v="0"/>
        <pc:sldMkLst>
          <pc:docMk/>
          <pc:sldMk cId="3676245138" sldId="441"/>
        </pc:sldMkLst>
        <pc:spChg chg="mod">
          <ac:chgData name="Alfred Smith" userId="3c60a3631c0db8ad" providerId="LiveId" clId="{130FC3DF-5FCE-4275-BCBE-4BBE4C605421}" dt="2025-05-15T12:21:32.756" v="0"/>
          <ac:spMkLst>
            <pc:docMk/>
            <pc:sldMk cId="3676245138" sldId="441"/>
            <ac:spMk id="2" creationId="{22BF7359-6732-1FC8-2141-1519934F9D56}"/>
          </ac:spMkLst>
        </pc:spChg>
      </pc:sldChg>
      <pc:sldChg chg="modSp mod">
        <pc:chgData name="Alfred Smith" userId="3c60a3631c0db8ad" providerId="LiveId" clId="{130FC3DF-5FCE-4275-BCBE-4BBE4C605421}" dt="2025-05-15T12:22:37.598" v="1"/>
        <pc:sldMkLst>
          <pc:docMk/>
          <pc:sldMk cId="2180228365" sldId="442"/>
        </pc:sldMkLst>
        <pc:spChg chg="mod">
          <ac:chgData name="Alfred Smith" userId="3c60a3631c0db8ad" providerId="LiveId" clId="{130FC3DF-5FCE-4275-BCBE-4BBE4C605421}" dt="2025-05-15T12:22:37.598" v="1"/>
          <ac:spMkLst>
            <pc:docMk/>
            <pc:sldMk cId="2180228365" sldId="442"/>
            <ac:spMk id="3" creationId="{D6A1BCA6-3EC2-A20F-7C64-33D32B4327AC}"/>
          </ac:spMkLst>
        </pc:spChg>
      </pc:sldChg>
      <pc:sldChg chg="modSp">
        <pc:chgData name="Alfred Smith" userId="3c60a3631c0db8ad" providerId="LiveId" clId="{130FC3DF-5FCE-4275-BCBE-4BBE4C605421}" dt="2025-05-15T12:21:32.756" v="0"/>
        <pc:sldMkLst>
          <pc:docMk/>
          <pc:sldMk cId="3095902142" sldId="443"/>
        </pc:sldMkLst>
        <pc:spChg chg="mod">
          <ac:chgData name="Alfred Smith" userId="3c60a3631c0db8ad" providerId="LiveId" clId="{130FC3DF-5FCE-4275-BCBE-4BBE4C605421}" dt="2025-05-15T12:21:32.756" v="0"/>
          <ac:spMkLst>
            <pc:docMk/>
            <pc:sldMk cId="3095902142" sldId="443"/>
            <ac:spMk id="2" creationId="{6F074B46-A3F3-FAAA-D63A-952C20D07452}"/>
          </ac:spMkLst>
        </pc:spChg>
      </pc:sldChg>
      <pc:sldChg chg="modSp mod">
        <pc:chgData name="Alfred Smith" userId="3c60a3631c0db8ad" providerId="LiveId" clId="{130FC3DF-5FCE-4275-BCBE-4BBE4C605421}" dt="2025-05-15T12:22:57.100" v="2"/>
        <pc:sldMkLst>
          <pc:docMk/>
          <pc:sldMk cId="1718612039" sldId="444"/>
        </pc:sldMkLst>
        <pc:spChg chg="mod">
          <ac:chgData name="Alfred Smith" userId="3c60a3631c0db8ad" providerId="LiveId" clId="{130FC3DF-5FCE-4275-BCBE-4BBE4C605421}" dt="2025-05-15T12:22:57.100" v="2"/>
          <ac:spMkLst>
            <pc:docMk/>
            <pc:sldMk cId="1718612039" sldId="444"/>
            <ac:spMk id="5" creationId="{FD7AD8E3-5AB7-6DBD-BA97-7FBAD817E1CB}"/>
          </ac:spMkLst>
        </pc:spChg>
      </pc:sldChg>
      <pc:sldChg chg="modSp">
        <pc:chgData name="Alfred Smith" userId="3c60a3631c0db8ad" providerId="LiveId" clId="{130FC3DF-5FCE-4275-BCBE-4BBE4C605421}" dt="2025-05-15T12:21:32.756" v="0"/>
        <pc:sldMkLst>
          <pc:docMk/>
          <pc:sldMk cId="2166098122" sldId="445"/>
        </pc:sldMkLst>
        <pc:spChg chg="mod">
          <ac:chgData name="Alfred Smith" userId="3c60a3631c0db8ad" providerId="LiveId" clId="{130FC3DF-5FCE-4275-BCBE-4BBE4C605421}" dt="2025-05-15T12:21:32.756" v="0"/>
          <ac:spMkLst>
            <pc:docMk/>
            <pc:sldMk cId="2166098122" sldId="445"/>
            <ac:spMk id="2" creationId="{F07C380C-8243-ECCE-17A5-08B7A5E5234D}"/>
          </ac:spMkLst>
        </pc:spChg>
      </pc:sldChg>
      <pc:sldChg chg="modSp mod">
        <pc:chgData name="Alfred Smith" userId="3c60a3631c0db8ad" providerId="LiveId" clId="{130FC3DF-5FCE-4275-BCBE-4BBE4C605421}" dt="2025-05-15T12:23:24.209" v="3"/>
        <pc:sldMkLst>
          <pc:docMk/>
          <pc:sldMk cId="665805102" sldId="446"/>
        </pc:sldMkLst>
        <pc:spChg chg="mod">
          <ac:chgData name="Alfred Smith" userId="3c60a3631c0db8ad" providerId="LiveId" clId="{130FC3DF-5FCE-4275-BCBE-4BBE4C605421}" dt="2025-05-15T12:23:24.209" v="3"/>
          <ac:spMkLst>
            <pc:docMk/>
            <pc:sldMk cId="665805102" sldId="446"/>
            <ac:spMk id="3" creationId="{79F201D3-C7BC-43DD-7AC1-7EEAB56C41CE}"/>
          </ac:spMkLst>
        </pc:spChg>
      </pc:sldChg>
      <pc:sldChg chg="modSp">
        <pc:chgData name="Alfred Smith" userId="3c60a3631c0db8ad" providerId="LiveId" clId="{130FC3DF-5FCE-4275-BCBE-4BBE4C605421}" dt="2025-05-15T12:21:32.756" v="0"/>
        <pc:sldMkLst>
          <pc:docMk/>
          <pc:sldMk cId="2422728137" sldId="447"/>
        </pc:sldMkLst>
        <pc:spChg chg="mod">
          <ac:chgData name="Alfred Smith" userId="3c60a3631c0db8ad" providerId="LiveId" clId="{130FC3DF-5FCE-4275-BCBE-4BBE4C605421}" dt="2025-05-15T12:21:32.756" v="0"/>
          <ac:spMkLst>
            <pc:docMk/>
            <pc:sldMk cId="2422728137" sldId="447"/>
            <ac:spMk id="2" creationId="{F84714A6-32A7-1EE8-5D3F-53E711BC7963}"/>
          </ac:spMkLst>
        </pc:spChg>
      </pc:sldChg>
      <pc:sldChg chg="modSp mod">
        <pc:chgData name="Alfred Smith" userId="3c60a3631c0db8ad" providerId="LiveId" clId="{130FC3DF-5FCE-4275-BCBE-4BBE4C605421}" dt="2025-05-15T12:23:53.396" v="5" actId="404"/>
        <pc:sldMkLst>
          <pc:docMk/>
          <pc:sldMk cId="843663555" sldId="448"/>
        </pc:sldMkLst>
        <pc:spChg chg="mod">
          <ac:chgData name="Alfred Smith" userId="3c60a3631c0db8ad" providerId="LiveId" clId="{130FC3DF-5FCE-4275-BCBE-4BBE4C605421}" dt="2025-05-15T12:23:53.396" v="5" actId="404"/>
          <ac:spMkLst>
            <pc:docMk/>
            <pc:sldMk cId="843663555" sldId="448"/>
            <ac:spMk id="5" creationId="{8F862E13-5A11-4A1C-C2D4-2BCE293A457D}"/>
          </ac:spMkLst>
        </pc:spChg>
      </pc:sldChg>
      <pc:sldChg chg="modSp">
        <pc:chgData name="Alfred Smith" userId="3c60a3631c0db8ad" providerId="LiveId" clId="{130FC3DF-5FCE-4275-BCBE-4BBE4C605421}" dt="2025-05-15T12:21:32.756" v="0"/>
        <pc:sldMkLst>
          <pc:docMk/>
          <pc:sldMk cId="4160448636" sldId="449"/>
        </pc:sldMkLst>
        <pc:spChg chg="mod">
          <ac:chgData name="Alfred Smith" userId="3c60a3631c0db8ad" providerId="LiveId" clId="{130FC3DF-5FCE-4275-BCBE-4BBE4C605421}" dt="2025-05-15T12:21:32.756" v="0"/>
          <ac:spMkLst>
            <pc:docMk/>
            <pc:sldMk cId="4160448636" sldId="449"/>
            <ac:spMk id="2" creationId="{D93BC177-A854-9508-EE63-E65D7A30885A}"/>
          </ac:spMkLst>
        </pc:spChg>
      </pc:sldChg>
      <pc:sldChg chg="modSp mod">
        <pc:chgData name="Alfred Smith" userId="3c60a3631c0db8ad" providerId="LiveId" clId="{130FC3DF-5FCE-4275-BCBE-4BBE4C605421}" dt="2025-05-15T12:24:31.408" v="6"/>
        <pc:sldMkLst>
          <pc:docMk/>
          <pc:sldMk cId="538051216" sldId="450"/>
        </pc:sldMkLst>
        <pc:spChg chg="mod">
          <ac:chgData name="Alfred Smith" userId="3c60a3631c0db8ad" providerId="LiveId" clId="{130FC3DF-5FCE-4275-BCBE-4BBE4C605421}" dt="2025-05-15T12:24:31.408" v="6"/>
          <ac:spMkLst>
            <pc:docMk/>
            <pc:sldMk cId="538051216" sldId="450"/>
            <ac:spMk id="3" creationId="{AEE41616-6978-0356-E941-FD907028C025}"/>
          </ac:spMkLst>
        </pc:spChg>
      </pc:sldChg>
      <pc:sldChg chg="modSp">
        <pc:chgData name="Alfred Smith" userId="3c60a3631c0db8ad" providerId="LiveId" clId="{130FC3DF-5FCE-4275-BCBE-4BBE4C605421}" dt="2025-05-15T12:21:32.756" v="0"/>
        <pc:sldMkLst>
          <pc:docMk/>
          <pc:sldMk cId="3386340796" sldId="451"/>
        </pc:sldMkLst>
        <pc:spChg chg="mod">
          <ac:chgData name="Alfred Smith" userId="3c60a3631c0db8ad" providerId="LiveId" clId="{130FC3DF-5FCE-4275-BCBE-4BBE4C605421}" dt="2025-05-15T12:21:32.756" v="0"/>
          <ac:spMkLst>
            <pc:docMk/>
            <pc:sldMk cId="3386340796" sldId="451"/>
            <ac:spMk id="2" creationId="{C148F8D6-26EB-403C-308E-88B06A63D43A}"/>
          </ac:spMkLst>
        </pc:spChg>
      </pc:sldChg>
      <pc:sldChg chg="modSp mod">
        <pc:chgData name="Alfred Smith" userId="3c60a3631c0db8ad" providerId="LiveId" clId="{130FC3DF-5FCE-4275-BCBE-4BBE4C605421}" dt="2025-05-15T12:24:54.380" v="7"/>
        <pc:sldMkLst>
          <pc:docMk/>
          <pc:sldMk cId="4002949039" sldId="452"/>
        </pc:sldMkLst>
        <pc:spChg chg="mod">
          <ac:chgData name="Alfred Smith" userId="3c60a3631c0db8ad" providerId="LiveId" clId="{130FC3DF-5FCE-4275-BCBE-4BBE4C605421}" dt="2025-05-15T12:24:54.380" v="7"/>
          <ac:spMkLst>
            <pc:docMk/>
            <pc:sldMk cId="4002949039" sldId="452"/>
            <ac:spMk id="5" creationId="{D53D0B5F-77C5-E21F-0F5D-E58B62E29DC4}"/>
          </ac:spMkLst>
        </pc:spChg>
      </pc:sldChg>
      <pc:sldChg chg="modSp">
        <pc:chgData name="Alfred Smith" userId="3c60a3631c0db8ad" providerId="LiveId" clId="{130FC3DF-5FCE-4275-BCBE-4BBE4C605421}" dt="2025-05-15T12:21:32.756" v="0"/>
        <pc:sldMkLst>
          <pc:docMk/>
          <pc:sldMk cId="283334129" sldId="453"/>
        </pc:sldMkLst>
        <pc:spChg chg="mod">
          <ac:chgData name="Alfred Smith" userId="3c60a3631c0db8ad" providerId="LiveId" clId="{130FC3DF-5FCE-4275-BCBE-4BBE4C605421}" dt="2025-05-15T12:21:32.756" v="0"/>
          <ac:spMkLst>
            <pc:docMk/>
            <pc:sldMk cId="283334129" sldId="453"/>
            <ac:spMk id="2" creationId="{DB1B18A6-FC49-E747-5D6E-75EDBC43BADB}"/>
          </ac:spMkLst>
        </pc:spChg>
      </pc:sldChg>
      <pc:sldChg chg="modSp mod">
        <pc:chgData name="Alfred Smith" userId="3c60a3631c0db8ad" providerId="LiveId" clId="{130FC3DF-5FCE-4275-BCBE-4BBE4C605421}" dt="2025-05-15T12:25:22.273" v="8"/>
        <pc:sldMkLst>
          <pc:docMk/>
          <pc:sldMk cId="2511564658" sldId="454"/>
        </pc:sldMkLst>
        <pc:spChg chg="mod">
          <ac:chgData name="Alfred Smith" userId="3c60a3631c0db8ad" providerId="LiveId" clId="{130FC3DF-5FCE-4275-BCBE-4BBE4C605421}" dt="2025-05-15T12:25:22.273" v="8"/>
          <ac:spMkLst>
            <pc:docMk/>
            <pc:sldMk cId="2511564658" sldId="454"/>
            <ac:spMk id="5" creationId="{A0A7858A-7700-7C6D-6E88-913C614FB23C}"/>
          </ac:spMkLst>
        </pc:spChg>
      </pc:sldChg>
      <pc:sldChg chg="modSp">
        <pc:chgData name="Alfred Smith" userId="3c60a3631c0db8ad" providerId="LiveId" clId="{130FC3DF-5FCE-4275-BCBE-4BBE4C605421}" dt="2025-05-15T12:21:32.756" v="0"/>
        <pc:sldMkLst>
          <pc:docMk/>
          <pc:sldMk cId="1799939013" sldId="455"/>
        </pc:sldMkLst>
        <pc:spChg chg="mod">
          <ac:chgData name="Alfred Smith" userId="3c60a3631c0db8ad" providerId="LiveId" clId="{130FC3DF-5FCE-4275-BCBE-4BBE4C605421}" dt="2025-05-15T12:21:32.756" v="0"/>
          <ac:spMkLst>
            <pc:docMk/>
            <pc:sldMk cId="1799939013" sldId="455"/>
            <ac:spMk id="2" creationId="{EACEB25B-6434-FC8F-6BA7-A4DFAA185D6E}"/>
          </ac:spMkLst>
        </pc:spChg>
      </pc:sldChg>
      <pc:sldChg chg="modSp mod">
        <pc:chgData name="Alfred Smith" userId="3c60a3631c0db8ad" providerId="LiveId" clId="{130FC3DF-5FCE-4275-BCBE-4BBE4C605421}" dt="2025-05-15T12:25:52.415" v="9"/>
        <pc:sldMkLst>
          <pc:docMk/>
          <pc:sldMk cId="4049696417" sldId="456"/>
        </pc:sldMkLst>
        <pc:spChg chg="mod">
          <ac:chgData name="Alfred Smith" userId="3c60a3631c0db8ad" providerId="LiveId" clId="{130FC3DF-5FCE-4275-BCBE-4BBE4C605421}" dt="2025-05-15T12:25:52.415" v="9"/>
          <ac:spMkLst>
            <pc:docMk/>
            <pc:sldMk cId="4049696417" sldId="456"/>
            <ac:spMk id="5" creationId="{20249C0F-B5E6-E80D-E131-DA648A647EFA}"/>
          </ac:spMkLst>
        </pc:spChg>
      </pc:sldChg>
      <pc:sldChg chg="modSp">
        <pc:chgData name="Alfred Smith" userId="3c60a3631c0db8ad" providerId="LiveId" clId="{130FC3DF-5FCE-4275-BCBE-4BBE4C605421}" dt="2025-05-15T12:21:32.756" v="0"/>
        <pc:sldMkLst>
          <pc:docMk/>
          <pc:sldMk cId="2618424304" sldId="457"/>
        </pc:sldMkLst>
        <pc:spChg chg="mod">
          <ac:chgData name="Alfred Smith" userId="3c60a3631c0db8ad" providerId="LiveId" clId="{130FC3DF-5FCE-4275-BCBE-4BBE4C605421}" dt="2025-05-15T12:21:32.756" v="0"/>
          <ac:spMkLst>
            <pc:docMk/>
            <pc:sldMk cId="2618424304" sldId="457"/>
            <ac:spMk id="2" creationId="{0FDF9B0D-88E8-431B-5D60-3920ED17EC25}"/>
          </ac:spMkLst>
        </pc:spChg>
      </pc:sldChg>
      <pc:sldChg chg="modSp mod">
        <pc:chgData name="Alfred Smith" userId="3c60a3631c0db8ad" providerId="LiveId" clId="{130FC3DF-5FCE-4275-BCBE-4BBE4C605421}" dt="2025-05-15T12:26:09.753" v="10"/>
        <pc:sldMkLst>
          <pc:docMk/>
          <pc:sldMk cId="2789980734" sldId="458"/>
        </pc:sldMkLst>
        <pc:spChg chg="mod">
          <ac:chgData name="Alfred Smith" userId="3c60a3631c0db8ad" providerId="LiveId" clId="{130FC3DF-5FCE-4275-BCBE-4BBE4C605421}" dt="2025-05-15T12:26:09.753" v="10"/>
          <ac:spMkLst>
            <pc:docMk/>
            <pc:sldMk cId="2789980734" sldId="458"/>
            <ac:spMk id="3" creationId="{EC59F896-BDD6-1342-2368-20DBC81D20AF}"/>
          </ac:spMkLst>
        </pc:spChg>
      </pc:sldChg>
      <pc:sldChg chg="modSp">
        <pc:chgData name="Alfred Smith" userId="3c60a3631c0db8ad" providerId="LiveId" clId="{130FC3DF-5FCE-4275-BCBE-4BBE4C605421}" dt="2025-05-15T12:21:32.756" v="0"/>
        <pc:sldMkLst>
          <pc:docMk/>
          <pc:sldMk cId="783514268" sldId="459"/>
        </pc:sldMkLst>
        <pc:spChg chg="mod">
          <ac:chgData name="Alfred Smith" userId="3c60a3631c0db8ad" providerId="LiveId" clId="{130FC3DF-5FCE-4275-BCBE-4BBE4C605421}" dt="2025-05-15T12:21:32.756" v="0"/>
          <ac:spMkLst>
            <pc:docMk/>
            <pc:sldMk cId="783514268" sldId="459"/>
            <ac:spMk id="2" creationId="{2516AE70-EF64-67A4-8201-56E70821C99A}"/>
          </ac:spMkLst>
        </pc:spChg>
      </pc:sldChg>
      <pc:sldChg chg="modSp mod">
        <pc:chgData name="Alfred Smith" userId="3c60a3631c0db8ad" providerId="LiveId" clId="{130FC3DF-5FCE-4275-BCBE-4BBE4C605421}" dt="2025-05-15T12:26:30.398" v="12" actId="404"/>
        <pc:sldMkLst>
          <pc:docMk/>
          <pc:sldMk cId="2691432836" sldId="460"/>
        </pc:sldMkLst>
        <pc:spChg chg="mod">
          <ac:chgData name="Alfred Smith" userId="3c60a3631c0db8ad" providerId="LiveId" clId="{130FC3DF-5FCE-4275-BCBE-4BBE4C605421}" dt="2025-05-15T12:26:30.398" v="12" actId="404"/>
          <ac:spMkLst>
            <pc:docMk/>
            <pc:sldMk cId="2691432836" sldId="460"/>
            <ac:spMk id="5" creationId="{0C4DF1D3-A53D-F29D-F3BA-DDEC7B76F95D}"/>
          </ac:spMkLst>
        </pc:spChg>
      </pc:sldChg>
      <pc:sldChg chg="modSp">
        <pc:chgData name="Alfred Smith" userId="3c60a3631c0db8ad" providerId="LiveId" clId="{130FC3DF-5FCE-4275-BCBE-4BBE4C605421}" dt="2025-05-15T12:21:32.756" v="0"/>
        <pc:sldMkLst>
          <pc:docMk/>
          <pc:sldMk cId="3868250199" sldId="461"/>
        </pc:sldMkLst>
        <pc:spChg chg="mod">
          <ac:chgData name="Alfred Smith" userId="3c60a3631c0db8ad" providerId="LiveId" clId="{130FC3DF-5FCE-4275-BCBE-4BBE4C605421}" dt="2025-05-15T12:21:32.756" v="0"/>
          <ac:spMkLst>
            <pc:docMk/>
            <pc:sldMk cId="3868250199" sldId="461"/>
            <ac:spMk id="2" creationId="{2CC8478A-38E6-FDCA-05E7-3D0936B21604}"/>
          </ac:spMkLst>
        </pc:spChg>
      </pc:sldChg>
      <pc:sldChg chg="modSp mod">
        <pc:chgData name="Alfred Smith" userId="3c60a3631c0db8ad" providerId="LiveId" clId="{130FC3DF-5FCE-4275-BCBE-4BBE4C605421}" dt="2025-05-15T12:26:54.627" v="13"/>
        <pc:sldMkLst>
          <pc:docMk/>
          <pc:sldMk cId="3941201962" sldId="462"/>
        </pc:sldMkLst>
        <pc:spChg chg="mod">
          <ac:chgData name="Alfred Smith" userId="3c60a3631c0db8ad" providerId="LiveId" clId="{130FC3DF-5FCE-4275-BCBE-4BBE4C605421}" dt="2025-05-15T12:26:54.627" v="13"/>
          <ac:spMkLst>
            <pc:docMk/>
            <pc:sldMk cId="3941201962" sldId="462"/>
            <ac:spMk id="3" creationId="{000D3F37-E296-92F9-263A-59B4D63E4D73}"/>
          </ac:spMkLst>
        </pc:spChg>
      </pc:sldChg>
      <pc:sldChg chg="modSp">
        <pc:chgData name="Alfred Smith" userId="3c60a3631c0db8ad" providerId="LiveId" clId="{130FC3DF-5FCE-4275-BCBE-4BBE4C605421}" dt="2025-05-15T12:21:32.756" v="0"/>
        <pc:sldMkLst>
          <pc:docMk/>
          <pc:sldMk cId="2982327576" sldId="463"/>
        </pc:sldMkLst>
        <pc:spChg chg="mod">
          <ac:chgData name="Alfred Smith" userId="3c60a3631c0db8ad" providerId="LiveId" clId="{130FC3DF-5FCE-4275-BCBE-4BBE4C605421}" dt="2025-05-15T12:21:32.756" v="0"/>
          <ac:spMkLst>
            <pc:docMk/>
            <pc:sldMk cId="2982327576" sldId="463"/>
            <ac:spMk id="2" creationId="{7DCB04C6-476A-943B-6224-1984701B9D56}"/>
          </ac:spMkLst>
        </pc:spChg>
      </pc:sldChg>
      <pc:sldChg chg="modSp mod">
        <pc:chgData name="Alfred Smith" userId="3c60a3631c0db8ad" providerId="LiveId" clId="{130FC3DF-5FCE-4275-BCBE-4BBE4C605421}" dt="2025-05-15T12:27:19.367" v="14"/>
        <pc:sldMkLst>
          <pc:docMk/>
          <pc:sldMk cId="3471468068" sldId="464"/>
        </pc:sldMkLst>
        <pc:spChg chg="mod">
          <ac:chgData name="Alfred Smith" userId="3c60a3631c0db8ad" providerId="LiveId" clId="{130FC3DF-5FCE-4275-BCBE-4BBE4C605421}" dt="2025-05-15T12:27:19.367" v="14"/>
          <ac:spMkLst>
            <pc:docMk/>
            <pc:sldMk cId="3471468068" sldId="464"/>
            <ac:spMk id="5" creationId="{08661FC5-4128-8FE7-6822-82F8C2DA32EB}"/>
          </ac:spMkLst>
        </pc:spChg>
      </pc:sldChg>
      <pc:sldChg chg="modSp">
        <pc:chgData name="Alfred Smith" userId="3c60a3631c0db8ad" providerId="LiveId" clId="{130FC3DF-5FCE-4275-BCBE-4BBE4C605421}" dt="2025-05-15T12:21:32.756" v="0"/>
        <pc:sldMkLst>
          <pc:docMk/>
          <pc:sldMk cId="3894174290" sldId="465"/>
        </pc:sldMkLst>
        <pc:spChg chg="mod">
          <ac:chgData name="Alfred Smith" userId="3c60a3631c0db8ad" providerId="LiveId" clId="{130FC3DF-5FCE-4275-BCBE-4BBE4C605421}" dt="2025-05-15T12:21:32.756" v="0"/>
          <ac:spMkLst>
            <pc:docMk/>
            <pc:sldMk cId="3894174290" sldId="465"/>
            <ac:spMk id="2" creationId="{F82A8DCF-E2D2-3AF6-DD37-3417788DD598}"/>
          </ac:spMkLst>
        </pc:spChg>
      </pc:sldChg>
      <pc:sldChg chg="modSp mod">
        <pc:chgData name="Alfred Smith" userId="3c60a3631c0db8ad" providerId="LiveId" clId="{130FC3DF-5FCE-4275-BCBE-4BBE4C605421}" dt="2025-05-15T12:28:46.626" v="17"/>
        <pc:sldMkLst>
          <pc:docMk/>
          <pc:sldMk cId="581074576" sldId="466"/>
        </pc:sldMkLst>
        <pc:spChg chg="mod">
          <ac:chgData name="Alfred Smith" userId="3c60a3631c0db8ad" providerId="LiveId" clId="{130FC3DF-5FCE-4275-BCBE-4BBE4C605421}" dt="2025-05-15T12:28:46.626" v="17"/>
          <ac:spMkLst>
            <pc:docMk/>
            <pc:sldMk cId="581074576" sldId="466"/>
            <ac:spMk id="3" creationId="{D0DFB5E8-7887-D5B0-C19E-5B5951002311}"/>
          </ac:spMkLst>
        </pc:spChg>
      </pc:sldChg>
      <pc:sldChg chg="modSp mod">
        <pc:chgData name="Alfred Smith" userId="3c60a3631c0db8ad" providerId="LiveId" clId="{130FC3DF-5FCE-4275-BCBE-4BBE4C605421}" dt="2025-05-16T05:55:18.360" v="20" actId="27636"/>
        <pc:sldMkLst>
          <pc:docMk/>
          <pc:sldMk cId="826482979" sldId="468"/>
        </pc:sldMkLst>
        <pc:spChg chg="mod">
          <ac:chgData name="Alfred Smith" userId="3c60a3631c0db8ad" providerId="LiveId" clId="{130FC3DF-5FCE-4275-BCBE-4BBE4C605421}" dt="2025-05-16T05:55:18.360" v="20" actId="27636"/>
          <ac:spMkLst>
            <pc:docMk/>
            <pc:sldMk cId="826482979" sldId="468"/>
            <ac:spMk id="7" creationId="{F284BF29-130D-51D2-516F-D1E90B35FA52}"/>
          </ac:spMkLst>
        </pc:spChg>
      </pc:sldChg>
      <pc:sldChg chg="modSp">
        <pc:chgData name="Alfred Smith" userId="3c60a3631c0db8ad" providerId="LiveId" clId="{130FC3DF-5FCE-4275-BCBE-4BBE4C605421}" dt="2025-05-15T12:21:32.756" v="0"/>
        <pc:sldMkLst>
          <pc:docMk/>
          <pc:sldMk cId="304019967" sldId="469"/>
        </pc:sldMkLst>
        <pc:spChg chg="mod">
          <ac:chgData name="Alfred Smith" userId="3c60a3631c0db8ad" providerId="LiveId" clId="{130FC3DF-5FCE-4275-BCBE-4BBE4C605421}" dt="2025-05-15T12:21:32.756" v="0"/>
          <ac:spMkLst>
            <pc:docMk/>
            <pc:sldMk cId="304019967" sldId="469"/>
            <ac:spMk id="2" creationId="{CB821336-E369-CFCF-17D2-F979429F54B5}"/>
          </ac:spMkLst>
        </pc:spChg>
      </pc:sldChg>
      <pc:sldChg chg="modSp mod">
        <pc:chgData name="Alfred Smith" userId="3c60a3631c0db8ad" providerId="LiveId" clId="{130FC3DF-5FCE-4275-BCBE-4BBE4C605421}" dt="2025-05-15T12:29:03.659" v="18"/>
        <pc:sldMkLst>
          <pc:docMk/>
          <pc:sldMk cId="3437984200" sldId="470"/>
        </pc:sldMkLst>
        <pc:spChg chg="mod">
          <ac:chgData name="Alfred Smith" userId="3c60a3631c0db8ad" providerId="LiveId" clId="{130FC3DF-5FCE-4275-BCBE-4BBE4C605421}" dt="2025-05-15T12:29:03.659" v="18"/>
          <ac:spMkLst>
            <pc:docMk/>
            <pc:sldMk cId="3437984200" sldId="470"/>
            <ac:spMk id="3" creationId="{22E982E5-4821-B671-BEE4-E24EB4A1E93E}"/>
          </ac:spMkLst>
        </pc:spChg>
      </pc:sldChg>
      <pc:sldChg chg="modSp">
        <pc:chgData name="Alfred Smith" userId="3c60a3631c0db8ad" providerId="LiveId" clId="{130FC3DF-5FCE-4275-BCBE-4BBE4C605421}" dt="2025-05-15T12:21:32.756" v="0"/>
        <pc:sldMkLst>
          <pc:docMk/>
          <pc:sldMk cId="1252561757" sldId="471"/>
        </pc:sldMkLst>
        <pc:spChg chg="mod">
          <ac:chgData name="Alfred Smith" userId="3c60a3631c0db8ad" providerId="LiveId" clId="{130FC3DF-5FCE-4275-BCBE-4BBE4C605421}" dt="2025-05-15T12:21:32.756" v="0"/>
          <ac:spMkLst>
            <pc:docMk/>
            <pc:sldMk cId="1252561757" sldId="471"/>
            <ac:spMk id="2" creationId="{F82A8DCF-E2D2-3AF6-DD37-3417788DD59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34 </a:t>
            </a:r>
            <a:r>
              <a:rPr lang="en-IN" sz="1200" b="1" i="0" u="none" strike="noStrike" baseline="0" dirty="0">
                <a:latin typeface="TimesNewRomanPS-BoldMT"/>
              </a:rPr>
              <a:t>Calling the Disciples…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Simon, Andrew, James and John - Luke 5:1-11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Capernaum - Mark 1:21-34 (Right Top)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3. Cure Paralyzed Man - Luke 5:17-26 (Right </a:t>
            </a:r>
            <a:r>
              <a:rPr lang="en-IN" sz="1200" b="0" i="0" u="none" strike="noStrike" baseline="0" dirty="0" err="1">
                <a:latin typeface="TimesNewRomanPSMT"/>
              </a:rPr>
              <a:t>Center</a:t>
            </a:r>
            <a:r>
              <a:rPr lang="en-IN" sz="1200" b="0" i="0" u="none" strike="noStrike" baseline="0" dirty="0">
                <a:latin typeface="TimesNewRomanPSMT"/>
              </a:rPr>
              <a:t>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Call of Matthew - Matt 9:9-13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Sabbath - Matt 12:1-14; Mark 2:23-28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Appointment of the 12 apostles and Sermon on the Mount - Luke 6:12-17; Matt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5:1-7:29 (Left </a:t>
            </a:r>
            <a:r>
              <a:rPr lang="en-IN" sz="1200" b="0" i="0" u="none" strike="noStrike" baseline="0" dirty="0" err="1">
                <a:latin typeface="TimesNewRomanPSMT"/>
              </a:rPr>
              <a:t>Center</a:t>
            </a:r>
            <a:r>
              <a:rPr lang="en-IN" sz="1200" b="0" i="0" u="none" strike="noStrike" baseline="0" dirty="0">
                <a:latin typeface="TimesNewRomanPSMT"/>
              </a:rPr>
              <a:t>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53367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11B3B-90F9-5D8E-B7E5-D8ED5C413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34-2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7E95ADA-5F20-72D8-2E15-8B0F68DFCB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284BF29-130D-51D2-516F-D1E90B35F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21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21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21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2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21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2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</a:t>
            </a:r>
            <a:r>
              <a:rPr lang="en-US" sz="180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Used by permission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2648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1"/>
    </mc:Choice>
    <mc:Fallback xmlns="">
      <p:transition spd="slow" advTm="3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3E0833-4E2C-00CE-3747-9C914C093E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6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4714A6-32A7-1EE8-5D3F-53E711BC7963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1:23,24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728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3813788-4647-1923-9892-001EDE05DB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A4F351-C1CF-058B-6AA1-D54189C9F1C9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25But Jesus rebuked the spirit. “Be silent!” He said. “Come out of him!” 26At this, the unclean spirit threw the man into convulsions and came out with a loud shriek.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862E13-5A11-4A1C-C2D4-2BCE293A457D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25འོན་ཀྱང་ཡེ་ཤུས་གདོན་འདྲེ་དེར་བཀའ་གནང་ནས་“ཁ་རོག་སྡོད། མི་དེའི་ལུས་ནས་ཐོན་ཅིག་”ཅེས་གསུངས་པ་དང༌། 26མི་དེ་གཟའ་ཕོག་པ་ལྟར་ས་ལ་འགྱེལ་ནས་ཁོས་སྐད་ངན་ཆེན་པོ་བཏོན་ཞིང་གདོན་འདྲེ་མི་གཙང་བ་དེ་མི་དེའི་ལུས་ནས་ཕྱིར་ཐོན།</a:t>
            </a:r>
            <a:endParaRPr lang="en-ZA" sz="1600" dirty="0"/>
          </a:p>
        </p:txBody>
      </p:sp>
    </p:spTree>
    <p:extLst>
      <p:ext uri="{BB962C8B-B14F-4D97-AF65-F5344CB8AC3E}">
        <p14:creationId xmlns:p14="http://schemas.microsoft.com/office/powerpoint/2010/main" val="84366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28"/>
    </mc:Choice>
    <mc:Fallback xmlns="">
      <p:transition spd="slow" advTm="9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6A073A-092D-0659-C8B8-16443E0AA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03993"/>
            <a:ext cx="12191999" cy="74619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3BC177-A854-9508-EE63-E65D7A30885A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1:25,26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448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FA3574C-ACB5-7240-1427-4826A2D1F7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D6E97E-1E61-2763-9036-A6FF5801AF60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27All the people were amazed and began to ask one another, “What is this? A new teaching with authority! He commands even the unclean spirits, and they obey Him!” 28And the news about Jesus spread quickly through the whole region of Galilee.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E41616-6978-0356-E941-FD907028C025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27མི་ཐམས་ཅད་ཧ་ལས་ཏེ་ཕན་ཚུན་གཅིག་གིས་གཅིག་ལ་སྐད་ཆ་དྲིས་པར་“འདི་ཅི་ཡིན། འདི་བསྟན་པ་གསར་པ་ཡིན་ནམ། ཁོང་གིས་དབང་ཆ་ཆེན་པོས་གདོན་འདྲེ་མི་གཙང་བ་ལ་ཡང་བཀའ་གནང་སྟེ། གདོན་འདྲེས་ཀྱང་ཁོང་གི་བཀའ་ལ་ཉན་པར་བྱེད་”ཅེས་བཤད། 28དེ་མ་ཐག་ཏུ་ཁོང་གི་སྙན་གྲགས་ག་ལིལ་གྱི་ས་ཕྱོགས་གང་སར་ཁྱབ་པ་རེད།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53805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65"/>
    </mc:Choice>
    <mc:Fallback xmlns="">
      <p:transition spd="slow" advTm="21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FDDA0D-DA1F-417A-94CC-C04E0AE87F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11" b="526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48F8D6-26EB-403C-308E-88B06A63D43A}"/>
              </a:ext>
            </a:extLst>
          </p:cNvPr>
          <p:cNvSpPr txBox="1"/>
          <p:nvPr/>
        </p:nvSpPr>
        <p:spPr>
          <a:xfrm>
            <a:off x="8305151" y="161371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1:27,28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340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3051D96-EE3C-280D-0797-38943AD721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EC6AC7-3934-B0C9-4CF3-0334B8B36416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29As soon as Jesus and His companions had left the synagogue, they went with James and John to the home of Simon and Andrew. 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3D0B5F-77C5-E21F-0F5D-E58B62E29DC4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29ཁོང་ཚོ་ཡ་ཧུ་དཱ་པའི་འདུ་ཁང་ནས་ཐོན་མ་ཐག་ཡ་ཀོབ་དང་ཡོ་ཧ་ནན་གཉིས་མཉམ་དུ་སི་མོན་དང་ཨན་དྲི་ཡཱ་ཡི་ཁྱིམ་དུ་ཕེབས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00294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87"/>
    </mc:Choice>
    <mc:Fallback xmlns="">
      <p:transition spd="slow" advTm="7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4E31C5-5D4D-2BFD-CB2C-1F5D664551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7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1B18A6-FC49-E747-5D6E-75EDBC43BADB}"/>
              </a:ext>
            </a:extLst>
          </p:cNvPr>
          <p:cNvSpPr txBox="1"/>
          <p:nvPr/>
        </p:nvSpPr>
        <p:spPr>
          <a:xfrm>
            <a:off x="549683" y="5783237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1:29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34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6513890-5909-26BA-AFEA-CA906FF97A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12CE5E-2E97-6115-9B0E-2F380A43C782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30Simon’s mother-in-law was sick in bed with a fever, and they promptly told Jesus about her. 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A7858A-7700-7C6D-6E88-913C614FB23C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30དེའི་དུས་སུ་སི་མོན་གྱི་བཟའ་ཟླའི་ཨ་མ་ཚ་བ་རྒྱས་ཏེ་ཉལ་ཁྲིའི་སྟེང་དུ་ཉལ་ཡོད། ཡེ་ཤུ་ཕེབས་སྐབས་ཁྱིམ་མི་རྣམས་ཀྱིས་ཁོ་མོའི་གནས་ཚུལ་ཁོང་ལ་ཞུས།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51156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17"/>
    </mc:Choice>
    <mc:Fallback xmlns="">
      <p:transition spd="slow" advTm="7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05C2B2-E548-7F44-BF49-03A4EB67DA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8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CEB25B-6434-FC8F-6BA7-A4DFAA185D6E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1:30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9390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034BE58-EB12-F581-FFA1-DA7071024B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14FC02-0CEA-E69D-CE5D-ACA0E8026B1F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31So He went to her, took her by the hand, and helped her up. The fever left her, and she began to serve them.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249C0F-B5E6-E80D-E131-DA648A647EFA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31ཡེ་ཤུ་ཁོ་མོའི་མདུན་དུ་ཕེབས་ཏེ་ལག་པ་ནས་འཇུས་ཤིང་ཡར་བསྐྱོར་ཏེ་ལངས་སུ་བཅུག་པ་དང༌། ཚ་བ་འཇགས་ཏེ་ཁོ་མོས་ཁོང་རྣམས་ལ་ཞབས་ཕྱི་ཞུས་སོ། 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04969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98"/>
    </mc:Choice>
    <mc:Fallback xmlns="">
      <p:transition spd="slow" advTm="10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073121-9A8C-FDF2-1DFC-3319B815AE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76" b="13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1622F6-4AF5-829C-E4A0-8BA5CB85D06C}"/>
              </a:ext>
            </a:extLst>
          </p:cNvPr>
          <p:cNvSpPr txBox="1"/>
          <p:nvPr/>
        </p:nvSpPr>
        <p:spPr>
          <a:xfrm>
            <a:off x="183312" y="1690688"/>
            <a:ext cx="4517025" cy="39624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མར་ཀུ 1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ཀཱ་ཕར་ན་ཧུམ་དུ་</a:t>
            </a:r>
            <a:endParaRPr lang="en-IN" sz="8000" b="1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ཕེབས་པ༌དང༌།</a:t>
            </a:r>
            <a:endParaRPr lang="en-ZA" sz="8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5F4E38-3B2C-6235-4382-633611B32F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7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DF9B0D-88E8-431B-5D60-3920ED17EC25}"/>
              </a:ext>
            </a:extLst>
          </p:cNvPr>
          <p:cNvSpPr txBox="1"/>
          <p:nvPr/>
        </p:nvSpPr>
        <p:spPr>
          <a:xfrm>
            <a:off x="2640504" y="588929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1:31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4243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1AFBC30-DE82-031A-A11C-B37FC5727D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20701A-C1C5-CA21-6FF8-8CA09D442BEA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32That evening, after sunset, people brought to Jesus all who were sick and demon-possessed, 33and the whole town gathered at the door. </a:t>
            </a:r>
            <a:endParaRPr lang="en-ZA" sz="4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59F896-BDD6-1342-2368-20DBC81D20AF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32དེ་ནས་ཉི་མ་བཞུད་དེ་ས་མ་རུབ་ཙམ་ལ། མི་ཚོས་ནད་པ་དང་གདོན་འདྲེས་ཟིན་པའི་མི་རྣམས་ཡེ་ཤུའི་དྲུང་དུ་ཁྲིད་ཡོང༌། 33གྲོང་ཁྱེར་གྱི་མི་ཐམས་ཅད་སྒོའི་འགྲམ་དུ་འཛོམས་པ་དང༌།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78998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22"/>
    </mc:Choice>
    <mc:Fallback xmlns="">
      <p:transition spd="slow" advTm="14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68CAC3-A053-879E-8520-365E6E8699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16AE70-EF64-67A4-8201-56E70821C99A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1:32,33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5142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388D10A-DA75-EAA9-D01F-E1700AC0D8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A9CD1A-EDD8-3841-C534-185C72DFA37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34And He healed many who were ill with various diseases and drove out many demons. But He would not allow the demons to speak, because they knew who He was.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4DF1D3-A53D-F29D-F3BA-DDEC7B76F95D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34ཡེ་ཤུས་དཀོན་མཆོག་གི་དབང་གི་སྒོ་ནས་ནད་རིགས་མི་འདྲ་བ་མང་པོ་སེལ་གནང་བ་མ་ཟད། གདོན་འདྲེ་མང་པོ་བསྐྲད་དེ། གདོན་དེ་ཚོ་སྐད་ཆ་ལབ་ཏུ་མ་བཅུག གང་ཡིན་ཟེར་ན། གདོན་འདྲེས་ཁོང་ངོ་ཤེས་ཀྱི་ཡོད་པས་རེད།</a:t>
            </a:r>
            <a:endParaRPr lang="en-ZA" sz="1600" dirty="0"/>
          </a:p>
        </p:txBody>
      </p:sp>
    </p:spTree>
    <p:extLst>
      <p:ext uri="{BB962C8B-B14F-4D97-AF65-F5344CB8AC3E}">
        <p14:creationId xmlns:p14="http://schemas.microsoft.com/office/powerpoint/2010/main" val="269143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73"/>
    </mc:Choice>
    <mc:Fallback xmlns="">
      <p:transition spd="slow" advTm="15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03174E-4C8C-C9E7-9F2A-62A0D0FC4D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C8478A-38E6-FDCA-05E7-3D0936B21604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1:34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2501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E8F52E1-2654-49E9-A57C-FB42963734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FCF4D8-8B3B-B724-11A5-03ACDDD40ECE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35Early in the morning, while it was still dark, Jesus got up and slipped out to a solitary place to pray.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0D3F37-E296-92F9-263A-59B4D63E4D73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35དེའི་སང་ཉིན་ནམ་མ་ལངས་པའི་སྔོན་དུ་ཡེ་ཤུ་ཡར་བཞེངས་ཏེ་དབེན་གནས་ཤིག་ཏུ་ཕེབས་ནས་དེར་སྨོན་ལམ་བསྐྱོན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94120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22"/>
    </mc:Choice>
    <mc:Fallback xmlns="">
      <p:transition spd="slow" advTm="11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046E62-5C36-543D-CA6A-722892E12E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CB04C6-476A-943B-6224-1984701B9D56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1:35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3275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F897863-7639-97F5-3DD8-74D6913A8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A3C598-1966-2035-6055-BA1B2812443B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36Simon and his companions went to look for Him, 37and when they found Him, they said, “Everyone is looking for You!”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661FC5-4128-8FE7-6822-82F8C2DA32EB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36སི་མོན་དང་ཁོང་གི་རོགས་པ་རྣམས་ཀྱིས་ཡེ་ཤུ་བཙལ་ནས། 37ཁོང་དང་མཇལ་རྗེས་“མི་ཚང་མས་ཁྱེད་རང་འཚོལ་བཞིན་འདུག་”ཅེས་ཞུས་པ་དང༌།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47146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39"/>
    </mc:Choice>
    <mc:Fallback xmlns="">
      <p:transition spd="slow" advTm="9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51E011-D359-E791-5919-969DC402FC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94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2A8DCF-E2D2-3AF6-DD37-3417788DD598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1:36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1742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9308999-3538-70DC-FA15-B5E8084864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9D7C93-10D3-F9D2-8837-296B5DD255D9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38But Jesus answered, “Let us go on to the neighboring towns so I can preach there as well, for that is why I have come.” 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DFB5E8-7887-D5B0-C19E-5B5951002311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38ཁོང་གིས་“ང་ཚོ་ཉེ་འཁོར་གྱི་གྲོང་སྡེ་ལ་འགྲོ་དགོས། ངས་དེ་ཚོ་ལ་ཡང་ཆོས་བཤད་པར་བྱ། ང་དོན་འདིའི་ཆེད་དུ་ཡོང་བ་ཡིན་”ཞེས་གསུངས། 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58107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42"/>
    </mc:Choice>
    <mc:Fallback xmlns="">
      <p:transition spd="slow" advTm="13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400" b="0" i="0" u="none" strike="noStrike" baseline="0" dirty="0">
                <a:latin typeface="TimesNewRomanPSMT"/>
              </a:rPr>
              <a:t>2. Capernaum - Mark 1:21-34 (Right Top)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མར་ཀུ 1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ཀཱ་ཕར་ན་ཧུམ་དུ་ཕེབས་པ༌དང༌།</a:t>
            </a:r>
            <a:endParaRPr lang="en-ZA" sz="8000" b="1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AB62330-40AC-80DA-320D-F2FA94D788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86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56"/>
    </mc:Choice>
    <mc:Fallback xmlns="">
      <p:transition spd="slow" advTm="4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1E011-D359-E791-5919-969DC402FC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94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2A8DCF-E2D2-3AF6-DD37-3417788DD598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1:37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5617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A91D67B-D426-6007-2ED3-49F1F71C59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38A2FB-2DDD-4643-7BF0-76E9312BB352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39So He went throughout Galilee, preaching in their synagogues and driving out demons.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E982E5-4821-B671-BEE4-E24EB4A1E93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>
                <a:solidFill>
                  <a:srgbClr val="777A7B"/>
                </a:solidFill>
                <a:latin typeface="Arial" panose="020B0604020202020204" pitchFamily="34" charset="0"/>
              </a:rPr>
              <a:t>39དེའི་ཕྱིར་ཁོང་ག་ལིལ་ཡུལ་ཡོངས་ཀྱི་ཡ་ཧུ་དཱ་པའི་འདུ་ཁང་དུ་ཕེབས་ནས་ཆོས་གསུངས་ཤིང༌། གདོན་འདྲེ་རྣམས་ཕར་བསྐྲད་དོ། 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43798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23"/>
    </mc:Choice>
    <mc:Fallback xmlns="">
      <p:transition spd="slow" advTm="10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2073121-9A8C-FDF2-1DFC-3319B815AE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76" b="13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821336-E369-CFCF-17D2-F979429F54B5}"/>
              </a:ext>
            </a:extLst>
          </p:cNvPr>
          <p:cNvSpPr txBox="1"/>
          <p:nvPr/>
        </p:nvSpPr>
        <p:spPr>
          <a:xfrm>
            <a:off x="1328616" y="57155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1:38,39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19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EC1246-8043-6294-B235-473EC15D20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76" b="13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BF7359-6732-1FC8-2141-1519934F9D56}"/>
              </a:ext>
            </a:extLst>
          </p:cNvPr>
          <p:cNvSpPr txBox="1"/>
          <p:nvPr/>
        </p:nvSpPr>
        <p:spPr>
          <a:xfrm>
            <a:off x="183312" y="1690688"/>
            <a:ext cx="4517025" cy="39624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མར་ཀུ 1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ཀཱ་ཕར་ན་ཧུམ་དུ་</a:t>
            </a:r>
            <a:endParaRPr lang="en-IN" sz="8000" b="1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ཕེབས་པ༌དང༌།</a:t>
            </a:r>
            <a:endParaRPr lang="en-ZA" sz="8000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92740D-0815-E7C8-103E-86D6168073ED}"/>
              </a:ext>
            </a:extLst>
          </p:cNvPr>
          <p:cNvSpPr txBox="1"/>
          <p:nvPr/>
        </p:nvSpPr>
        <p:spPr>
          <a:xfrm>
            <a:off x="856809" y="588284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245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45D4EC9-E11E-4B78-41B3-B59D579867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EA908C-773F-5E85-E4BB-01C9B5A08219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21Then Jesus and His companions went to Capernaum, and right away Jesus entered the synagogue on the Sabbath and began to teach. 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A1BCA6-3EC2-A20F-7C64-33D32B4327AC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21དེ་ནས་ཁོང་ཚོ་གྲོང་ཁྱེར་ཀ་ཕར་ན་ཧུམ་དུ་བྱོན་ནས་ངལ་གསོའི་ཉིན་མོ་སླེབས་མ་ཐག་ཡེ་ཤུ་ཡ་ཧུ་དཱ་པའི་འདུ་ཁང་དུ་ཕེབས་ཏེ། ཆོས་བསྟན་གནང་བ་རེད།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18022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80"/>
    </mc:Choice>
    <mc:Fallback xmlns="">
      <p:transition spd="slow" advTm="7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E1174A-989F-2838-2843-8C40DC3DE0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074B46-A3F3-FAAA-D63A-952C20D07452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1:21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902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C8D1366-685A-8B73-2881-D8589F99A7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EAFBF9-F56E-A10E-7527-F4F26A6C5A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22The people were astonished at His teaching, because He taught as one who had authority, and not as the scribes.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7AD8E3-5AB7-6DBD-BA97-7FBAD817E1CB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22ཁོང་གིས་ཁོ་ཚོར་ཆོས་སྟོན་སྟངས་ནི་ཡ་ཧུ་དཱ་པའི་ཆོས་ཁྲིམས་ལ་མཁས་པའི་མི་རྣམས་དང་མི་འདྲ་སྟེ། དབང་ལྡན་ཞིག་གིས་གསུངས་པ་དང་འདྲ་བར་འདུག་པས། དེ་ཐོས་པ་ཐམས་ཅད་ཡ་མཚན་ཆེན་པོར་གྱུར།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71861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66"/>
    </mc:Choice>
    <mc:Fallback xmlns="">
      <p:transition spd="slow" advTm="9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4CCE2E-486C-6A3D-955D-845ACB179C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7C380C-8243-ECCE-17A5-08B7A5E5234D}"/>
              </a:ext>
            </a:extLst>
          </p:cNvPr>
          <p:cNvSpPr txBox="1"/>
          <p:nvPr/>
        </p:nvSpPr>
        <p:spPr>
          <a:xfrm>
            <a:off x="3816033" y="323575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1:22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098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E8DF8A6D-86AC-F0AE-5291-1CEF5033E5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F000EB-1566-D7D4-93B0-FC91D0B408BF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23Suddenly a man with an unclean spirit cried out in the synagogue: 24“What do You want with us, Jesus of Nazareth? Have You come to destroy us? I know who You are—the Holy One of God!”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F201D3-C7BC-43DD-7AC1-7EEAB56C41C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23དེའི་སྐབས་གདོན་འདྲེ་མི་གཙང་བ་ཡིས་ཟིན་པའི་མི་ཞིག་འདུ་ཁང་ནང་ལ་ཡོད་པ་དང༌། 24དེས་སྐད་ཆེན་པོས་“ཀྱེ། ན་ཙ་རེལ་པ་ཡེ་ཤུ། ང་ཚོ་ཁྱེད་དང་འབྲེལ་བ་གང་ཡོད། ཁྱེད་ཀྱིས་ང་ཚོ་མེད་པ་བཟོ་བར་ཕེབས་སམ། ཁྱེད་སུ་ཡིན་པ་ངས་ཤེས་ཀྱི་ཡོད། ཁྱེད་ནི་དཀོན་མཆོག་གི་སྐྱེས་བུ་དམ་པ་དེ་ཡིན་”ཞེས་བཤད།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66580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54"/>
    </mc:Choice>
    <mc:Fallback xmlns="">
      <p:transition spd="slow" advTm="21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</TotalTime>
  <Words>1371</Words>
  <Application>Microsoft Office PowerPoint</Application>
  <PresentationFormat>Widescreen</PresentationFormat>
  <Paragraphs>71</Paragraphs>
  <Slides>32</Slides>
  <Notes>1</Notes>
  <HiddenSlides>0</HiddenSlides>
  <MMClips>16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34-2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12</cp:revision>
  <dcterms:created xsi:type="dcterms:W3CDTF">2021-07-20T09:23:46Z</dcterms:created>
  <dcterms:modified xsi:type="dcterms:W3CDTF">2025-05-16T05:55:20Z</dcterms:modified>
</cp:coreProperties>
</file>