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39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  <p:sldId id="466" r:id="rId30"/>
    <p:sldId id="471" r:id="rId31"/>
    <p:sldId id="470" r:id="rId32"/>
    <p:sldId id="4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1094" y="30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C7A8523-FE2D-423B-9275-F5FA11FCEFCB}"/>
    <pc:docChg chg="addSld delSld modSld">
      <pc:chgData name="Leonie Smith" userId="fed1330f33f5650e" providerId="LiveId" clId="{5C7A8523-FE2D-423B-9275-F5FA11FCEFCB}" dt="2023-01-10T13:35:47.175" v="19" actId="2696"/>
      <pc:docMkLst>
        <pc:docMk/>
      </pc:docMkLst>
      <pc:sldChg chg="addSp modSp">
        <pc:chgData name="Leonie Smith" userId="fed1330f33f5650e" providerId="LiveId" clId="{5C7A8523-FE2D-423B-9275-F5FA11FCEFCB}" dt="2023-01-10T13:32:49.679" v="0"/>
        <pc:sldMkLst>
          <pc:docMk/>
          <pc:sldMk cId="3759221820" sldId="439"/>
        </pc:sldMkLst>
      </pc:sldChg>
      <pc:sldChg chg="addSp modSp">
        <pc:chgData name="Leonie Smith" userId="fed1330f33f5650e" providerId="LiveId" clId="{5C7A8523-FE2D-423B-9275-F5FA11FCEFCB}" dt="2023-01-10T13:32:52.256" v="1"/>
        <pc:sldMkLst>
          <pc:docMk/>
          <pc:sldMk cId="3676245138" sldId="441"/>
        </pc:sldMkLst>
      </pc:sldChg>
      <pc:sldChg chg="addSp modSp">
        <pc:chgData name="Leonie Smith" userId="fed1330f33f5650e" providerId="LiveId" clId="{5C7A8523-FE2D-423B-9275-F5FA11FCEFCB}" dt="2023-01-10T13:33:01.260" v="2"/>
        <pc:sldMkLst>
          <pc:docMk/>
          <pc:sldMk cId="3095902142" sldId="443"/>
        </pc:sldMkLst>
      </pc:sldChg>
      <pc:sldChg chg="addSp modSp">
        <pc:chgData name="Leonie Smith" userId="fed1330f33f5650e" providerId="LiveId" clId="{5C7A8523-FE2D-423B-9275-F5FA11FCEFCB}" dt="2023-01-10T13:33:11.580" v="3"/>
        <pc:sldMkLst>
          <pc:docMk/>
          <pc:sldMk cId="2166098122" sldId="445"/>
        </pc:sldMkLst>
      </pc:sldChg>
      <pc:sldChg chg="addSp modSp">
        <pc:chgData name="Leonie Smith" userId="fed1330f33f5650e" providerId="LiveId" clId="{5C7A8523-FE2D-423B-9275-F5FA11FCEFCB}" dt="2023-01-10T13:33:19.405" v="4"/>
        <pc:sldMkLst>
          <pc:docMk/>
          <pc:sldMk cId="2422728137" sldId="447"/>
        </pc:sldMkLst>
      </pc:sldChg>
      <pc:sldChg chg="addSp modSp">
        <pc:chgData name="Leonie Smith" userId="fed1330f33f5650e" providerId="LiveId" clId="{5C7A8523-FE2D-423B-9275-F5FA11FCEFCB}" dt="2023-01-10T13:33:29.718" v="5"/>
        <pc:sldMkLst>
          <pc:docMk/>
          <pc:sldMk cId="4160448636" sldId="449"/>
        </pc:sldMkLst>
      </pc:sldChg>
      <pc:sldChg chg="addSp modSp">
        <pc:chgData name="Leonie Smith" userId="fed1330f33f5650e" providerId="LiveId" clId="{5C7A8523-FE2D-423B-9275-F5FA11FCEFCB}" dt="2023-01-10T13:33:40.587" v="6"/>
        <pc:sldMkLst>
          <pc:docMk/>
          <pc:sldMk cId="3386340796" sldId="451"/>
        </pc:sldMkLst>
      </pc:sldChg>
      <pc:sldChg chg="addSp modSp">
        <pc:chgData name="Leonie Smith" userId="fed1330f33f5650e" providerId="LiveId" clId="{5C7A8523-FE2D-423B-9275-F5FA11FCEFCB}" dt="2023-01-10T13:33:51.149" v="7"/>
        <pc:sldMkLst>
          <pc:docMk/>
          <pc:sldMk cId="283334129" sldId="453"/>
        </pc:sldMkLst>
      </pc:sldChg>
      <pc:sldChg chg="addSp modSp">
        <pc:chgData name="Leonie Smith" userId="fed1330f33f5650e" providerId="LiveId" clId="{5C7A8523-FE2D-423B-9275-F5FA11FCEFCB}" dt="2023-01-10T13:34:01.538" v="8"/>
        <pc:sldMkLst>
          <pc:docMk/>
          <pc:sldMk cId="1799939013" sldId="455"/>
        </pc:sldMkLst>
      </pc:sldChg>
      <pc:sldChg chg="addSp modSp">
        <pc:chgData name="Leonie Smith" userId="fed1330f33f5650e" providerId="LiveId" clId="{5C7A8523-FE2D-423B-9275-F5FA11FCEFCB}" dt="2023-01-10T13:34:10.887" v="9"/>
        <pc:sldMkLst>
          <pc:docMk/>
          <pc:sldMk cId="2618424304" sldId="457"/>
        </pc:sldMkLst>
      </pc:sldChg>
      <pc:sldChg chg="addSp modSp">
        <pc:chgData name="Leonie Smith" userId="fed1330f33f5650e" providerId="LiveId" clId="{5C7A8523-FE2D-423B-9275-F5FA11FCEFCB}" dt="2023-01-10T13:34:21.897" v="10"/>
        <pc:sldMkLst>
          <pc:docMk/>
          <pc:sldMk cId="783514268" sldId="459"/>
        </pc:sldMkLst>
      </pc:sldChg>
      <pc:sldChg chg="addSp modSp">
        <pc:chgData name="Leonie Smith" userId="fed1330f33f5650e" providerId="LiveId" clId="{5C7A8523-FE2D-423B-9275-F5FA11FCEFCB}" dt="2023-01-10T13:34:31.351" v="11"/>
        <pc:sldMkLst>
          <pc:docMk/>
          <pc:sldMk cId="3868250199" sldId="461"/>
        </pc:sldMkLst>
      </pc:sldChg>
      <pc:sldChg chg="addSp modSp">
        <pc:chgData name="Leonie Smith" userId="fed1330f33f5650e" providerId="LiveId" clId="{5C7A8523-FE2D-423B-9275-F5FA11FCEFCB}" dt="2023-01-10T13:34:41.333" v="12"/>
        <pc:sldMkLst>
          <pc:docMk/>
          <pc:sldMk cId="2982327576" sldId="463"/>
        </pc:sldMkLst>
      </pc:sldChg>
      <pc:sldChg chg="addSp modSp">
        <pc:chgData name="Leonie Smith" userId="fed1330f33f5650e" providerId="LiveId" clId="{5C7A8523-FE2D-423B-9275-F5FA11FCEFCB}" dt="2023-01-10T13:34:49.905" v="13"/>
        <pc:sldMkLst>
          <pc:docMk/>
          <pc:sldMk cId="3894174290" sldId="465"/>
        </pc:sldMkLst>
      </pc:sldChg>
      <pc:sldChg chg="del">
        <pc:chgData name="Leonie Smith" userId="fed1330f33f5650e" providerId="LiveId" clId="{5C7A8523-FE2D-423B-9275-F5FA11FCEFCB}" dt="2023-01-10T13:35:47.175" v="19" actId="2696"/>
        <pc:sldMkLst>
          <pc:docMk/>
          <pc:sldMk cId="2711152741" sldId="467"/>
        </pc:sldMkLst>
      </pc:sldChg>
      <pc:sldChg chg="addSp modSp">
        <pc:chgData name="Leonie Smith" userId="fed1330f33f5650e" providerId="LiveId" clId="{5C7A8523-FE2D-423B-9275-F5FA11FCEFCB}" dt="2023-01-10T13:35:44.846" v="18"/>
        <pc:sldMkLst>
          <pc:docMk/>
          <pc:sldMk cId="304019967" sldId="469"/>
        </pc:sldMkLst>
      </pc:sldChg>
      <pc:sldChg chg="delSp modSp add mod setBg delDesignElem">
        <pc:chgData name="Leonie Smith" userId="fed1330f33f5650e" providerId="LiveId" clId="{5C7A8523-FE2D-423B-9275-F5FA11FCEFCB}" dt="2023-01-10T13:35:29.357" v="17" actId="20577"/>
        <pc:sldMkLst>
          <pc:docMk/>
          <pc:sldMk cId="1252561757" sldId="471"/>
        </pc:sldMkLst>
      </pc:sldChg>
    </pc:docChg>
  </pc:docChgLst>
  <pc:docChgLst>
    <pc:chgData name="Alfred Smith" userId="3c60a3631c0db8ad" providerId="LiveId" clId="{4E763AC8-41A4-4798-B803-B9796DB14F67}"/>
    <pc:docChg chg="modSld">
      <pc:chgData name="Alfred Smith" userId="3c60a3631c0db8ad" providerId="LiveId" clId="{4E763AC8-41A4-4798-B803-B9796DB14F67}" dt="2025-05-15T12:30:16.659" v="1" actId="20577"/>
      <pc:docMkLst>
        <pc:docMk/>
      </pc:docMkLst>
      <pc:sldChg chg="modSp mod">
        <pc:chgData name="Alfred Smith" userId="3c60a3631c0db8ad" providerId="LiveId" clId="{4E763AC8-41A4-4798-B803-B9796DB14F67}" dt="2025-05-15T12:30:11.915" v="0" actId="20577"/>
        <pc:sldMkLst>
          <pc:docMk/>
          <pc:sldMk cId="581074576" sldId="466"/>
        </pc:sldMkLst>
        <pc:spChg chg="mod">
          <ac:chgData name="Alfred Smith" userId="3c60a3631c0db8ad" providerId="LiveId" clId="{4E763AC8-41A4-4798-B803-B9796DB14F67}" dt="2025-05-15T12:30:11.915" v="0" actId="20577"/>
          <ac:spMkLst>
            <pc:docMk/>
            <pc:sldMk cId="581074576" sldId="466"/>
            <ac:spMk id="3" creationId="{D0DFB5E8-7887-D5B0-C19E-5B5951002311}"/>
          </ac:spMkLst>
        </pc:spChg>
      </pc:sldChg>
      <pc:sldChg chg="modSp mod">
        <pc:chgData name="Alfred Smith" userId="3c60a3631c0db8ad" providerId="LiveId" clId="{4E763AC8-41A4-4798-B803-B9796DB14F67}" dt="2025-05-15T12:30:16.659" v="1" actId="20577"/>
        <pc:sldMkLst>
          <pc:docMk/>
          <pc:sldMk cId="3437984200" sldId="470"/>
        </pc:sldMkLst>
        <pc:spChg chg="mod">
          <ac:chgData name="Alfred Smith" userId="3c60a3631c0db8ad" providerId="LiveId" clId="{4E763AC8-41A4-4798-B803-B9796DB14F67}" dt="2025-05-15T12:30:16.659" v="1" actId="20577"/>
          <ac:spMkLst>
            <pc:docMk/>
            <pc:sldMk cId="3437984200" sldId="470"/>
            <ac:spMk id="3" creationId="{22E982E5-4821-B671-BEE4-E24EB4A1E93E}"/>
          </ac:spMkLst>
        </pc:spChg>
      </pc:sldChg>
    </pc:docChg>
  </pc:docChgLst>
  <pc:docChgLst>
    <pc:chgData name="Alfred Smith" userId="3c60a3631c0db8ad" providerId="LiveId" clId="{82E54932-9A8A-42BF-A8C8-CCD567A7A712}"/>
    <pc:docChg chg="custSel modSld">
      <pc:chgData name="Alfred Smith" userId="3c60a3631c0db8ad" providerId="LiveId" clId="{82E54932-9A8A-42BF-A8C8-CCD567A7A712}" dt="2025-04-16T08:20:05.156" v="33"/>
      <pc:docMkLst>
        <pc:docMk/>
      </pc:docMkLst>
      <pc:sldChg chg="addSp modSp">
        <pc:chgData name="Alfred Smith" userId="3c60a3631c0db8ad" providerId="LiveId" clId="{82E54932-9A8A-42BF-A8C8-CCD567A7A712}" dt="2025-04-16T08:17:28.967" v="4"/>
        <pc:sldMkLst>
          <pc:docMk/>
          <pc:sldMk cId="3676245138" sldId="441"/>
        </pc:sldMkLst>
        <pc:spChg chg="add mod">
          <ac:chgData name="Alfred Smith" userId="3c60a3631c0db8ad" providerId="LiveId" clId="{82E54932-9A8A-42BF-A8C8-CCD567A7A712}" dt="2025-04-16T08:17:28.967" v="4"/>
          <ac:spMkLst>
            <pc:docMk/>
            <pc:sldMk cId="3676245138" sldId="441"/>
            <ac:spMk id="3" creationId="{8692740D-0815-E7C8-103E-86D6168073ED}"/>
          </ac:spMkLst>
        </pc:spChg>
      </pc:sldChg>
      <pc:sldChg chg="addSp delSp modSp mod">
        <pc:chgData name="Alfred Smith" userId="3c60a3631c0db8ad" providerId="LiveId" clId="{82E54932-9A8A-42BF-A8C8-CCD567A7A712}" dt="2025-04-16T08:17:37.661" v="6"/>
        <pc:sldMkLst>
          <pc:docMk/>
          <pc:sldMk cId="2180228365" sldId="442"/>
        </pc:sldMkLst>
        <pc:spChg chg="add mod">
          <ac:chgData name="Alfred Smith" userId="3c60a3631c0db8ad" providerId="LiveId" clId="{82E54932-9A8A-42BF-A8C8-CCD567A7A712}" dt="2025-04-16T08:17:37.661" v="6"/>
          <ac:spMkLst>
            <pc:docMk/>
            <pc:sldMk cId="2180228365" sldId="442"/>
            <ac:spMk id="2" creationId="{41EA908C-773F-5E85-E4BB-01C9B5A08219}"/>
          </ac:spMkLst>
        </pc:spChg>
        <pc:spChg chg="add mod">
          <ac:chgData name="Alfred Smith" userId="3c60a3631c0db8ad" providerId="LiveId" clId="{82E54932-9A8A-42BF-A8C8-CCD567A7A712}" dt="2025-04-16T08:17:37.661" v="6"/>
          <ac:spMkLst>
            <pc:docMk/>
            <pc:sldMk cId="2180228365" sldId="442"/>
            <ac:spMk id="3" creationId="{D6A1BCA6-3EC2-A20F-7C64-33D32B4327AC}"/>
          </ac:spMkLst>
        </pc:spChg>
      </pc:sldChg>
      <pc:sldChg chg="addSp delSp modSp mod">
        <pc:chgData name="Alfred Smith" userId="3c60a3631c0db8ad" providerId="LiveId" clId="{82E54932-9A8A-42BF-A8C8-CCD567A7A712}" dt="2025-04-16T08:17:48.096" v="8"/>
        <pc:sldMkLst>
          <pc:docMk/>
          <pc:sldMk cId="1718612039" sldId="444"/>
        </pc:sldMkLst>
        <pc:spChg chg="add mod">
          <ac:chgData name="Alfred Smith" userId="3c60a3631c0db8ad" providerId="LiveId" clId="{82E54932-9A8A-42BF-A8C8-CCD567A7A712}" dt="2025-04-16T08:17:48.096" v="8"/>
          <ac:spMkLst>
            <pc:docMk/>
            <pc:sldMk cId="1718612039" sldId="444"/>
            <ac:spMk id="3" creationId="{50EAFBF9-F56E-A10E-7527-F4F26A6C5AD4}"/>
          </ac:spMkLst>
        </pc:spChg>
        <pc:spChg chg="add mod">
          <ac:chgData name="Alfred Smith" userId="3c60a3631c0db8ad" providerId="LiveId" clId="{82E54932-9A8A-42BF-A8C8-CCD567A7A712}" dt="2025-04-16T08:17:48.096" v="8"/>
          <ac:spMkLst>
            <pc:docMk/>
            <pc:sldMk cId="1718612039" sldId="444"/>
            <ac:spMk id="5" creationId="{FD7AD8E3-5AB7-6DBD-BA97-7FBAD817E1CB}"/>
          </ac:spMkLst>
        </pc:spChg>
      </pc:sldChg>
      <pc:sldChg chg="addSp delSp modSp mod">
        <pc:chgData name="Alfred Smith" userId="3c60a3631c0db8ad" providerId="LiveId" clId="{82E54932-9A8A-42BF-A8C8-CCD567A7A712}" dt="2025-04-16T08:17:57.391" v="10"/>
        <pc:sldMkLst>
          <pc:docMk/>
          <pc:sldMk cId="665805102" sldId="446"/>
        </pc:sldMkLst>
        <pc:spChg chg="add mod">
          <ac:chgData name="Alfred Smith" userId="3c60a3631c0db8ad" providerId="LiveId" clId="{82E54932-9A8A-42BF-A8C8-CCD567A7A712}" dt="2025-04-16T08:17:57.391" v="10"/>
          <ac:spMkLst>
            <pc:docMk/>
            <pc:sldMk cId="665805102" sldId="446"/>
            <ac:spMk id="2" creationId="{EAF000EB-1566-D7D4-93B0-FC91D0B408BF}"/>
          </ac:spMkLst>
        </pc:spChg>
        <pc:spChg chg="add mod">
          <ac:chgData name="Alfred Smith" userId="3c60a3631c0db8ad" providerId="LiveId" clId="{82E54932-9A8A-42BF-A8C8-CCD567A7A712}" dt="2025-04-16T08:17:57.391" v="10"/>
          <ac:spMkLst>
            <pc:docMk/>
            <pc:sldMk cId="665805102" sldId="446"/>
            <ac:spMk id="3" creationId="{79F201D3-C7BC-43DD-7AC1-7EEAB56C41CE}"/>
          </ac:spMkLst>
        </pc:spChg>
      </pc:sldChg>
      <pc:sldChg chg="addSp delSp modSp mod">
        <pc:chgData name="Alfred Smith" userId="3c60a3631c0db8ad" providerId="LiveId" clId="{82E54932-9A8A-42BF-A8C8-CCD567A7A712}" dt="2025-04-16T08:18:12.238" v="12"/>
        <pc:sldMkLst>
          <pc:docMk/>
          <pc:sldMk cId="843663555" sldId="448"/>
        </pc:sldMkLst>
        <pc:spChg chg="add mod">
          <ac:chgData name="Alfred Smith" userId="3c60a3631c0db8ad" providerId="LiveId" clId="{82E54932-9A8A-42BF-A8C8-CCD567A7A712}" dt="2025-04-16T08:18:12.238" v="12"/>
          <ac:spMkLst>
            <pc:docMk/>
            <pc:sldMk cId="843663555" sldId="448"/>
            <ac:spMk id="3" creationId="{26A4F351-C1CF-058B-6AA1-D54189C9F1C9}"/>
          </ac:spMkLst>
        </pc:spChg>
        <pc:spChg chg="add mod">
          <ac:chgData name="Alfred Smith" userId="3c60a3631c0db8ad" providerId="LiveId" clId="{82E54932-9A8A-42BF-A8C8-CCD567A7A712}" dt="2025-04-16T08:18:12.238" v="12"/>
          <ac:spMkLst>
            <pc:docMk/>
            <pc:sldMk cId="843663555" sldId="448"/>
            <ac:spMk id="5" creationId="{8F862E13-5A11-4A1C-C2D4-2BCE293A457D}"/>
          </ac:spMkLst>
        </pc:spChg>
      </pc:sldChg>
      <pc:sldChg chg="addSp delSp modSp mod">
        <pc:chgData name="Alfred Smith" userId="3c60a3631c0db8ad" providerId="LiveId" clId="{82E54932-9A8A-42BF-A8C8-CCD567A7A712}" dt="2025-04-16T08:18:22.416" v="14"/>
        <pc:sldMkLst>
          <pc:docMk/>
          <pc:sldMk cId="538051216" sldId="450"/>
        </pc:sldMkLst>
        <pc:spChg chg="add mod">
          <ac:chgData name="Alfred Smith" userId="3c60a3631c0db8ad" providerId="LiveId" clId="{82E54932-9A8A-42BF-A8C8-CCD567A7A712}" dt="2025-04-16T08:18:22.416" v="14"/>
          <ac:spMkLst>
            <pc:docMk/>
            <pc:sldMk cId="538051216" sldId="450"/>
            <ac:spMk id="2" creationId="{44D6E97E-1E61-2763-9036-A6FF5801AF60}"/>
          </ac:spMkLst>
        </pc:spChg>
        <pc:spChg chg="add mod">
          <ac:chgData name="Alfred Smith" userId="3c60a3631c0db8ad" providerId="LiveId" clId="{82E54932-9A8A-42BF-A8C8-CCD567A7A712}" dt="2025-04-16T08:18:22.416" v="14"/>
          <ac:spMkLst>
            <pc:docMk/>
            <pc:sldMk cId="538051216" sldId="450"/>
            <ac:spMk id="3" creationId="{AEE41616-6978-0356-E941-FD907028C025}"/>
          </ac:spMkLst>
        </pc:spChg>
      </pc:sldChg>
      <pc:sldChg chg="addSp delSp modSp mod">
        <pc:chgData name="Alfred Smith" userId="3c60a3631c0db8ad" providerId="LiveId" clId="{82E54932-9A8A-42BF-A8C8-CCD567A7A712}" dt="2025-04-16T08:18:31.891" v="16"/>
        <pc:sldMkLst>
          <pc:docMk/>
          <pc:sldMk cId="4002949039" sldId="452"/>
        </pc:sldMkLst>
        <pc:spChg chg="add mod">
          <ac:chgData name="Alfred Smith" userId="3c60a3631c0db8ad" providerId="LiveId" clId="{82E54932-9A8A-42BF-A8C8-CCD567A7A712}" dt="2025-04-16T08:18:31.891" v="16"/>
          <ac:spMkLst>
            <pc:docMk/>
            <pc:sldMk cId="4002949039" sldId="452"/>
            <ac:spMk id="2" creationId="{4EEC6AC7-3934-B0C9-4CF3-0334B8B36416}"/>
          </ac:spMkLst>
        </pc:spChg>
        <pc:spChg chg="add mod">
          <ac:chgData name="Alfred Smith" userId="3c60a3631c0db8ad" providerId="LiveId" clId="{82E54932-9A8A-42BF-A8C8-CCD567A7A712}" dt="2025-04-16T08:18:31.891" v="16"/>
          <ac:spMkLst>
            <pc:docMk/>
            <pc:sldMk cId="4002949039" sldId="452"/>
            <ac:spMk id="5" creationId="{D53D0B5F-77C5-E21F-0F5D-E58B62E29DC4}"/>
          </ac:spMkLst>
        </pc:spChg>
      </pc:sldChg>
      <pc:sldChg chg="addSp delSp modSp mod">
        <pc:chgData name="Alfred Smith" userId="3c60a3631c0db8ad" providerId="LiveId" clId="{82E54932-9A8A-42BF-A8C8-CCD567A7A712}" dt="2025-04-16T08:18:41.451" v="18"/>
        <pc:sldMkLst>
          <pc:docMk/>
          <pc:sldMk cId="2511564658" sldId="454"/>
        </pc:sldMkLst>
        <pc:spChg chg="add mod">
          <ac:chgData name="Alfred Smith" userId="3c60a3631c0db8ad" providerId="LiveId" clId="{82E54932-9A8A-42BF-A8C8-CCD567A7A712}" dt="2025-04-16T08:18:41.451" v="18"/>
          <ac:spMkLst>
            <pc:docMk/>
            <pc:sldMk cId="2511564658" sldId="454"/>
            <ac:spMk id="2" creationId="{2D12CE5E-2E97-6115-9B0E-2F380A43C782}"/>
          </ac:spMkLst>
        </pc:spChg>
        <pc:spChg chg="add mod">
          <ac:chgData name="Alfred Smith" userId="3c60a3631c0db8ad" providerId="LiveId" clId="{82E54932-9A8A-42BF-A8C8-CCD567A7A712}" dt="2025-04-16T08:18:41.451" v="18"/>
          <ac:spMkLst>
            <pc:docMk/>
            <pc:sldMk cId="2511564658" sldId="454"/>
            <ac:spMk id="5" creationId="{A0A7858A-7700-7C6D-6E88-913C614FB23C}"/>
          </ac:spMkLst>
        </pc:spChg>
      </pc:sldChg>
      <pc:sldChg chg="addSp delSp modSp mod">
        <pc:chgData name="Alfred Smith" userId="3c60a3631c0db8ad" providerId="LiveId" clId="{82E54932-9A8A-42BF-A8C8-CCD567A7A712}" dt="2025-04-16T08:18:51.457" v="20"/>
        <pc:sldMkLst>
          <pc:docMk/>
          <pc:sldMk cId="4049696417" sldId="456"/>
        </pc:sldMkLst>
        <pc:spChg chg="add mod">
          <ac:chgData name="Alfred Smith" userId="3c60a3631c0db8ad" providerId="LiveId" clId="{82E54932-9A8A-42BF-A8C8-CCD567A7A712}" dt="2025-04-16T08:18:51.457" v="20"/>
          <ac:spMkLst>
            <pc:docMk/>
            <pc:sldMk cId="4049696417" sldId="456"/>
            <ac:spMk id="3" creationId="{EB14FC02-0CEA-E69D-CE5D-ACA0E8026B1F}"/>
          </ac:spMkLst>
        </pc:spChg>
        <pc:spChg chg="add mod">
          <ac:chgData name="Alfred Smith" userId="3c60a3631c0db8ad" providerId="LiveId" clId="{82E54932-9A8A-42BF-A8C8-CCD567A7A712}" dt="2025-04-16T08:18:51.457" v="20"/>
          <ac:spMkLst>
            <pc:docMk/>
            <pc:sldMk cId="4049696417" sldId="456"/>
            <ac:spMk id="5" creationId="{20249C0F-B5E6-E80D-E131-DA648A647EFA}"/>
          </ac:spMkLst>
        </pc:spChg>
      </pc:sldChg>
      <pc:sldChg chg="addSp delSp modSp mod">
        <pc:chgData name="Alfred Smith" userId="3c60a3631c0db8ad" providerId="LiveId" clId="{82E54932-9A8A-42BF-A8C8-CCD567A7A712}" dt="2025-04-16T08:19:08.012" v="22"/>
        <pc:sldMkLst>
          <pc:docMk/>
          <pc:sldMk cId="2789980734" sldId="458"/>
        </pc:sldMkLst>
        <pc:spChg chg="add mod">
          <ac:chgData name="Alfred Smith" userId="3c60a3631c0db8ad" providerId="LiveId" clId="{82E54932-9A8A-42BF-A8C8-CCD567A7A712}" dt="2025-04-16T08:19:08.012" v="22"/>
          <ac:spMkLst>
            <pc:docMk/>
            <pc:sldMk cId="2789980734" sldId="458"/>
            <ac:spMk id="2" creationId="{AE20701A-C1C5-CA21-6FF8-8CA09D442BEA}"/>
          </ac:spMkLst>
        </pc:spChg>
        <pc:spChg chg="add mod">
          <ac:chgData name="Alfred Smith" userId="3c60a3631c0db8ad" providerId="LiveId" clId="{82E54932-9A8A-42BF-A8C8-CCD567A7A712}" dt="2025-04-16T08:19:08.012" v="22"/>
          <ac:spMkLst>
            <pc:docMk/>
            <pc:sldMk cId="2789980734" sldId="458"/>
            <ac:spMk id="3" creationId="{EC59F896-BDD6-1342-2368-20DBC81D20AF}"/>
          </ac:spMkLst>
        </pc:spChg>
      </pc:sldChg>
      <pc:sldChg chg="addSp delSp modSp mod">
        <pc:chgData name="Alfred Smith" userId="3c60a3631c0db8ad" providerId="LiveId" clId="{82E54932-9A8A-42BF-A8C8-CCD567A7A712}" dt="2025-04-16T08:19:17.092" v="24"/>
        <pc:sldMkLst>
          <pc:docMk/>
          <pc:sldMk cId="2691432836" sldId="460"/>
        </pc:sldMkLst>
        <pc:spChg chg="add mod">
          <ac:chgData name="Alfred Smith" userId="3c60a3631c0db8ad" providerId="LiveId" clId="{82E54932-9A8A-42BF-A8C8-CCD567A7A712}" dt="2025-04-16T08:19:17.092" v="24"/>
          <ac:spMkLst>
            <pc:docMk/>
            <pc:sldMk cId="2691432836" sldId="460"/>
            <ac:spMk id="3" creationId="{4CA9CD1A-EDD8-3841-C534-185C72DFA374}"/>
          </ac:spMkLst>
        </pc:spChg>
        <pc:spChg chg="add mod">
          <ac:chgData name="Alfred Smith" userId="3c60a3631c0db8ad" providerId="LiveId" clId="{82E54932-9A8A-42BF-A8C8-CCD567A7A712}" dt="2025-04-16T08:19:17.092" v="24"/>
          <ac:spMkLst>
            <pc:docMk/>
            <pc:sldMk cId="2691432836" sldId="460"/>
            <ac:spMk id="5" creationId="{0C4DF1D3-A53D-F29D-F3BA-DDEC7B76F95D}"/>
          </ac:spMkLst>
        </pc:spChg>
      </pc:sldChg>
      <pc:sldChg chg="addSp delSp modSp mod">
        <pc:chgData name="Alfred Smith" userId="3c60a3631c0db8ad" providerId="LiveId" clId="{82E54932-9A8A-42BF-A8C8-CCD567A7A712}" dt="2025-04-16T08:19:29.512" v="27"/>
        <pc:sldMkLst>
          <pc:docMk/>
          <pc:sldMk cId="3941201962" sldId="462"/>
        </pc:sldMkLst>
        <pc:spChg chg="add mod">
          <ac:chgData name="Alfred Smith" userId="3c60a3631c0db8ad" providerId="LiveId" clId="{82E54932-9A8A-42BF-A8C8-CCD567A7A712}" dt="2025-04-16T08:19:29.512" v="27"/>
          <ac:spMkLst>
            <pc:docMk/>
            <pc:sldMk cId="3941201962" sldId="462"/>
            <ac:spMk id="2" creationId="{07FCF4D8-8B3B-B724-11A5-03ACDDD40ECE}"/>
          </ac:spMkLst>
        </pc:spChg>
        <pc:spChg chg="add mod">
          <ac:chgData name="Alfred Smith" userId="3c60a3631c0db8ad" providerId="LiveId" clId="{82E54932-9A8A-42BF-A8C8-CCD567A7A712}" dt="2025-04-16T08:19:29.512" v="27"/>
          <ac:spMkLst>
            <pc:docMk/>
            <pc:sldMk cId="3941201962" sldId="462"/>
            <ac:spMk id="3" creationId="{000D3F37-E296-92F9-263A-59B4D63E4D73}"/>
          </ac:spMkLst>
        </pc:spChg>
      </pc:sldChg>
      <pc:sldChg chg="addSp delSp modSp mod">
        <pc:chgData name="Alfred Smith" userId="3c60a3631c0db8ad" providerId="LiveId" clId="{82E54932-9A8A-42BF-A8C8-CCD567A7A712}" dt="2025-04-16T08:19:39.847" v="29"/>
        <pc:sldMkLst>
          <pc:docMk/>
          <pc:sldMk cId="3471468068" sldId="464"/>
        </pc:sldMkLst>
        <pc:spChg chg="add mod">
          <ac:chgData name="Alfred Smith" userId="3c60a3631c0db8ad" providerId="LiveId" clId="{82E54932-9A8A-42BF-A8C8-CCD567A7A712}" dt="2025-04-16T08:19:39.847" v="29"/>
          <ac:spMkLst>
            <pc:docMk/>
            <pc:sldMk cId="3471468068" sldId="464"/>
            <ac:spMk id="2" creationId="{CAA3C598-1966-2035-6055-BA1B2812443B}"/>
          </ac:spMkLst>
        </pc:spChg>
        <pc:spChg chg="add mod">
          <ac:chgData name="Alfred Smith" userId="3c60a3631c0db8ad" providerId="LiveId" clId="{82E54932-9A8A-42BF-A8C8-CCD567A7A712}" dt="2025-04-16T08:19:39.847" v="29"/>
          <ac:spMkLst>
            <pc:docMk/>
            <pc:sldMk cId="3471468068" sldId="464"/>
            <ac:spMk id="5" creationId="{08661FC5-4128-8FE7-6822-82F8C2DA32EB}"/>
          </ac:spMkLst>
        </pc:spChg>
      </pc:sldChg>
      <pc:sldChg chg="addSp delSp modSp mod">
        <pc:chgData name="Alfred Smith" userId="3c60a3631c0db8ad" providerId="LiveId" clId="{82E54932-9A8A-42BF-A8C8-CCD567A7A712}" dt="2025-04-16T08:19:52.698" v="31"/>
        <pc:sldMkLst>
          <pc:docMk/>
          <pc:sldMk cId="581074576" sldId="466"/>
        </pc:sldMkLst>
        <pc:spChg chg="add mod">
          <ac:chgData name="Alfred Smith" userId="3c60a3631c0db8ad" providerId="LiveId" clId="{82E54932-9A8A-42BF-A8C8-CCD567A7A712}" dt="2025-04-16T08:19:52.698" v="31"/>
          <ac:spMkLst>
            <pc:docMk/>
            <pc:sldMk cId="581074576" sldId="466"/>
            <ac:spMk id="2" creationId="{C59D7C93-10D3-F9D2-8837-296B5DD255D9}"/>
          </ac:spMkLst>
        </pc:spChg>
        <pc:spChg chg="add mod">
          <ac:chgData name="Alfred Smith" userId="3c60a3631c0db8ad" providerId="LiveId" clId="{82E54932-9A8A-42BF-A8C8-CCD567A7A712}" dt="2025-04-16T08:19:52.698" v="31"/>
          <ac:spMkLst>
            <pc:docMk/>
            <pc:sldMk cId="581074576" sldId="466"/>
            <ac:spMk id="3" creationId="{D0DFB5E8-7887-D5B0-C19E-5B5951002311}"/>
          </ac:spMkLst>
        </pc:spChg>
      </pc:sldChg>
      <pc:sldChg chg="addSp delSp modSp mod">
        <pc:chgData name="Alfred Smith" userId="3c60a3631c0db8ad" providerId="LiveId" clId="{82E54932-9A8A-42BF-A8C8-CCD567A7A712}" dt="2025-04-16T08:17:18.519" v="3"/>
        <pc:sldMkLst>
          <pc:docMk/>
          <pc:sldMk cId="826482979" sldId="468"/>
        </pc:sldMkLst>
        <pc:spChg chg="add mod">
          <ac:chgData name="Alfred Smith" userId="3c60a3631c0db8ad" providerId="LiveId" clId="{82E54932-9A8A-42BF-A8C8-CCD567A7A712}" dt="2025-04-16T08:17:18.519" v="3"/>
          <ac:spMkLst>
            <pc:docMk/>
            <pc:sldMk cId="826482979" sldId="468"/>
            <ac:spMk id="7" creationId="{F284BF29-130D-51D2-516F-D1E90B35FA52}"/>
          </ac:spMkLst>
        </pc:spChg>
      </pc:sldChg>
      <pc:sldChg chg="addSp delSp modSp mod">
        <pc:chgData name="Alfred Smith" userId="3c60a3631c0db8ad" providerId="LiveId" clId="{82E54932-9A8A-42BF-A8C8-CCD567A7A712}" dt="2025-04-16T08:20:05.156" v="33"/>
        <pc:sldMkLst>
          <pc:docMk/>
          <pc:sldMk cId="3437984200" sldId="470"/>
        </pc:sldMkLst>
        <pc:spChg chg="add mod">
          <ac:chgData name="Alfred Smith" userId="3c60a3631c0db8ad" providerId="LiveId" clId="{82E54932-9A8A-42BF-A8C8-CCD567A7A712}" dt="2025-04-16T08:20:05.156" v="33"/>
          <ac:spMkLst>
            <pc:docMk/>
            <pc:sldMk cId="3437984200" sldId="470"/>
            <ac:spMk id="2" creationId="{DE38A2FB-2DDD-4643-7BF0-76E9312BB352}"/>
          </ac:spMkLst>
        </pc:spChg>
        <pc:spChg chg="add mod">
          <ac:chgData name="Alfred Smith" userId="3c60a3631c0db8ad" providerId="LiveId" clId="{82E54932-9A8A-42BF-A8C8-CCD567A7A712}" dt="2025-04-16T08:20:05.156" v="33"/>
          <ac:spMkLst>
            <pc:docMk/>
            <pc:sldMk cId="3437984200" sldId="470"/>
            <ac:spMk id="3" creationId="{22E982E5-4821-B671-BEE4-E24EB4A1E93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34 </a:t>
            </a:r>
            <a:r>
              <a:rPr lang="en-IN" sz="1200" b="1" i="0" u="none" strike="noStrike" baseline="0" dirty="0">
                <a:latin typeface="TimesNewRomanPS-BoldMT"/>
              </a:rPr>
              <a:t>Calling the Disciples…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5:1-7:29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336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E95ADA-5F20-72D8-2E15-8B0F68DFC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84BF29-130D-51D2-516F-D1E90B35F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"/>
    </mc:Choice>
    <mc:Fallback xmlns="">
      <p:transition spd="slow" advTm="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E0833-4E2C-00CE-3747-9C914C093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714A6-32A7-1EE8-5D3F-53E711BC796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1:23,24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813788-4647-1923-9892-001EDE05D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A4F351-C1CF-058B-6AA1-D54189C9F1C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25But Jesus rebuked the spirit. “Be silent!” He said. “Come out of him!” 26At this, the unclean spirit threw the man into convulsions and came out with a loud shriek.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62E13-5A11-4A1C-C2D4-2BCE293A457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སྐྱབས་མགོན་ཡེ་ཤུས་གདོན་འདྲེ་དེ་ལ་འདི་སྐད༌དུ། ཁ་རོག་ཏུ་སྡོད༌ཅིག ཁོའི་ལུས་ནས་ཕྱིར་བུད་ཅིག་ཅེས་བཀའ་བཀྱོན་གནང་བ༌ན།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གདོན་འདྲེས་མི་དེ་དྲག་ཏུ་སྤྲུགས་པ་དང་སྐད་ཆེན་པོ་བརྒྱབ་སྟེ་ཕྱི་རུ་ཐོན་ནོ།།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8"/>
    </mc:Choice>
    <mc:Fallback xmlns="">
      <p:transition spd="slow" advTm="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A073A-092D-0659-C8B8-16443E0A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993"/>
            <a:ext cx="12191999" cy="7461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BC177-A854-9508-EE63-E65D7A30885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FA3574C-ACB5-7240-1427-4826A2D1F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6E97E-1E61-2763-9036-A6FF5801AF6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27All the people were amazed and began to ask one another, “What is this? A new teaching with authority! He commands even the unclean spirits, and they obey Him!” 28And the news about Jesus spread quickly through the whole region of Galilee.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41616-6978-0356-E941-FD907028C02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མི་ཚང་མ་ཧ་ལས་ཏེ་ཕན་ཚུན་ལ་ཅི་ཡིན་འདྲི་བཞིན་འདི་ནི་དབང་ཐང་ཆེ་བའི་བཀའ་ཆོས་གསར་པ་ཞིག་རེད༌ཨང༌། ཁོང་གིས་གདོན་འདྲེ་ལ་བཀའ་གནང་ཞིང་དེ་དག་གིས་ཀྱང་ཁོང་གི་བཀའ་ལ་མཉན་ཞེས་སྨྲས་མ༌ཐག 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སྐྱབས་མགོན་ཡེ་ཤུའི་མཚན་སྙན་གྲགས་ཀྱང་ག་ལིལ་ཡུལ་གྱི་ཕྱོགས་བཞི་ཐམས་ཅད་ལ་ཁྱབ་པར་གྱུར༌ཏོ།།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5"/>
    </mc:Choice>
    <mc:Fallback xmlns="">
      <p:transition spd="slow" advTm="2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DDA0D-DA1F-417A-94CC-C04E0AE87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1" b="52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8F8D6-26EB-403C-308E-88B06A63D43A}"/>
              </a:ext>
            </a:extLst>
          </p:cNvPr>
          <p:cNvSpPr txBox="1"/>
          <p:nvPr/>
        </p:nvSpPr>
        <p:spPr>
          <a:xfrm>
            <a:off x="8305151" y="1613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1:27,28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051D96-EE3C-280D-0797-38943AD72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EC6AC7-3934-B0C9-4CF3-0334B8B3641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29As soon as Jesus and His companions had left the synagogue, they went with James and John to the home of Simon and Andrew.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D0B5F-77C5-E21F-0F5D-E58B62E29DC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སྐྱབས་མགོན་ཡེ་ཤུ་དང་བཅས་པ་ཆོས་ཁང་ནས་ཕྱིར་བུད༌པ་དང་། ཡ་ཀོབ་དང་ཡོ་ཧ་ནན་གཉིས་དང་མཉམ་དུ་སི་མོན་དང་ཨན་དྲི་ཡཱ་གཉིས་ཀྱི་ཁྱིམ་དུ་ཕེབས་སོ།།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7"/>
    </mc:Choice>
    <mc:Fallback xmlns="">
      <p:transition spd="slow" advTm="7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E31C5-5D4D-2BFD-CB2C-1F5D66455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B18A6-FC49-E747-5D6E-75EDBC43BADB}"/>
              </a:ext>
            </a:extLst>
          </p:cNvPr>
          <p:cNvSpPr txBox="1"/>
          <p:nvPr/>
        </p:nvSpPr>
        <p:spPr>
          <a:xfrm>
            <a:off x="549683" y="578323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513890-5909-26BA-AFEA-CA906FF97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12CE5E-2E97-6115-9B0E-2F380A43C78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30Simon’s mother-in-law was sick in bed with a fever, and they promptly told Jesus about her.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7858A-7700-7C6D-6E88-913C614FB23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དེའི་དུས༌སུ། སི་མོན་གྱི་སྒྱུག་མོར་ཚ་བརྒྱབ་སྟེ་ཉལ་ནས་བསྡད་ཡོད༌པས། ཁོ་རྣམས་ཀྱིས་མྱུར་དུ་ཁོ་མོའི་གནས་ཚུལ་སྐྱབས་མགོན་ཡེ་ཤུ་ལ་ཞུས༌ཤིང༌།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7"/>
    </mc:Choice>
    <mc:Fallback xmlns="">
      <p:transition spd="slow" advTm="7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5C2B2-E548-7F44-BF49-03A4EB67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CEB25B-6434-FC8F-6BA7-A4DFAA185D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34BE58-EB12-F581-FFA1-DA7071024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14FC02-0CEA-E69D-CE5D-ACA0E8026B1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31So He went to her, took her by the hand, and helped her up. The fever left her, and she began to serve them.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49C0F-B5E6-E80D-E131-DA648A647EF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ཁོང་ཉིད་ཁོ་མོའི་མདུན་དུ་ཕེབས་ཏེ་ལག་པར་འཇུས་ཤིང་ཡར་བསྐྱོར་ནས་ལངས་སུ་བཅུག་པ༌ན། ཁོ་མོའི་ཚ་བཞག་སྟེ་ཁོང་རྣམས་ལ་ཞབས་ཕྱི་བསྒྲུབས་སོ།།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8"/>
    </mc:Choice>
    <mc:Fallback xmlns="">
      <p:transition spd="slow" advTm="1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622F6-4AF5-829C-E4A0-8BA5CB85D06C}"/>
              </a:ext>
            </a:extLst>
          </p:cNvPr>
          <p:cNvSpPr txBox="1"/>
          <p:nvPr/>
        </p:nvSpPr>
        <p:spPr>
          <a:xfrm>
            <a:off x="183312" y="1690688"/>
            <a:ext cx="4517025" cy="396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ཀཱ་ཕར་ན་ཧུམ་དུ་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ཕེབས་པ༌དང༌།</a:t>
            </a:r>
            <a:endParaRPr lang="en-ZA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F4E38-3B2C-6235-4382-633611B32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F9B0D-88E8-431B-5D60-3920ED17EC25}"/>
              </a:ext>
            </a:extLst>
          </p:cNvPr>
          <p:cNvSpPr txBox="1"/>
          <p:nvPr/>
        </p:nvSpPr>
        <p:spPr>
          <a:xfrm>
            <a:off x="2640504" y="58892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AFBC30-DE82-031A-A11C-B37FC5727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20701A-C1C5-CA21-6FF8-8CA09D442BEA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32That evening, after sunset, people brought to Jesus all who were sick and demon-possessed, 33and the whole town gathered at the door. </a:t>
            </a:r>
            <a:endParaRPr lang="en-ZA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9F896-BDD6-1342-2368-20DBC81D20A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ཉི་མ་ནུབ་ནས་ས་རུབ་པའི་དུས༌སུ། མི་རྣམས་ཀྱིས་ནད་པ་དང་གདོན་འདྲེས་བཟུང་བའི་མི་ཐམས་ཅད་སྐྱབས་མགོན་ཡེ་ཤུའི་དྲུང་དུ་ཁྲིད་ཡོང་བ༌དང༌།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གྲོང་ཁྱེར་གྱི་མི་ཚང་མ་ཁྱིམ་ཚང་དེའི་སྒོ་ཁར་འདུས།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2"/>
    </mc:Choice>
    <mc:Fallback xmlns="">
      <p:transition spd="slow" advTm="1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8CAC3-A053-879E-8520-365E6E869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6AE70-EF64-67A4-8201-56E70821C99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1:32,33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88D10A-DA75-EAA9-D01F-E1700AC0D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A9CD1A-EDD8-3841-C534-185C72DFA37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34And He healed many who were ill with various diseases and drove out many demons. But He would not allow the demons to speak, because they knew who He was.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DF1D3-A53D-F29D-F3BA-DDEC7B76F95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ཁོང་གིས་ནད་རིགས་སྣ་ཚོགས་བྱུང་བའི་ནད་པ་མང་པོ་སོས་སུ་བཅུག༌ཅིང༌། གདོན་འདྲེ་མང་པོའང་ཕྱི་རུ་བསྐྲད། གདོན་འདྲེ་དེ་དག་གིས་ཁོང་ཉིད་སུ་ཡིན་པ་ཤེས་པས་ཁོང་གིས་དེ་དག་ལ་སྐད་ཆ་སྨྲ་རུ་མ་བཅུག་གོ།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3"/>
    </mc:Choice>
    <mc:Fallback xmlns="">
      <p:transition spd="slow" advTm="1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3174E-4C8C-C9E7-9F2A-62A0D0FC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8478A-38E6-FDCA-05E7-3D0936B2160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8F52E1-2654-49E9-A57C-FB4296373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CF4D8-8B3B-B724-11A5-03ACDDD40EC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35Early in the morning, while it was still dark, Jesus got up and slipped out to a solitary place to pray.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D3F37-E296-92F9-263A-59B4D63E4D7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དེའི་ཕྱི༌ཉིན། ནམ་མ་ལངས་པའི་སྔོན་ལ། སྐྱབས་མགོན་ཡེ་ཤུ་ཡར་བཞེངས་ཏེ་དབེན་གནས་ཤིག་ཏུ་ཕེབས་ནས་གསོལ་བ་བཏབ༌ཅིང་།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2"/>
    </mc:Choice>
    <mc:Fallback xmlns="">
      <p:transition spd="slow" advTm="11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46E62-5C36-543D-CA6A-722892E1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B04C6-476A-943B-6224-1984701B9D5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897863-7639-97F5-3DD8-74D6913A8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A3C598-1966-2035-6055-BA1B2812443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36Simon and his companions went to look for Him, 37and when they found Him, they said, “Everyone is looking for You!”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61FC5-4128-8FE7-6822-82F8C2DA32E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སི་མོན་དང་ཁོའི་ལམ་གྲོགས་རྣམས་ཁོང་ཉིད་འཚོལ་དུ་སོང་བ༌དང༌།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ཁོང་དང་མཇལ་རྗེས་མི་ཐམས་ཅད་ཀྱིས་ཁྱེད་རང་འཚོལ་བཞིན་འདུག་ཅེས་ཞུས་པ༌ན།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714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9"/>
    </mc:Choice>
    <mc:Fallback xmlns="">
      <p:transition spd="slow" advTm="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4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9308999-3538-70DC-FA15-B5E808486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9D7C93-10D3-F9D2-8837-296B5DD255D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38But Jesus answered, “Let us go on to the neighboring towns so I can preach there as well, for that is why I have come.”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FB5E8-7887-D5B0-C19E-5B595100231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ཁོང་གིས་འདི་སྐད༌དུ། བདག་ཅག་ཡུལ་གཞན་དུ་འགྲོའོ།། ཉེ་འཁོར་གྱི་གྲོང་རྡལ་དུ་སོང་ནས་ཆོས་བསྒྲག་པར༌བྱའོ།། ང་རང་ཡང་དོན་འདིའི་ཆེད་དུ་ཡོང་བ་ཡིན་ཞེས་གསུངས་པ༌དང༌།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81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2"/>
    </mc:Choice>
    <mc:Fallback xmlns="">
      <p:transition spd="slow" advTm="1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2. Capernaum - Mark 1:21-34 (Right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ཀཱ་ཕར་ན་ཧུམ་དུ་ཕེབས་པ༌དང༌།</a:t>
            </a:r>
            <a:endParaRPr lang="en-ZA" sz="80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B62330-40AC-80DA-320D-F2FA94D78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"/>
    </mc:Choice>
    <mc:Fallback xmlns="">
      <p:transition spd="slow" advTm="4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6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91D67B-D426-6007-2ED3-49F1F71C5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38A2FB-2DDD-4643-7BF0-76E9312BB35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39So He went throughout Galilee, preaching in their synagogues and driving out demons.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982E5-4821-B671-BEE4-E24EB4A1E93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5400">
                <a:solidFill>
                  <a:srgbClr val="121212"/>
                </a:solidFill>
                <a:latin typeface="Arial" panose="020B0604020202020204" pitchFamily="34" charset="0"/>
              </a:rPr>
              <a:t>ཁོང་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ཉིད་ག་ལིལ་ཡུལ་གྱི་ས་ཆ་སོ་སོར་ཕེབས་ནས། ཆོས་ཁང་དུ་ཆོས་བསྒྲགས་ཤིང་གདོན་འདྲེ་རྣམས་ཕར་བསྐྲད༌དོ།།</a:t>
            </a:r>
            <a:endParaRPr lang="en-ZA" sz="5400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379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3"/>
    </mc:Choice>
    <mc:Fallback xmlns="">
      <p:transition spd="slow" advTm="1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21336-E369-CFCF-17D2-F979429F54B5}"/>
              </a:ext>
            </a:extLst>
          </p:cNvPr>
          <p:cNvSpPr txBox="1"/>
          <p:nvPr/>
        </p:nvSpPr>
        <p:spPr>
          <a:xfrm>
            <a:off x="1328616" y="57155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1:38,39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C1246-8043-6294-B235-473EC15D2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BF7359-6732-1FC8-2141-1519934F9D56}"/>
              </a:ext>
            </a:extLst>
          </p:cNvPr>
          <p:cNvSpPr txBox="1"/>
          <p:nvPr/>
        </p:nvSpPr>
        <p:spPr>
          <a:xfrm>
            <a:off x="183312" y="1690688"/>
            <a:ext cx="4517025" cy="396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ཀཱ་ཕར་ན་ཧུམ་དུ་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ཕེབས་པ༌དང༌།</a:t>
            </a:r>
            <a:endParaRPr lang="en-ZA" sz="8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2740D-0815-E7C8-103E-86D6168073ED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5D4EC9-E11E-4B78-41B3-B59D57986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A908C-773F-5E85-E4BB-01C9B5A0821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21Then Jesus and His companions went to Capernaum, and right away Jesus entered the synagogue on the Sabbath and began to teach.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1BCA6-3EC2-A20F-7C64-33D32B4327A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ཁོང་རྣམས་ཀཱ་ཕར་ན་ཧུམ་དུ་ཕེབས་པ༌དང༌། ངལ་གསོ་བའི་ཉིན་ལ་སྐྱབས་མགོན་ཡེ་ཤུ་ཆོས་ཁང་དུ་ཕེབས་ནས་མི་རྣམས་ལ་ཆོས་གསུངས་ཤིང་།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0"/>
    </mc:Choice>
    <mc:Fallback xmlns="">
      <p:transition spd="slow" advTm="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1174A-989F-2838-2843-8C40DC3DE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74B46-A3F3-FAAA-D63A-952C20D0745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8D1366-685A-8B73-2881-D8589F99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AFBF9-F56E-A10E-7527-F4F26A6C5A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22The people were astonished at His teaching, because He taught as one who had authority, and not as the scribes.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AD8E3-5AB7-6DBD-BA97-7FBAD817E1C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མི་རྣམས་ལ་ཆོས་གསུངས་པ་ནི་མཁན་པོ་རྣམས་དང་མི་འདྲ་བར་མི་དབང་ཅན་ཞིག་གིས་གསུངས་པ་དང་འདྲ༌བས་ཁོ་རྣམས་ངོ་མཚར་བར་གྱུར་ཏ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6"/>
    </mc:Choice>
    <mc:Fallback xmlns="">
      <p:transition spd="slow" advTm="9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CCE2E-486C-6A3D-955D-845ACB179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C380C-8243-ECCE-17A5-08B7A5E5234D}"/>
              </a:ext>
            </a:extLst>
          </p:cNvPr>
          <p:cNvSpPr txBox="1"/>
          <p:nvPr/>
        </p:nvSpPr>
        <p:spPr>
          <a:xfrm>
            <a:off x="3816033" y="3235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8DF8A6D-86AC-F0AE-5291-1CEF5033E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F000EB-1566-D7D4-93B0-FC91D0B408B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23Suddenly a man with an unclean spirit cried out in the synagogue: 24“What do You want with us, Jesus of Nazareth? Have You come to destroy us? I know who You are—the Holy One of God!”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201D3-C7BC-43DD-7AC1-7EEAB56C41C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དེའི་དུས༌སུ། ཆོས་ཁང་དེ་རུ་གདོན་འདྲེས་བཟུང་བའི་མི་ཞིག་ཡོད་པ་དེས་སྐད་ཆེན༌པོས། 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ཀྱེ། ནཱ་ཙ་རེལ་པ་ཡེ༌ཤུ། ཁྱེད་དང་ངེད་ཅག་ལ་འབྲེལ་བ་ཅི་མཆིས༌སམ། ཁྱེད་རང་ངེད་རྣམས་འཇོམས་པར་ཕེབས༌སམ། ངས་ཁྱེད་རང་སུ་ཡིན་པ་ཤེས༌ཏེ། ཁྱེད་ནི་དཀོན་མཆོག་གི་སྐྱེས་བུ་དམ་པ་ཉིད་ཡིན་ཞེས་སྨྲས་པ༌ལ།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4"/>
    </mc:Choice>
    <mc:Fallback xmlns="">
      <p:transition spd="slow" advTm="2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1389</Words>
  <Application>Microsoft Office PowerPoint</Application>
  <PresentationFormat>Widescreen</PresentationFormat>
  <Paragraphs>72</Paragraphs>
  <Slides>32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34-2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2025-05-15T12:30:19Z</dcterms:modified>
</cp:coreProperties>
</file>