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8" r:id="rId2"/>
    <p:sldId id="439" r:id="rId3"/>
    <p:sldId id="440" r:id="rId4"/>
    <p:sldId id="469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109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C0B084AD-D997-4D1A-B156-88D4323E94AF}"/>
    <pc:docChg chg="modSld">
      <pc:chgData name="Leonie Smith" userId="fed1330f33f5650e" providerId="LiveId" clId="{C0B084AD-D997-4D1A-B156-88D4323E94AF}" dt="2023-01-10T13:52:50.441" v="6"/>
      <pc:docMkLst>
        <pc:docMk/>
      </pc:docMkLst>
      <pc:sldChg chg="addSp modSp">
        <pc:chgData name="Leonie Smith" userId="fed1330f33f5650e" providerId="LiveId" clId="{C0B084AD-D997-4D1A-B156-88D4323E94AF}" dt="2023-01-10T13:51:53.129" v="0"/>
        <pc:sldMkLst>
          <pc:docMk/>
          <pc:sldMk cId="3759221820" sldId="439"/>
        </pc:sldMkLst>
      </pc:sldChg>
      <pc:sldChg chg="addSp modSp">
        <pc:chgData name="Leonie Smith" userId="fed1330f33f5650e" providerId="LiveId" clId="{C0B084AD-D997-4D1A-B156-88D4323E94AF}" dt="2023-01-10T13:52:11.570" v="2"/>
        <pc:sldMkLst>
          <pc:docMk/>
          <pc:sldMk cId="3095902142" sldId="443"/>
        </pc:sldMkLst>
      </pc:sldChg>
      <pc:sldChg chg="addSp modSp">
        <pc:chgData name="Leonie Smith" userId="fed1330f33f5650e" providerId="LiveId" clId="{C0B084AD-D997-4D1A-B156-88D4323E94AF}" dt="2023-01-10T13:52:21.697" v="3"/>
        <pc:sldMkLst>
          <pc:docMk/>
          <pc:sldMk cId="2166098122" sldId="445"/>
        </pc:sldMkLst>
      </pc:sldChg>
      <pc:sldChg chg="addSp modSp">
        <pc:chgData name="Leonie Smith" userId="fed1330f33f5650e" providerId="LiveId" clId="{C0B084AD-D997-4D1A-B156-88D4323E94AF}" dt="2023-01-10T13:52:30.872" v="4"/>
        <pc:sldMkLst>
          <pc:docMk/>
          <pc:sldMk cId="2422728137" sldId="447"/>
        </pc:sldMkLst>
      </pc:sldChg>
      <pc:sldChg chg="addSp modSp">
        <pc:chgData name="Leonie Smith" userId="fed1330f33f5650e" providerId="LiveId" clId="{C0B084AD-D997-4D1A-B156-88D4323E94AF}" dt="2023-01-10T13:52:40.555" v="5"/>
        <pc:sldMkLst>
          <pc:docMk/>
          <pc:sldMk cId="4160448636" sldId="449"/>
        </pc:sldMkLst>
      </pc:sldChg>
      <pc:sldChg chg="addSp modSp">
        <pc:chgData name="Leonie Smith" userId="fed1330f33f5650e" providerId="LiveId" clId="{C0B084AD-D997-4D1A-B156-88D4323E94AF}" dt="2023-01-10T13:51:55.854" v="1"/>
        <pc:sldMkLst>
          <pc:docMk/>
          <pc:sldMk cId="672734198" sldId="469"/>
        </pc:sldMkLst>
      </pc:sldChg>
      <pc:sldChg chg="addSp modSp">
        <pc:chgData name="Leonie Smith" userId="fed1330f33f5650e" providerId="LiveId" clId="{C0B084AD-D997-4D1A-B156-88D4323E94AF}" dt="2023-01-10T13:52:50.441" v="6"/>
        <pc:sldMkLst>
          <pc:docMk/>
          <pc:sldMk cId="1470310708" sldId="470"/>
        </pc:sldMkLst>
      </pc:sldChg>
    </pc:docChg>
  </pc:docChgLst>
  <pc:docChgLst>
    <pc:chgData name="Alfred Smith" userId="3c60a3631c0db8ad" providerId="LiveId" clId="{F97EAE7A-3DEB-4C98-8159-0F329F1B6007}"/>
    <pc:docChg chg="custSel modSld">
      <pc:chgData name="Alfred Smith" userId="3c60a3631c0db8ad" providerId="LiveId" clId="{F97EAE7A-3DEB-4C98-8159-0F329F1B6007}" dt="2025-05-16T05:55:10.621" v="7" actId="27636"/>
      <pc:docMkLst>
        <pc:docMk/>
      </pc:docMkLst>
      <pc:sldChg chg="modSp mod">
        <pc:chgData name="Alfred Smith" userId="3c60a3631c0db8ad" providerId="LiveId" clId="{F97EAE7A-3DEB-4C98-8159-0F329F1B6007}" dt="2025-05-16T05:22:41.370" v="0"/>
        <pc:sldMkLst>
          <pc:docMk/>
          <pc:sldMk cId="2180228365" sldId="442"/>
        </pc:sldMkLst>
        <pc:spChg chg="mod">
          <ac:chgData name="Alfred Smith" userId="3c60a3631c0db8ad" providerId="LiveId" clId="{F97EAE7A-3DEB-4C98-8159-0F329F1B6007}" dt="2025-05-16T05:22:41.370" v="0"/>
          <ac:spMkLst>
            <pc:docMk/>
            <pc:sldMk cId="2180228365" sldId="442"/>
            <ac:spMk id="3" creationId="{8A46E978-14DA-5B82-6924-CDCB51F9612D}"/>
          </ac:spMkLst>
        </pc:spChg>
      </pc:sldChg>
      <pc:sldChg chg="modSp mod">
        <pc:chgData name="Alfred Smith" userId="3c60a3631c0db8ad" providerId="LiveId" clId="{F97EAE7A-3DEB-4C98-8159-0F329F1B6007}" dt="2025-05-16T05:22:59.641" v="1"/>
        <pc:sldMkLst>
          <pc:docMk/>
          <pc:sldMk cId="1718612039" sldId="444"/>
        </pc:sldMkLst>
        <pc:spChg chg="mod">
          <ac:chgData name="Alfred Smith" userId="3c60a3631c0db8ad" providerId="LiveId" clId="{F97EAE7A-3DEB-4C98-8159-0F329F1B6007}" dt="2025-05-16T05:22:59.641" v="1"/>
          <ac:spMkLst>
            <pc:docMk/>
            <pc:sldMk cId="1718612039" sldId="444"/>
            <ac:spMk id="5" creationId="{A19B39EF-A2A8-07FE-0D0B-C51398497B21}"/>
          </ac:spMkLst>
        </pc:spChg>
      </pc:sldChg>
      <pc:sldChg chg="modSp mod">
        <pc:chgData name="Alfred Smith" userId="3c60a3631c0db8ad" providerId="LiveId" clId="{F97EAE7A-3DEB-4C98-8159-0F329F1B6007}" dt="2025-05-16T05:23:31.864" v="2"/>
        <pc:sldMkLst>
          <pc:docMk/>
          <pc:sldMk cId="665805102" sldId="446"/>
        </pc:sldMkLst>
        <pc:spChg chg="mod">
          <ac:chgData name="Alfred Smith" userId="3c60a3631c0db8ad" providerId="LiveId" clId="{F97EAE7A-3DEB-4C98-8159-0F329F1B6007}" dt="2025-05-16T05:23:31.864" v="2"/>
          <ac:spMkLst>
            <pc:docMk/>
            <pc:sldMk cId="665805102" sldId="446"/>
            <ac:spMk id="5" creationId="{09852058-B712-86E8-A05E-72DE73545E45}"/>
          </ac:spMkLst>
        </pc:spChg>
      </pc:sldChg>
      <pc:sldChg chg="modSp mod">
        <pc:chgData name="Alfred Smith" userId="3c60a3631c0db8ad" providerId="LiveId" clId="{F97EAE7A-3DEB-4C98-8159-0F329F1B6007}" dt="2025-05-16T05:23:52.600" v="3"/>
        <pc:sldMkLst>
          <pc:docMk/>
          <pc:sldMk cId="843663555" sldId="448"/>
        </pc:sldMkLst>
        <pc:spChg chg="mod">
          <ac:chgData name="Alfred Smith" userId="3c60a3631c0db8ad" providerId="LiveId" clId="{F97EAE7A-3DEB-4C98-8159-0F329F1B6007}" dt="2025-05-16T05:23:52.600" v="3"/>
          <ac:spMkLst>
            <pc:docMk/>
            <pc:sldMk cId="843663555" sldId="448"/>
            <ac:spMk id="5" creationId="{B9C37800-49A1-CDA9-8714-35CB7FD5C73A}"/>
          </ac:spMkLst>
        </pc:spChg>
      </pc:sldChg>
      <pc:sldChg chg="modSp mod">
        <pc:chgData name="Alfred Smith" userId="3c60a3631c0db8ad" providerId="LiveId" clId="{F97EAE7A-3DEB-4C98-8159-0F329F1B6007}" dt="2025-05-16T05:24:16.606" v="4"/>
        <pc:sldMkLst>
          <pc:docMk/>
          <pc:sldMk cId="538051216" sldId="450"/>
        </pc:sldMkLst>
        <pc:spChg chg="mod">
          <ac:chgData name="Alfred Smith" userId="3c60a3631c0db8ad" providerId="LiveId" clId="{F97EAE7A-3DEB-4C98-8159-0F329F1B6007}" dt="2025-05-16T05:24:16.606" v="4"/>
          <ac:spMkLst>
            <pc:docMk/>
            <pc:sldMk cId="538051216" sldId="450"/>
            <ac:spMk id="3" creationId="{131EE694-4DE4-B890-1216-746CA0EFBAC1}"/>
          </ac:spMkLst>
        </pc:spChg>
      </pc:sldChg>
      <pc:sldChg chg="modSp mod">
        <pc:chgData name="Alfred Smith" userId="3c60a3631c0db8ad" providerId="LiveId" clId="{F97EAE7A-3DEB-4C98-8159-0F329F1B6007}" dt="2025-05-16T05:55:10.621" v="7" actId="27636"/>
        <pc:sldMkLst>
          <pc:docMk/>
          <pc:sldMk cId="826482979" sldId="468"/>
        </pc:sldMkLst>
        <pc:spChg chg="mod">
          <ac:chgData name="Alfred Smith" userId="3c60a3631c0db8ad" providerId="LiveId" clId="{F97EAE7A-3DEB-4C98-8159-0F329F1B6007}" dt="2025-05-16T05:55:10.621" v="7" actId="27636"/>
          <ac:spMkLst>
            <pc:docMk/>
            <pc:sldMk cId="826482979" sldId="468"/>
            <ac:spMk id="5" creationId="{0F229BB7-A0C0-9ED8-7009-B8D70396939F}"/>
          </ac:spMkLst>
        </pc:spChg>
      </pc:sldChg>
    </pc:docChg>
  </pc:docChgLst>
  <pc:docChgLst>
    <pc:chgData name="Alfred Smith" userId="3c60a3631c0db8ad" providerId="LiveId" clId="{A8653D13-6F04-42E4-939B-2439F1F32CFA}"/>
    <pc:docChg chg="custSel modSld">
      <pc:chgData name="Alfred Smith" userId="3c60a3631c0db8ad" providerId="LiveId" clId="{A8653D13-6F04-42E4-939B-2439F1F32CFA}" dt="2025-04-25T08:57:35.708" v="13"/>
      <pc:docMkLst>
        <pc:docMk/>
      </pc:docMkLst>
      <pc:sldChg chg="modSp">
        <pc:chgData name="Alfred Smith" userId="3c60a3631c0db8ad" providerId="LiveId" clId="{A8653D13-6F04-42E4-939B-2439F1F32CFA}" dt="2025-04-25T08:57:35.708" v="13"/>
        <pc:sldMkLst>
          <pc:docMk/>
          <pc:sldMk cId="3759221820" sldId="439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3759221820" sldId="439"/>
            <ac:spMk id="2" creationId="{A62C35C5-85BF-BC5C-C283-1859D73EB833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923867738" sldId="440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923867738" sldId="440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8653D13-6F04-42E4-939B-2439F1F32CFA}" dt="2025-04-16T08:21:06.279" v="4"/>
        <pc:sldMkLst>
          <pc:docMk/>
          <pc:sldMk cId="2180228365" sldId="442"/>
        </pc:sldMkLst>
        <pc:spChg chg="add mod">
          <ac:chgData name="Alfred Smith" userId="3c60a3631c0db8ad" providerId="LiveId" clId="{A8653D13-6F04-42E4-939B-2439F1F32CFA}" dt="2025-04-16T08:21:06.279" v="4"/>
          <ac:spMkLst>
            <pc:docMk/>
            <pc:sldMk cId="2180228365" sldId="442"/>
            <ac:spMk id="2" creationId="{5E11F8AD-FED7-23AB-7436-20887DF0E626}"/>
          </ac:spMkLst>
        </pc:spChg>
        <pc:spChg chg="add mod">
          <ac:chgData name="Alfred Smith" userId="3c60a3631c0db8ad" providerId="LiveId" clId="{A8653D13-6F04-42E4-939B-2439F1F32CFA}" dt="2025-04-16T08:21:06.279" v="4"/>
          <ac:spMkLst>
            <pc:docMk/>
            <pc:sldMk cId="2180228365" sldId="442"/>
            <ac:spMk id="3" creationId="{8A46E978-14DA-5B82-6924-CDCB51F9612D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3095902142" sldId="443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3095902142" sldId="443"/>
            <ac:spMk id="2" creationId="{14571EED-81FB-4504-875F-71604BBDC4BC}"/>
          </ac:spMkLst>
        </pc:spChg>
      </pc:sldChg>
      <pc:sldChg chg="addSp delSp modSp mod">
        <pc:chgData name="Alfred Smith" userId="3c60a3631c0db8ad" providerId="LiveId" clId="{A8653D13-6F04-42E4-939B-2439F1F32CFA}" dt="2025-04-16T08:21:13.938" v="6"/>
        <pc:sldMkLst>
          <pc:docMk/>
          <pc:sldMk cId="1718612039" sldId="444"/>
        </pc:sldMkLst>
        <pc:spChg chg="add mod">
          <ac:chgData name="Alfred Smith" userId="3c60a3631c0db8ad" providerId="LiveId" clId="{A8653D13-6F04-42E4-939B-2439F1F32CFA}" dt="2025-04-16T08:21:13.938" v="6"/>
          <ac:spMkLst>
            <pc:docMk/>
            <pc:sldMk cId="1718612039" sldId="444"/>
            <ac:spMk id="2" creationId="{0CA4955E-1417-F81A-BEFE-9F0BDF2781E2}"/>
          </ac:spMkLst>
        </pc:spChg>
        <pc:spChg chg="add mod">
          <ac:chgData name="Alfred Smith" userId="3c60a3631c0db8ad" providerId="LiveId" clId="{A8653D13-6F04-42E4-939B-2439F1F32CFA}" dt="2025-04-16T08:21:13.938" v="6"/>
          <ac:spMkLst>
            <pc:docMk/>
            <pc:sldMk cId="1718612039" sldId="444"/>
            <ac:spMk id="5" creationId="{A19B39EF-A2A8-07FE-0D0B-C51398497B21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2166098122" sldId="445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2166098122" sldId="445"/>
            <ac:spMk id="2" creationId="{8C52588F-26B7-F7FC-F63B-A072EA771D48}"/>
          </ac:spMkLst>
        </pc:spChg>
      </pc:sldChg>
      <pc:sldChg chg="addSp delSp modSp mod">
        <pc:chgData name="Alfred Smith" userId="3c60a3631c0db8ad" providerId="LiveId" clId="{A8653D13-6F04-42E4-939B-2439F1F32CFA}" dt="2025-04-16T08:21:27.362" v="8"/>
        <pc:sldMkLst>
          <pc:docMk/>
          <pc:sldMk cId="665805102" sldId="446"/>
        </pc:sldMkLst>
        <pc:spChg chg="add mod">
          <ac:chgData name="Alfred Smith" userId="3c60a3631c0db8ad" providerId="LiveId" clId="{A8653D13-6F04-42E4-939B-2439F1F32CFA}" dt="2025-04-16T08:21:27.362" v="8"/>
          <ac:spMkLst>
            <pc:docMk/>
            <pc:sldMk cId="665805102" sldId="446"/>
            <ac:spMk id="2" creationId="{CFAE51C8-3C61-251C-FADE-4B4E7DBECD1C}"/>
          </ac:spMkLst>
        </pc:spChg>
        <pc:spChg chg="add mod">
          <ac:chgData name="Alfred Smith" userId="3c60a3631c0db8ad" providerId="LiveId" clId="{A8653D13-6F04-42E4-939B-2439F1F32CFA}" dt="2025-04-16T08:21:27.362" v="8"/>
          <ac:spMkLst>
            <pc:docMk/>
            <pc:sldMk cId="665805102" sldId="446"/>
            <ac:spMk id="5" creationId="{09852058-B712-86E8-A05E-72DE73545E45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2422728137" sldId="447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2422728137" sldId="447"/>
            <ac:spMk id="2" creationId="{36511DE9-AB8C-1165-1E1D-F01A67FAD489}"/>
          </ac:spMkLst>
        </pc:spChg>
      </pc:sldChg>
      <pc:sldChg chg="addSp delSp modSp mod">
        <pc:chgData name="Alfred Smith" userId="3c60a3631c0db8ad" providerId="LiveId" clId="{A8653D13-6F04-42E4-939B-2439F1F32CFA}" dt="2025-04-16T08:21:46.757" v="10"/>
        <pc:sldMkLst>
          <pc:docMk/>
          <pc:sldMk cId="843663555" sldId="448"/>
        </pc:sldMkLst>
        <pc:spChg chg="add mod">
          <ac:chgData name="Alfred Smith" userId="3c60a3631c0db8ad" providerId="LiveId" clId="{A8653D13-6F04-42E4-939B-2439F1F32CFA}" dt="2025-04-16T08:21:46.757" v="10"/>
          <ac:spMkLst>
            <pc:docMk/>
            <pc:sldMk cId="843663555" sldId="448"/>
            <ac:spMk id="2" creationId="{38FF0782-CAB7-B443-E7B7-ACF7E4983415}"/>
          </ac:spMkLst>
        </pc:spChg>
        <pc:spChg chg="add mod">
          <ac:chgData name="Alfred Smith" userId="3c60a3631c0db8ad" providerId="LiveId" clId="{A8653D13-6F04-42E4-939B-2439F1F32CFA}" dt="2025-04-16T08:21:46.757" v="10"/>
          <ac:spMkLst>
            <pc:docMk/>
            <pc:sldMk cId="843663555" sldId="448"/>
            <ac:spMk id="5" creationId="{B9C37800-49A1-CDA9-8714-35CB7FD5C73A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4160448636" sldId="449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4160448636" sldId="449"/>
            <ac:spMk id="2" creationId="{B80DCF06-802E-4797-ED5A-BA8619E10D97}"/>
          </ac:spMkLst>
        </pc:spChg>
      </pc:sldChg>
      <pc:sldChg chg="addSp delSp modSp mod">
        <pc:chgData name="Alfred Smith" userId="3c60a3631c0db8ad" providerId="LiveId" clId="{A8653D13-6F04-42E4-939B-2439F1F32CFA}" dt="2025-04-16T08:22:03.622" v="12"/>
        <pc:sldMkLst>
          <pc:docMk/>
          <pc:sldMk cId="538051216" sldId="450"/>
        </pc:sldMkLst>
        <pc:spChg chg="add mod">
          <ac:chgData name="Alfred Smith" userId="3c60a3631c0db8ad" providerId="LiveId" clId="{A8653D13-6F04-42E4-939B-2439F1F32CFA}" dt="2025-04-16T08:22:03.622" v="12"/>
          <ac:spMkLst>
            <pc:docMk/>
            <pc:sldMk cId="538051216" sldId="450"/>
            <ac:spMk id="2" creationId="{A5826311-1322-BF2E-703C-397C01E671DB}"/>
          </ac:spMkLst>
        </pc:spChg>
        <pc:spChg chg="add mod">
          <ac:chgData name="Alfred Smith" userId="3c60a3631c0db8ad" providerId="LiveId" clId="{A8653D13-6F04-42E4-939B-2439F1F32CFA}" dt="2025-04-16T08:22:03.622" v="12"/>
          <ac:spMkLst>
            <pc:docMk/>
            <pc:sldMk cId="538051216" sldId="450"/>
            <ac:spMk id="3" creationId="{131EE694-4DE4-B890-1216-746CA0EFBAC1}"/>
          </ac:spMkLst>
        </pc:spChg>
      </pc:sldChg>
      <pc:sldChg chg="addSp delSp modSp mod">
        <pc:chgData name="Alfred Smith" userId="3c60a3631c0db8ad" providerId="LiveId" clId="{A8653D13-6F04-42E4-939B-2439F1F32CFA}" dt="2025-04-16T08:20:46.350" v="1"/>
        <pc:sldMkLst>
          <pc:docMk/>
          <pc:sldMk cId="826482979" sldId="468"/>
        </pc:sldMkLst>
        <pc:spChg chg="add mod">
          <ac:chgData name="Alfred Smith" userId="3c60a3631c0db8ad" providerId="LiveId" clId="{A8653D13-6F04-42E4-939B-2439F1F32CFA}" dt="2025-04-16T08:20:46.350" v="1"/>
          <ac:spMkLst>
            <pc:docMk/>
            <pc:sldMk cId="826482979" sldId="468"/>
            <ac:spMk id="5" creationId="{0F229BB7-A0C0-9ED8-7009-B8D70396939F}"/>
          </ac:spMkLst>
        </pc:spChg>
      </pc:sldChg>
      <pc:sldChg chg="addSp modSp">
        <pc:chgData name="Alfred Smith" userId="3c60a3631c0db8ad" providerId="LiveId" clId="{A8653D13-6F04-42E4-939B-2439F1F32CFA}" dt="2025-04-25T08:57:35.708" v="13"/>
        <pc:sldMkLst>
          <pc:docMk/>
          <pc:sldMk cId="672734198" sldId="469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672734198" sldId="469"/>
            <ac:spMk id="2" creationId="{FCD87C68-F97E-CBE1-8BFB-169AF1A3F2E0}"/>
          </ac:spMkLst>
        </pc:spChg>
        <pc:spChg chg="add mod">
          <ac:chgData name="Alfred Smith" userId="3c60a3631c0db8ad" providerId="LiveId" clId="{A8653D13-6F04-42E4-939B-2439F1F32CFA}" dt="2025-04-16T08:20:57.882" v="2"/>
          <ac:spMkLst>
            <pc:docMk/>
            <pc:sldMk cId="672734198" sldId="469"/>
            <ac:spMk id="5" creationId="{11C36C0B-7F9F-D1B8-4580-4196E85537A7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1470310708" sldId="470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1470310708" sldId="470"/>
            <ac:spMk id="2" creationId="{5F2B978A-8C93-0F45-26A7-58AD0518F205}"/>
          </ac:spMkLst>
        </pc:spChg>
      </pc:sldChg>
    </pc:docChg>
  </pc:docChgLst>
  <pc:docChgLst>
    <pc:chgData name="Leonie Smith" userId="fed1330f33f5650e" providerId="LiveId" clId="{B27E0A9A-1799-40E4-8DFD-70C7FDBB5F4E}"/>
    <pc:docChg chg="custSel modSld">
      <pc:chgData name="Leonie Smith" userId="fed1330f33f5650e" providerId="LiveId" clId="{B27E0A9A-1799-40E4-8DFD-70C7FDBB5F4E}" dt="2022-10-25T06:20:49.825" v="24" actId="5793"/>
      <pc:docMkLst>
        <pc:docMk/>
      </pc:docMkLst>
      <pc:sldChg chg="addSp delSp modSp">
        <pc:chgData name="Leonie Smith" userId="fed1330f33f5650e" providerId="LiveId" clId="{B27E0A9A-1799-40E4-8DFD-70C7FDBB5F4E}" dt="2022-10-24T05:23:00.705" v="2"/>
        <pc:sldMkLst>
          <pc:docMk/>
          <pc:sldMk cId="923867738" sldId="440"/>
        </pc:sldMkLst>
      </pc:sldChg>
      <pc:sldChg chg="addSp delSp modSp">
        <pc:chgData name="Leonie Smith" userId="fed1330f33f5650e" providerId="LiveId" clId="{B27E0A9A-1799-40E4-8DFD-70C7FDBB5F4E}" dt="2022-10-24T05:28:14.106" v="10"/>
        <pc:sldMkLst>
          <pc:docMk/>
          <pc:sldMk cId="2180228365" sldId="442"/>
        </pc:sldMkLst>
      </pc:sldChg>
      <pc:sldChg chg="addSp delSp modSp">
        <pc:chgData name="Leonie Smith" userId="fed1330f33f5650e" providerId="LiveId" clId="{B27E0A9A-1799-40E4-8DFD-70C7FDBB5F4E}" dt="2022-10-24T05:30:00.001" v="12"/>
        <pc:sldMkLst>
          <pc:docMk/>
          <pc:sldMk cId="1718612039" sldId="444"/>
        </pc:sldMkLst>
      </pc:sldChg>
      <pc:sldChg chg="addSp delSp modSp">
        <pc:chgData name="Leonie Smith" userId="fed1330f33f5650e" providerId="LiveId" clId="{B27E0A9A-1799-40E4-8DFD-70C7FDBB5F4E}" dt="2022-10-24T05:31:28.669" v="14"/>
        <pc:sldMkLst>
          <pc:docMk/>
          <pc:sldMk cId="665805102" sldId="446"/>
        </pc:sldMkLst>
      </pc:sldChg>
      <pc:sldChg chg="addSp delSp modSp">
        <pc:chgData name="Leonie Smith" userId="fed1330f33f5650e" providerId="LiveId" clId="{B27E0A9A-1799-40E4-8DFD-70C7FDBB5F4E}" dt="2022-10-24T05:32:29.940" v="16"/>
        <pc:sldMkLst>
          <pc:docMk/>
          <pc:sldMk cId="843663555" sldId="448"/>
        </pc:sldMkLst>
      </pc:sldChg>
      <pc:sldChg chg="addSp delSp modSp">
        <pc:chgData name="Leonie Smith" userId="fed1330f33f5650e" providerId="LiveId" clId="{B27E0A9A-1799-40E4-8DFD-70C7FDBB5F4E}" dt="2022-10-24T05:36:42.695" v="20"/>
        <pc:sldMkLst>
          <pc:docMk/>
          <pc:sldMk cId="538051216" sldId="450"/>
        </pc:sldMkLst>
      </pc:sldChg>
      <pc:sldChg chg="addSp modSp modNotesTx">
        <pc:chgData name="Leonie Smith" userId="fed1330f33f5650e" providerId="LiveId" clId="{B27E0A9A-1799-40E4-8DFD-70C7FDBB5F4E}" dt="2022-10-25T06:20:49.825" v="24" actId="5793"/>
        <pc:sldMkLst>
          <pc:docMk/>
          <pc:sldMk cId="826482979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34 </a:t>
            </a:r>
            <a:r>
              <a:rPr lang="en-IN" sz="1200" b="1" i="0" u="none" strike="noStrike" baseline="0" dirty="0">
                <a:latin typeface="TimesNewRomanPS-BoldMT"/>
              </a:rPr>
              <a:t>Calling the Disciples…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Simon, Andrew, James and John - Luke 5:1-11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Capernaum - Mark 1:21-34 (Right Top)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3. Cure Paralyzed Man - Luke 5:17-26 (Right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Call of Matthew - Matt 9:9-13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Sabbath - Matt 12:1-14; Mark 2:23-28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Appointment of the 12 apostles and Sermon on the Mount - Luke 6:12-17; Matt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5:1-7:29 (Left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14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34-3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9FABF2E-CAE9-89EF-68C7-F9B470E85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229BB7-A0C0-9ED8-7009-B8D70396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21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</a:t>
            </a:r>
            <a:r>
              <a:rPr lang="en-US" sz="180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Used by permission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7"/>
    </mc:Choice>
    <mc:Fallback xmlns="">
      <p:transition spd="slow" advTm="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E9A1A-6910-3FE6-625A-4707AED5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11DE9-AB8C-1165-1E1D-F01A67FAD489}"/>
              </a:ext>
            </a:extLst>
          </p:cNvPr>
          <p:cNvSpPr txBox="1"/>
          <p:nvPr/>
        </p:nvSpPr>
        <p:spPr>
          <a:xfrm>
            <a:off x="1445367" y="410915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288FDC1-C33A-7516-F871-62AE4C184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F0782-CAB7-B443-E7B7-ACF7E498341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12On hearing this, Jesus said, “It is not the healthy who need a doctor, but the sick.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37800-49A1-CDA9-8714-35CB7FD5C73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12ཡེ་ཤུས་གཏམ་དེ་གསན་ནས་“ཁམས་བཟང་པོའི་མི་རྣམས་ལ་སྨན་པ་མི་དགོས་ཀྱི། ནད་པ་ཚོ་ལ་དགོས་སོ།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9"/>
    </mc:Choice>
    <mc:Fallback xmlns="">
      <p:transition spd="slow" advTm="7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A635E-6794-BF06-320F-5BF4C873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DCF06-802E-4797-ED5A-BA8619E10D97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4558E57-E4C8-0BC9-14E8-59269CD56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26311-1322-BF2E-703C-397C01E671D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13But go and learn what this means: ‘I desire mercy, not sacrifice.’ For I have not come to call the righteous, but sinners.”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EE694-4DE4-B890-1216-746CA0EFBAC1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>
                <a:solidFill>
                  <a:srgbClr val="777A7B"/>
                </a:solidFill>
                <a:latin typeface="Arial" panose="020B0604020202020204" pitchFamily="34" charset="0"/>
              </a:rPr>
              <a:t>13སོང་ལ། ང་ནི་མཆོད་པ་ལ་མི་དགའ་བར་སྙིང་རྗེའི་སེམས་ལ་དགའོ་ཞེས་གསུངས་པའི་དོན་གང་ཡིན་ཤེས་པར་གྱིས་ཤིག ང་རང་ནི་མི་དྲང་ལྡན་རྣམས་འབོད་དུ་ཡོང་བ་མ་ཡིན་གྱི། མི་སྡིག་ཅན་རྣམས་འབོད་དུ་ཡོང་བ་ཡིན་”ཞེས་གསུངས།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1"/>
    </mc:Choice>
    <mc:Fallback xmlns="">
      <p:transition spd="slow" advTm="1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B978A-8C93-0F45-26A7-58AD0518F205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C35C5-85BF-BC5C-C283-1859D73EB833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u="none" strike="noStrike" baseline="0" dirty="0">
                <a:latin typeface="TimesNewRomanPSMT"/>
              </a:rPr>
              <a:t>4. Call of Matthew - Matt 9:9-13 (Right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rgbClr val="121212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6659CD-8B2C-7D95-425E-9FAE50420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2"/>
    </mc:Choice>
    <mc:Fallback xmlns="">
      <p:transition spd="slow" advTm="5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87C68-F97E-CBE1-8BFB-169AF1A3F2E0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1C36C0B-7F9F-D1B8-4580-4196E85537A7}"/>
              </a:ext>
            </a:extLst>
          </p:cNvPr>
          <p:cNvSpPr txBox="1"/>
          <p:nvPr/>
        </p:nvSpPr>
        <p:spPr>
          <a:xfrm>
            <a:off x="856809" y="588284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6082D73-E526-DAFB-8E7E-C53CE7A0D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11F8AD-FED7-23AB-7436-20887DF0E626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As Jesus went on from there, he saw a man named Matthew. He was sitting at the tax collector’s booth. “Follow me,” Jesus told him. Matthew got up and followed him.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6E978-14DA-5B82-6924-CDCB51F9612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9ཡེ་ཤུ་ཕར་ཕེབས་པའི་དུས་སུ་མད་ཐཱ་ཞེས་ཟེར་བའི་མི་ཞིག་ཁྲལ་སྡུད་སར་བསྡད་ཡོད་པ་ཁོང་གིས་གཟིགས་ནས་ཁོ་ལ་“ཁྱེད་རང་ངའི་རྗེས་སུ་ཤོག་”ཅེས་གསུངས་པས། ཁོ་ཡར་ལངས་ཏེ་ཁོང་གི་རྗེས་སུ་འབྲངས།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1"/>
    </mc:Choice>
    <mc:Fallback xmlns="">
      <p:transition spd="slow" advTm="16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0127F-9767-4215-4D38-24B55B374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71EED-81FB-4504-875F-71604BBDC4BC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FC31C61-4259-9901-7FCC-9057ACE6D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4955E-1417-F81A-BEFE-9F0BDF2781E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10Later, as Jesus was dining at Matthew’s house, many tax collectors and sinners came and ate with Him and His disciples.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B39EF-A2A8-07FE-0D0B-C51398497B21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10ཡེ་ཤུས་ཁྱིམ་ནང་དུ་ཞལ་ལག་བཞེས་པའི་སྐབས་སུ། ཁྲལ་སྡུད་མཁན་དང་སྡིག་ཉེས་ཅན་མང་པོ་ཞིག་ཡོང་ནས་ཡེ་ཤུ་དང་ཁོང་གི་ཉེ་གནས་མཉམ་དུ་ཟས་ཟ་བཞིན་ཡོད།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0"/>
    </mc:Choice>
    <mc:Fallback xmlns="">
      <p:transition spd="slow" advTm="1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700E1-5E78-776B-66EB-DAFC8DB99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2588F-26B7-F7FC-F63B-A072EA771D48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79AC6D6-A4B1-9537-DE4D-98FC7309D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AE51C8-3C61-251C-FADE-4B4E7DBECD1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11When the Pharisees saw this, they asked His disciples, “Why does your Teacher eat with tax collectors and sinners?”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52058-B712-86E8-A05E-72DE73545E4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11དེ་ཕཱ་རུ་ཤི་པ་རྣམས་ཀྱིས་མཐོང་ནས་ཁོང་གི་ཉེ་གནས་རྣམས་ལ་“ཁྱོད་ཚོའི་སྟོན་པས་ཁྲལ་སྡུད་མཁན་དང་སྡིག་ཉེས་ཅན་རྣམས་དང་མཉམ་དུ་ཞལ་ལག་བཞེས་བཞིན་པ་འདི་ཅི་ཡིན་”ཞེས་ཟེར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0"/>
    </mc:Choice>
    <mc:Fallback xmlns="">
      <p:transition spd="slow" advTm="14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653</Words>
  <Application>Microsoft Office PowerPoint</Application>
  <PresentationFormat>Widescreen</PresentationFormat>
  <Paragraphs>42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34-3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2025-05-16T05:55:13Z</dcterms:modified>
</cp:coreProperties>
</file>