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9" r:id="rId3"/>
    <p:sldId id="440" r:id="rId4"/>
    <p:sldId id="441" r:id="rId5"/>
    <p:sldId id="442" r:id="rId6"/>
    <p:sldId id="443" r:id="rId7"/>
    <p:sldId id="444" r:id="rId8"/>
    <p:sldId id="445" r:id="rId9"/>
    <p:sldId id="446" r:id="rId10"/>
    <p:sldId id="470" r:id="rId11"/>
    <p:sldId id="469" r:id="rId12"/>
    <p:sldId id="447" r:id="rId13"/>
    <p:sldId id="448" r:id="rId14"/>
    <p:sldId id="449" r:id="rId15"/>
    <p:sldId id="450" r:id="rId16"/>
    <p:sldId id="451" r:id="rId17"/>
    <p:sldId id="452" r:id="rId18"/>
    <p:sldId id="453" r:id="rId19"/>
    <p:sldId id="454" r:id="rId20"/>
    <p:sldId id="455" r:id="rId21"/>
    <p:sldId id="456" r:id="rId22"/>
    <p:sldId id="4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4D03B8-6DE4-43C8-ACEA-D937DBE80EE1}" v="14" dt="2025-04-25T09:04:01.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46" d="100"/>
          <a:sy n="46" d="100"/>
        </p:scale>
        <p:origin x="562" y="26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8ADE093-8B7A-4582-97D1-FA3C81E3B757}"/>
    <pc:docChg chg="modSld">
      <pc:chgData name="Leonie Smith" userId="fed1330f33f5650e" providerId="LiveId" clId="{58ADE093-8B7A-4582-97D1-FA3C81E3B757}" dt="2023-01-10T14:04:09.825" v="12"/>
      <pc:docMkLst>
        <pc:docMk/>
      </pc:docMkLst>
      <pc:sldChg chg="addSp modSp">
        <pc:chgData name="Leonie Smith" userId="fed1330f33f5650e" providerId="LiveId" clId="{58ADE093-8B7A-4582-97D1-FA3C81E3B757}" dt="2023-01-10T14:02:18.318" v="0"/>
        <pc:sldMkLst>
          <pc:docMk/>
          <pc:sldMk cId="3759221820" sldId="439"/>
        </pc:sldMkLst>
      </pc:sldChg>
      <pc:sldChg chg="addSp modSp">
        <pc:chgData name="Leonie Smith" userId="fed1330f33f5650e" providerId="LiveId" clId="{58ADE093-8B7A-4582-97D1-FA3C81E3B757}" dt="2023-01-10T14:02:20.129" v="1"/>
        <pc:sldMkLst>
          <pc:docMk/>
          <pc:sldMk cId="3676245138" sldId="441"/>
        </pc:sldMkLst>
      </pc:sldChg>
      <pc:sldChg chg="addSp modSp">
        <pc:chgData name="Leonie Smith" userId="fed1330f33f5650e" providerId="LiveId" clId="{58ADE093-8B7A-4582-97D1-FA3C81E3B757}" dt="2023-01-10T14:02:40.999" v="3"/>
        <pc:sldMkLst>
          <pc:docMk/>
          <pc:sldMk cId="3095902142" sldId="443"/>
        </pc:sldMkLst>
      </pc:sldChg>
      <pc:sldChg chg="addSp modSp mod">
        <pc:chgData name="Leonie Smith" userId="fed1330f33f5650e" providerId="LiveId" clId="{58ADE093-8B7A-4582-97D1-FA3C81E3B757}" dt="2023-01-10T14:02:52.871" v="5" actId="20577"/>
        <pc:sldMkLst>
          <pc:docMk/>
          <pc:sldMk cId="2166098122" sldId="445"/>
        </pc:sldMkLst>
      </pc:sldChg>
      <pc:sldChg chg="addSp modSp">
        <pc:chgData name="Leonie Smith" userId="fed1330f33f5650e" providerId="LiveId" clId="{58ADE093-8B7A-4582-97D1-FA3C81E3B757}" dt="2023-01-10T14:03:14.970" v="7"/>
        <pc:sldMkLst>
          <pc:docMk/>
          <pc:sldMk cId="2422728137" sldId="447"/>
        </pc:sldMkLst>
      </pc:sldChg>
      <pc:sldChg chg="addSp modSp">
        <pc:chgData name="Leonie Smith" userId="fed1330f33f5650e" providerId="LiveId" clId="{58ADE093-8B7A-4582-97D1-FA3C81E3B757}" dt="2023-01-10T14:03:28.043" v="8"/>
        <pc:sldMkLst>
          <pc:docMk/>
          <pc:sldMk cId="4160448636" sldId="449"/>
        </pc:sldMkLst>
      </pc:sldChg>
      <pc:sldChg chg="addSp modSp">
        <pc:chgData name="Leonie Smith" userId="fed1330f33f5650e" providerId="LiveId" clId="{58ADE093-8B7A-4582-97D1-FA3C81E3B757}" dt="2023-01-10T14:03:38.483" v="9"/>
        <pc:sldMkLst>
          <pc:docMk/>
          <pc:sldMk cId="3386340796" sldId="451"/>
        </pc:sldMkLst>
      </pc:sldChg>
      <pc:sldChg chg="addSp modSp">
        <pc:chgData name="Leonie Smith" userId="fed1330f33f5650e" providerId="LiveId" clId="{58ADE093-8B7A-4582-97D1-FA3C81E3B757}" dt="2023-01-10T14:03:48.843" v="10"/>
        <pc:sldMkLst>
          <pc:docMk/>
          <pc:sldMk cId="283334129" sldId="453"/>
        </pc:sldMkLst>
      </pc:sldChg>
      <pc:sldChg chg="addSp modSp">
        <pc:chgData name="Leonie Smith" userId="fed1330f33f5650e" providerId="LiveId" clId="{58ADE093-8B7A-4582-97D1-FA3C81E3B757}" dt="2023-01-10T14:03:58.002" v="11"/>
        <pc:sldMkLst>
          <pc:docMk/>
          <pc:sldMk cId="1799939013" sldId="455"/>
        </pc:sldMkLst>
      </pc:sldChg>
      <pc:sldChg chg="addSp modSp">
        <pc:chgData name="Leonie Smith" userId="fed1330f33f5650e" providerId="LiveId" clId="{58ADE093-8B7A-4582-97D1-FA3C81E3B757}" dt="2023-01-10T14:04:09.825" v="12"/>
        <pc:sldMkLst>
          <pc:docMk/>
          <pc:sldMk cId="2618424304" sldId="457"/>
        </pc:sldMkLst>
      </pc:sldChg>
      <pc:sldChg chg="addSp modSp">
        <pc:chgData name="Leonie Smith" userId="fed1330f33f5650e" providerId="LiveId" clId="{58ADE093-8B7A-4582-97D1-FA3C81E3B757}" dt="2023-01-10T14:03:05.105" v="6"/>
        <pc:sldMkLst>
          <pc:docMk/>
          <pc:sldMk cId="2229929951" sldId="470"/>
        </pc:sldMkLst>
      </pc:sldChg>
    </pc:docChg>
  </pc:docChgLst>
  <pc:docChgLst>
    <pc:chgData name="Leonie Smith" userId="fed1330f33f5650e" providerId="LiveId" clId="{6CA9C673-C90E-4930-9364-5B9D23DB44FC}"/>
    <pc:docChg chg="custSel modSld">
      <pc:chgData name="Leonie Smith" userId="fed1330f33f5650e" providerId="LiveId" clId="{6CA9C673-C90E-4930-9364-5B9D23DB44FC}" dt="2022-10-25T06:26:48.408" v="39" actId="5793"/>
      <pc:docMkLst>
        <pc:docMk/>
      </pc:docMkLst>
      <pc:sldChg chg="addSp delSp modSp">
        <pc:chgData name="Leonie Smith" userId="fed1330f33f5650e" providerId="LiveId" clId="{6CA9C673-C90E-4930-9364-5B9D23DB44FC}" dt="2022-10-24T05:43:04.184" v="2"/>
        <pc:sldMkLst>
          <pc:docMk/>
          <pc:sldMk cId="923867738" sldId="440"/>
        </pc:sldMkLst>
      </pc:sldChg>
      <pc:sldChg chg="addSp delSp modSp">
        <pc:chgData name="Leonie Smith" userId="fed1330f33f5650e" providerId="LiveId" clId="{6CA9C673-C90E-4930-9364-5B9D23DB44FC}" dt="2022-10-24T05:44:14.761" v="4"/>
        <pc:sldMkLst>
          <pc:docMk/>
          <pc:sldMk cId="2180228365" sldId="442"/>
        </pc:sldMkLst>
      </pc:sldChg>
      <pc:sldChg chg="addSp delSp modSp">
        <pc:chgData name="Leonie Smith" userId="fed1330f33f5650e" providerId="LiveId" clId="{6CA9C673-C90E-4930-9364-5B9D23DB44FC}" dt="2022-10-24T05:46:51.361" v="8"/>
        <pc:sldMkLst>
          <pc:docMk/>
          <pc:sldMk cId="1718612039" sldId="444"/>
        </pc:sldMkLst>
      </pc:sldChg>
      <pc:sldChg chg="addSp delSp modSp">
        <pc:chgData name="Leonie Smith" userId="fed1330f33f5650e" providerId="LiveId" clId="{6CA9C673-C90E-4930-9364-5B9D23DB44FC}" dt="2022-10-24T05:49:54.386" v="10"/>
        <pc:sldMkLst>
          <pc:docMk/>
          <pc:sldMk cId="665805102" sldId="446"/>
        </pc:sldMkLst>
      </pc:sldChg>
      <pc:sldChg chg="addSp delSp modSp">
        <pc:chgData name="Leonie Smith" userId="fed1330f33f5650e" providerId="LiveId" clId="{6CA9C673-C90E-4930-9364-5B9D23DB44FC}" dt="2022-10-24T05:55:28.429" v="18"/>
        <pc:sldMkLst>
          <pc:docMk/>
          <pc:sldMk cId="843663555" sldId="448"/>
        </pc:sldMkLst>
      </pc:sldChg>
      <pc:sldChg chg="addSp delSp modSp">
        <pc:chgData name="Leonie Smith" userId="fed1330f33f5650e" providerId="LiveId" clId="{6CA9C673-C90E-4930-9364-5B9D23DB44FC}" dt="2022-10-24T06:00:23.997" v="23"/>
        <pc:sldMkLst>
          <pc:docMk/>
          <pc:sldMk cId="538051216" sldId="450"/>
        </pc:sldMkLst>
      </pc:sldChg>
      <pc:sldChg chg="addSp delSp modSp">
        <pc:chgData name="Leonie Smith" userId="fed1330f33f5650e" providerId="LiveId" clId="{6CA9C673-C90E-4930-9364-5B9D23DB44FC}" dt="2022-10-24T06:06:31.296" v="26"/>
        <pc:sldMkLst>
          <pc:docMk/>
          <pc:sldMk cId="4002949039" sldId="452"/>
        </pc:sldMkLst>
      </pc:sldChg>
      <pc:sldChg chg="addSp delSp modSp">
        <pc:chgData name="Leonie Smith" userId="fed1330f33f5650e" providerId="LiveId" clId="{6CA9C673-C90E-4930-9364-5B9D23DB44FC}" dt="2022-10-24T06:09:56.212" v="29"/>
        <pc:sldMkLst>
          <pc:docMk/>
          <pc:sldMk cId="2511564658" sldId="454"/>
        </pc:sldMkLst>
      </pc:sldChg>
      <pc:sldChg chg="addSp delSp modSp">
        <pc:chgData name="Leonie Smith" userId="fed1330f33f5650e" providerId="LiveId" clId="{6CA9C673-C90E-4930-9364-5B9D23DB44FC}" dt="2022-10-24T06:15:34.261" v="35"/>
        <pc:sldMkLst>
          <pc:docMk/>
          <pc:sldMk cId="4049696417" sldId="456"/>
        </pc:sldMkLst>
      </pc:sldChg>
      <pc:sldChg chg="addSp modSp modNotesTx">
        <pc:chgData name="Leonie Smith" userId="fed1330f33f5650e" providerId="LiveId" clId="{6CA9C673-C90E-4930-9364-5B9D23DB44FC}" dt="2022-10-25T06:26:48.408" v="39" actId="5793"/>
        <pc:sldMkLst>
          <pc:docMk/>
          <pc:sldMk cId="826482979" sldId="468"/>
        </pc:sldMkLst>
      </pc:sldChg>
      <pc:sldChg chg="addSp delSp modSp">
        <pc:chgData name="Leonie Smith" userId="fed1330f33f5650e" providerId="LiveId" clId="{6CA9C673-C90E-4930-9364-5B9D23DB44FC}" dt="2022-10-24T05:51:10.663" v="14"/>
        <pc:sldMkLst>
          <pc:docMk/>
          <pc:sldMk cId="1831334311" sldId="469"/>
        </pc:sldMkLst>
      </pc:sldChg>
    </pc:docChg>
  </pc:docChgLst>
  <pc:docChgLst>
    <pc:chgData name="Alfred Smith" userId="3c60a3631c0db8ad" providerId="LiveId" clId="{FB4D03B8-6DE4-43C8-ACEA-D937DBE80EE1}"/>
    <pc:docChg chg="custSel modSld">
      <pc:chgData name="Alfred Smith" userId="3c60a3631c0db8ad" providerId="LiveId" clId="{FB4D03B8-6DE4-43C8-ACEA-D937DBE80EE1}" dt="2025-04-25T09:04:01.687" v="24"/>
      <pc:docMkLst>
        <pc:docMk/>
      </pc:docMkLst>
      <pc:sldChg chg="modSp">
        <pc:chgData name="Alfred Smith" userId="3c60a3631c0db8ad" providerId="LiveId" clId="{FB4D03B8-6DE4-43C8-ACEA-D937DBE80EE1}" dt="2025-04-25T09:04:01.687" v="24"/>
        <pc:sldMkLst>
          <pc:docMk/>
          <pc:sldMk cId="3759221820" sldId="439"/>
        </pc:sldMkLst>
        <pc:spChg chg="mod">
          <ac:chgData name="Alfred Smith" userId="3c60a3631c0db8ad" providerId="LiveId" clId="{FB4D03B8-6DE4-43C8-ACEA-D937DBE80EE1}" dt="2025-04-25T09:04:01.687" v="24"/>
          <ac:spMkLst>
            <pc:docMk/>
            <pc:sldMk cId="3759221820" sldId="439"/>
            <ac:spMk id="2" creationId="{C243EEAB-9486-3E91-E4B0-5C1CE258474D}"/>
          </ac:spMkLst>
        </pc:spChg>
      </pc:sldChg>
      <pc:sldChg chg="modSp">
        <pc:chgData name="Alfred Smith" userId="3c60a3631c0db8ad" providerId="LiveId" clId="{FB4D03B8-6DE4-43C8-ACEA-D937DBE80EE1}" dt="2025-04-25T09:04:01.687" v="24"/>
        <pc:sldMkLst>
          <pc:docMk/>
          <pc:sldMk cId="923867738" sldId="440"/>
        </pc:sldMkLst>
        <pc:spChg chg="mod">
          <ac:chgData name="Alfred Smith" userId="3c60a3631c0db8ad" providerId="LiveId" clId="{FB4D03B8-6DE4-43C8-ACEA-D937DBE80EE1}" dt="2025-04-25T09:04:01.687" v="24"/>
          <ac:spMkLst>
            <pc:docMk/>
            <pc:sldMk cId="923867738" sldId="440"/>
            <ac:spMk id="6" creationId="{416C064E-628E-47C0-A712-DB178FE9901E}"/>
          </ac:spMkLst>
        </pc:spChg>
      </pc:sldChg>
      <pc:sldChg chg="addSp delSp modSp mod">
        <pc:chgData name="Alfred Smith" userId="3c60a3631c0db8ad" providerId="LiveId" clId="{FB4D03B8-6DE4-43C8-ACEA-D937DBE80EE1}" dt="2025-04-25T09:04:01.687" v="24"/>
        <pc:sldMkLst>
          <pc:docMk/>
          <pc:sldMk cId="3676245138" sldId="441"/>
        </pc:sldMkLst>
        <pc:spChg chg="add mod">
          <ac:chgData name="Alfred Smith" userId="3c60a3631c0db8ad" providerId="LiveId" clId="{FB4D03B8-6DE4-43C8-ACEA-D937DBE80EE1}" dt="2025-04-25T09:04:01.687" v="24"/>
          <ac:spMkLst>
            <pc:docMk/>
            <pc:sldMk cId="3676245138" sldId="441"/>
            <ac:spMk id="3" creationId="{F87357ED-0C1D-E5F0-5B20-944E96BA5DB5}"/>
          </ac:spMkLst>
        </pc:spChg>
        <pc:spChg chg="add mod">
          <ac:chgData name="Alfred Smith" userId="3c60a3631c0db8ad" providerId="LiveId" clId="{FB4D03B8-6DE4-43C8-ACEA-D937DBE80EE1}" dt="2025-04-16T08:23:05.599" v="3"/>
          <ac:spMkLst>
            <pc:docMk/>
            <pc:sldMk cId="3676245138" sldId="441"/>
            <ac:spMk id="7" creationId="{007AAB78-9110-8E97-C5DD-B09B6B6DED2B}"/>
          </ac:spMkLst>
        </pc:spChg>
      </pc:sldChg>
      <pc:sldChg chg="addSp delSp modSp mod">
        <pc:chgData name="Alfred Smith" userId="3c60a3631c0db8ad" providerId="LiveId" clId="{FB4D03B8-6DE4-43C8-ACEA-D937DBE80EE1}" dt="2025-04-16T08:23:16.723" v="5"/>
        <pc:sldMkLst>
          <pc:docMk/>
          <pc:sldMk cId="2180228365" sldId="442"/>
        </pc:sldMkLst>
        <pc:spChg chg="add mod">
          <ac:chgData name="Alfred Smith" userId="3c60a3631c0db8ad" providerId="LiveId" clId="{FB4D03B8-6DE4-43C8-ACEA-D937DBE80EE1}" dt="2025-04-16T08:23:16.723" v="5"/>
          <ac:spMkLst>
            <pc:docMk/>
            <pc:sldMk cId="2180228365" sldId="442"/>
            <ac:spMk id="2" creationId="{94DCC1A3-3245-F3C7-AB56-2EF692CD40DD}"/>
          </ac:spMkLst>
        </pc:spChg>
        <pc:spChg chg="add mod">
          <ac:chgData name="Alfred Smith" userId="3c60a3631c0db8ad" providerId="LiveId" clId="{FB4D03B8-6DE4-43C8-ACEA-D937DBE80EE1}" dt="2025-04-16T08:23:16.723" v="5"/>
          <ac:spMkLst>
            <pc:docMk/>
            <pc:sldMk cId="2180228365" sldId="442"/>
            <ac:spMk id="5" creationId="{7808DBF0-DADB-F1D7-919F-59145B4B4686}"/>
          </ac:spMkLst>
        </pc:spChg>
      </pc:sldChg>
      <pc:sldChg chg="modSp">
        <pc:chgData name="Alfred Smith" userId="3c60a3631c0db8ad" providerId="LiveId" clId="{FB4D03B8-6DE4-43C8-ACEA-D937DBE80EE1}" dt="2025-04-25T09:04:01.687" v="24"/>
        <pc:sldMkLst>
          <pc:docMk/>
          <pc:sldMk cId="3095902142" sldId="443"/>
        </pc:sldMkLst>
        <pc:spChg chg="mod">
          <ac:chgData name="Alfred Smith" userId="3c60a3631c0db8ad" providerId="LiveId" clId="{FB4D03B8-6DE4-43C8-ACEA-D937DBE80EE1}" dt="2025-04-25T09:04:01.687" v="24"/>
          <ac:spMkLst>
            <pc:docMk/>
            <pc:sldMk cId="3095902142" sldId="443"/>
            <ac:spMk id="2" creationId="{02ED4971-2C57-402F-BFDA-2B9E6C2F8C80}"/>
          </ac:spMkLst>
        </pc:spChg>
      </pc:sldChg>
      <pc:sldChg chg="addSp delSp modSp mod">
        <pc:chgData name="Alfred Smith" userId="3c60a3631c0db8ad" providerId="LiveId" clId="{FB4D03B8-6DE4-43C8-ACEA-D937DBE80EE1}" dt="2025-04-16T08:23:25.194" v="7"/>
        <pc:sldMkLst>
          <pc:docMk/>
          <pc:sldMk cId="1718612039" sldId="444"/>
        </pc:sldMkLst>
        <pc:spChg chg="add mod">
          <ac:chgData name="Alfred Smith" userId="3c60a3631c0db8ad" providerId="LiveId" clId="{FB4D03B8-6DE4-43C8-ACEA-D937DBE80EE1}" dt="2025-04-16T08:23:25.194" v="7"/>
          <ac:spMkLst>
            <pc:docMk/>
            <pc:sldMk cId="1718612039" sldId="444"/>
            <ac:spMk id="2" creationId="{500F473B-62DE-1945-BB42-0593B09A101F}"/>
          </ac:spMkLst>
        </pc:spChg>
        <pc:spChg chg="add mod">
          <ac:chgData name="Alfred Smith" userId="3c60a3631c0db8ad" providerId="LiveId" clId="{FB4D03B8-6DE4-43C8-ACEA-D937DBE80EE1}" dt="2025-04-16T08:23:25.194" v="7"/>
          <ac:spMkLst>
            <pc:docMk/>
            <pc:sldMk cId="1718612039" sldId="444"/>
            <ac:spMk id="3" creationId="{352206FD-4E4C-2EFE-EC20-7BC53B572BC7}"/>
          </ac:spMkLst>
        </pc:spChg>
      </pc:sldChg>
      <pc:sldChg chg="modSp">
        <pc:chgData name="Alfred Smith" userId="3c60a3631c0db8ad" providerId="LiveId" clId="{FB4D03B8-6DE4-43C8-ACEA-D937DBE80EE1}" dt="2025-04-25T09:04:01.687" v="24"/>
        <pc:sldMkLst>
          <pc:docMk/>
          <pc:sldMk cId="2166098122" sldId="445"/>
        </pc:sldMkLst>
        <pc:spChg chg="mod">
          <ac:chgData name="Alfred Smith" userId="3c60a3631c0db8ad" providerId="LiveId" clId="{FB4D03B8-6DE4-43C8-ACEA-D937DBE80EE1}" dt="2025-04-25T09:04:01.687" v="24"/>
          <ac:spMkLst>
            <pc:docMk/>
            <pc:sldMk cId="2166098122" sldId="445"/>
            <ac:spMk id="2" creationId="{DA2C3135-AF01-6EB3-C315-74D32C5A6E93}"/>
          </ac:spMkLst>
        </pc:spChg>
      </pc:sldChg>
      <pc:sldChg chg="addSp delSp modSp mod">
        <pc:chgData name="Alfred Smith" userId="3c60a3631c0db8ad" providerId="LiveId" clId="{FB4D03B8-6DE4-43C8-ACEA-D937DBE80EE1}" dt="2025-04-16T08:23:37.106" v="9"/>
        <pc:sldMkLst>
          <pc:docMk/>
          <pc:sldMk cId="665805102" sldId="446"/>
        </pc:sldMkLst>
        <pc:spChg chg="add mod">
          <ac:chgData name="Alfred Smith" userId="3c60a3631c0db8ad" providerId="LiveId" clId="{FB4D03B8-6DE4-43C8-ACEA-D937DBE80EE1}" dt="2025-04-16T08:23:37.106" v="9"/>
          <ac:spMkLst>
            <pc:docMk/>
            <pc:sldMk cId="665805102" sldId="446"/>
            <ac:spMk id="2" creationId="{3B9E95C9-8A37-6C56-A771-051CA963F329}"/>
          </ac:spMkLst>
        </pc:spChg>
        <pc:spChg chg="add mod">
          <ac:chgData name="Alfred Smith" userId="3c60a3631c0db8ad" providerId="LiveId" clId="{FB4D03B8-6DE4-43C8-ACEA-D937DBE80EE1}" dt="2025-04-16T08:23:37.106" v="9"/>
          <ac:spMkLst>
            <pc:docMk/>
            <pc:sldMk cId="665805102" sldId="446"/>
            <ac:spMk id="5" creationId="{A764D0AC-FC7C-0882-2CF6-2E39D2BE948D}"/>
          </ac:spMkLst>
        </pc:spChg>
      </pc:sldChg>
      <pc:sldChg chg="modSp">
        <pc:chgData name="Alfred Smith" userId="3c60a3631c0db8ad" providerId="LiveId" clId="{FB4D03B8-6DE4-43C8-ACEA-D937DBE80EE1}" dt="2025-04-25T09:04:01.687" v="24"/>
        <pc:sldMkLst>
          <pc:docMk/>
          <pc:sldMk cId="2422728137" sldId="447"/>
        </pc:sldMkLst>
        <pc:spChg chg="mod">
          <ac:chgData name="Alfred Smith" userId="3c60a3631c0db8ad" providerId="LiveId" clId="{FB4D03B8-6DE4-43C8-ACEA-D937DBE80EE1}" dt="2025-04-25T09:04:01.687" v="24"/>
          <ac:spMkLst>
            <pc:docMk/>
            <pc:sldMk cId="2422728137" sldId="447"/>
            <ac:spMk id="2" creationId="{B30C5EC6-7E97-2B7D-3F22-4A61FCBC431A}"/>
          </ac:spMkLst>
        </pc:spChg>
      </pc:sldChg>
      <pc:sldChg chg="addSp delSp modSp mod">
        <pc:chgData name="Alfred Smith" userId="3c60a3631c0db8ad" providerId="LiveId" clId="{FB4D03B8-6DE4-43C8-ACEA-D937DBE80EE1}" dt="2025-04-16T08:24:05.077" v="13"/>
        <pc:sldMkLst>
          <pc:docMk/>
          <pc:sldMk cId="843663555" sldId="448"/>
        </pc:sldMkLst>
        <pc:spChg chg="add mod">
          <ac:chgData name="Alfred Smith" userId="3c60a3631c0db8ad" providerId="LiveId" clId="{FB4D03B8-6DE4-43C8-ACEA-D937DBE80EE1}" dt="2025-04-16T08:24:05.077" v="13"/>
          <ac:spMkLst>
            <pc:docMk/>
            <pc:sldMk cId="843663555" sldId="448"/>
            <ac:spMk id="2" creationId="{E2FEDBA6-AB4D-051A-6DB2-34E823370F9D}"/>
          </ac:spMkLst>
        </pc:spChg>
        <pc:spChg chg="add mod">
          <ac:chgData name="Alfred Smith" userId="3c60a3631c0db8ad" providerId="LiveId" clId="{FB4D03B8-6DE4-43C8-ACEA-D937DBE80EE1}" dt="2025-04-16T08:24:05.077" v="13"/>
          <ac:spMkLst>
            <pc:docMk/>
            <pc:sldMk cId="843663555" sldId="448"/>
            <ac:spMk id="3" creationId="{52781785-CE66-5B94-3B33-8F85C0F81C9E}"/>
          </ac:spMkLst>
        </pc:spChg>
      </pc:sldChg>
      <pc:sldChg chg="modSp">
        <pc:chgData name="Alfred Smith" userId="3c60a3631c0db8ad" providerId="LiveId" clId="{FB4D03B8-6DE4-43C8-ACEA-D937DBE80EE1}" dt="2025-04-25T09:04:01.687" v="24"/>
        <pc:sldMkLst>
          <pc:docMk/>
          <pc:sldMk cId="4160448636" sldId="449"/>
        </pc:sldMkLst>
        <pc:spChg chg="mod">
          <ac:chgData name="Alfred Smith" userId="3c60a3631c0db8ad" providerId="LiveId" clId="{FB4D03B8-6DE4-43C8-ACEA-D937DBE80EE1}" dt="2025-04-25T09:04:01.687" v="24"/>
          <ac:spMkLst>
            <pc:docMk/>
            <pc:sldMk cId="4160448636" sldId="449"/>
            <ac:spMk id="2" creationId="{0CB80B08-2435-9C93-9315-5B0D8DFB63F8}"/>
          </ac:spMkLst>
        </pc:spChg>
      </pc:sldChg>
      <pc:sldChg chg="addSp delSp modSp mod">
        <pc:chgData name="Alfred Smith" userId="3c60a3631c0db8ad" providerId="LiveId" clId="{FB4D03B8-6DE4-43C8-ACEA-D937DBE80EE1}" dt="2025-04-16T08:24:14.519" v="15"/>
        <pc:sldMkLst>
          <pc:docMk/>
          <pc:sldMk cId="538051216" sldId="450"/>
        </pc:sldMkLst>
        <pc:spChg chg="add mod">
          <ac:chgData name="Alfred Smith" userId="3c60a3631c0db8ad" providerId="LiveId" clId="{FB4D03B8-6DE4-43C8-ACEA-D937DBE80EE1}" dt="2025-04-16T08:24:14.519" v="15"/>
          <ac:spMkLst>
            <pc:docMk/>
            <pc:sldMk cId="538051216" sldId="450"/>
            <ac:spMk id="2" creationId="{E244773C-C5C1-3C71-AA97-E2242B26326B}"/>
          </ac:spMkLst>
        </pc:spChg>
        <pc:spChg chg="add mod">
          <ac:chgData name="Alfred Smith" userId="3c60a3631c0db8ad" providerId="LiveId" clId="{FB4D03B8-6DE4-43C8-ACEA-D937DBE80EE1}" dt="2025-04-16T08:24:14.519" v="15"/>
          <ac:spMkLst>
            <pc:docMk/>
            <pc:sldMk cId="538051216" sldId="450"/>
            <ac:spMk id="3" creationId="{B6BFF164-352F-3F5E-4C36-4B1AF59A15AE}"/>
          </ac:spMkLst>
        </pc:spChg>
      </pc:sldChg>
      <pc:sldChg chg="modSp">
        <pc:chgData name="Alfred Smith" userId="3c60a3631c0db8ad" providerId="LiveId" clId="{FB4D03B8-6DE4-43C8-ACEA-D937DBE80EE1}" dt="2025-04-25T09:04:01.687" v="24"/>
        <pc:sldMkLst>
          <pc:docMk/>
          <pc:sldMk cId="3386340796" sldId="451"/>
        </pc:sldMkLst>
        <pc:spChg chg="mod">
          <ac:chgData name="Alfred Smith" userId="3c60a3631c0db8ad" providerId="LiveId" clId="{FB4D03B8-6DE4-43C8-ACEA-D937DBE80EE1}" dt="2025-04-25T09:04:01.687" v="24"/>
          <ac:spMkLst>
            <pc:docMk/>
            <pc:sldMk cId="3386340796" sldId="451"/>
            <ac:spMk id="2" creationId="{5BAB4505-7F4B-0C4B-4530-65CCAE600573}"/>
          </ac:spMkLst>
        </pc:spChg>
      </pc:sldChg>
      <pc:sldChg chg="addSp delSp modSp mod">
        <pc:chgData name="Alfred Smith" userId="3c60a3631c0db8ad" providerId="LiveId" clId="{FB4D03B8-6DE4-43C8-ACEA-D937DBE80EE1}" dt="2025-04-16T08:24:27.433" v="19"/>
        <pc:sldMkLst>
          <pc:docMk/>
          <pc:sldMk cId="4002949039" sldId="452"/>
        </pc:sldMkLst>
        <pc:spChg chg="add mod">
          <ac:chgData name="Alfred Smith" userId="3c60a3631c0db8ad" providerId="LiveId" clId="{FB4D03B8-6DE4-43C8-ACEA-D937DBE80EE1}" dt="2025-04-16T08:24:27.433" v="19"/>
          <ac:spMkLst>
            <pc:docMk/>
            <pc:sldMk cId="4002949039" sldId="452"/>
            <ac:spMk id="7" creationId="{6E8346B3-DA0A-4E17-E5BD-E64F9A42676A}"/>
          </ac:spMkLst>
        </pc:spChg>
        <pc:spChg chg="add mod">
          <ac:chgData name="Alfred Smith" userId="3c60a3631c0db8ad" providerId="LiveId" clId="{FB4D03B8-6DE4-43C8-ACEA-D937DBE80EE1}" dt="2025-04-16T08:24:27.433" v="19"/>
          <ac:spMkLst>
            <pc:docMk/>
            <pc:sldMk cId="4002949039" sldId="452"/>
            <ac:spMk id="8" creationId="{55707ACF-1E03-0B19-6C3C-BE84E0D54CE2}"/>
          </ac:spMkLst>
        </pc:spChg>
      </pc:sldChg>
      <pc:sldChg chg="modSp">
        <pc:chgData name="Alfred Smith" userId="3c60a3631c0db8ad" providerId="LiveId" clId="{FB4D03B8-6DE4-43C8-ACEA-D937DBE80EE1}" dt="2025-04-25T09:04:01.687" v="24"/>
        <pc:sldMkLst>
          <pc:docMk/>
          <pc:sldMk cId="283334129" sldId="453"/>
        </pc:sldMkLst>
        <pc:spChg chg="mod">
          <ac:chgData name="Alfred Smith" userId="3c60a3631c0db8ad" providerId="LiveId" clId="{FB4D03B8-6DE4-43C8-ACEA-D937DBE80EE1}" dt="2025-04-25T09:04:01.687" v="24"/>
          <ac:spMkLst>
            <pc:docMk/>
            <pc:sldMk cId="283334129" sldId="453"/>
            <ac:spMk id="2" creationId="{1D4C8A8E-7D83-31EF-D07A-DE4FC34C91BF}"/>
          </ac:spMkLst>
        </pc:spChg>
      </pc:sldChg>
      <pc:sldChg chg="addSp delSp modSp mod">
        <pc:chgData name="Alfred Smith" userId="3c60a3631c0db8ad" providerId="LiveId" clId="{FB4D03B8-6DE4-43C8-ACEA-D937DBE80EE1}" dt="2025-04-16T08:24:40.228" v="21"/>
        <pc:sldMkLst>
          <pc:docMk/>
          <pc:sldMk cId="2511564658" sldId="454"/>
        </pc:sldMkLst>
        <pc:spChg chg="add mod">
          <ac:chgData name="Alfred Smith" userId="3c60a3631c0db8ad" providerId="LiveId" clId="{FB4D03B8-6DE4-43C8-ACEA-D937DBE80EE1}" dt="2025-04-16T08:24:40.228" v="21"/>
          <ac:spMkLst>
            <pc:docMk/>
            <pc:sldMk cId="2511564658" sldId="454"/>
            <ac:spMk id="2" creationId="{FABD1574-3C8E-A4C7-DE3B-FE67080273DA}"/>
          </ac:spMkLst>
        </pc:spChg>
        <pc:spChg chg="add mod">
          <ac:chgData name="Alfred Smith" userId="3c60a3631c0db8ad" providerId="LiveId" clId="{FB4D03B8-6DE4-43C8-ACEA-D937DBE80EE1}" dt="2025-04-16T08:24:40.228" v="21"/>
          <ac:spMkLst>
            <pc:docMk/>
            <pc:sldMk cId="2511564658" sldId="454"/>
            <ac:spMk id="3" creationId="{0432C9D3-BA68-8904-DE52-9B97F483B020}"/>
          </ac:spMkLst>
        </pc:spChg>
      </pc:sldChg>
      <pc:sldChg chg="modSp">
        <pc:chgData name="Alfred Smith" userId="3c60a3631c0db8ad" providerId="LiveId" clId="{FB4D03B8-6DE4-43C8-ACEA-D937DBE80EE1}" dt="2025-04-25T09:04:01.687" v="24"/>
        <pc:sldMkLst>
          <pc:docMk/>
          <pc:sldMk cId="1799939013" sldId="455"/>
        </pc:sldMkLst>
        <pc:spChg chg="mod">
          <ac:chgData name="Alfred Smith" userId="3c60a3631c0db8ad" providerId="LiveId" clId="{FB4D03B8-6DE4-43C8-ACEA-D937DBE80EE1}" dt="2025-04-25T09:04:01.687" v="24"/>
          <ac:spMkLst>
            <pc:docMk/>
            <pc:sldMk cId="1799939013" sldId="455"/>
            <ac:spMk id="2" creationId="{C7E6A200-CA09-1904-372B-E81A45F284AD}"/>
          </ac:spMkLst>
        </pc:spChg>
      </pc:sldChg>
      <pc:sldChg chg="addSp delSp modSp mod">
        <pc:chgData name="Alfred Smith" userId="3c60a3631c0db8ad" providerId="LiveId" clId="{FB4D03B8-6DE4-43C8-ACEA-D937DBE80EE1}" dt="2025-04-16T08:24:51.853" v="23"/>
        <pc:sldMkLst>
          <pc:docMk/>
          <pc:sldMk cId="4049696417" sldId="456"/>
        </pc:sldMkLst>
        <pc:spChg chg="add mod">
          <ac:chgData name="Alfred Smith" userId="3c60a3631c0db8ad" providerId="LiveId" clId="{FB4D03B8-6DE4-43C8-ACEA-D937DBE80EE1}" dt="2025-04-16T08:24:51.853" v="23"/>
          <ac:spMkLst>
            <pc:docMk/>
            <pc:sldMk cId="4049696417" sldId="456"/>
            <ac:spMk id="2" creationId="{2F6305D4-6DF2-96F5-CE8C-CA6BA3835759}"/>
          </ac:spMkLst>
        </pc:spChg>
        <pc:spChg chg="add mod">
          <ac:chgData name="Alfred Smith" userId="3c60a3631c0db8ad" providerId="LiveId" clId="{FB4D03B8-6DE4-43C8-ACEA-D937DBE80EE1}" dt="2025-04-16T08:24:51.853" v="23"/>
          <ac:spMkLst>
            <pc:docMk/>
            <pc:sldMk cId="4049696417" sldId="456"/>
            <ac:spMk id="3" creationId="{9B8F8E09-2BB4-CC33-3707-B3D24CB59B7E}"/>
          </ac:spMkLst>
        </pc:spChg>
      </pc:sldChg>
      <pc:sldChg chg="modSp">
        <pc:chgData name="Alfred Smith" userId="3c60a3631c0db8ad" providerId="LiveId" clId="{FB4D03B8-6DE4-43C8-ACEA-D937DBE80EE1}" dt="2025-04-25T09:04:01.687" v="24"/>
        <pc:sldMkLst>
          <pc:docMk/>
          <pc:sldMk cId="2618424304" sldId="457"/>
        </pc:sldMkLst>
        <pc:spChg chg="mod">
          <ac:chgData name="Alfred Smith" userId="3c60a3631c0db8ad" providerId="LiveId" clId="{FB4D03B8-6DE4-43C8-ACEA-D937DBE80EE1}" dt="2025-04-25T09:04:01.687" v="24"/>
          <ac:spMkLst>
            <pc:docMk/>
            <pc:sldMk cId="2618424304" sldId="457"/>
            <ac:spMk id="2" creationId="{0A307EFB-7F3F-06D9-D02B-C5748F7B6685}"/>
          </ac:spMkLst>
        </pc:spChg>
      </pc:sldChg>
      <pc:sldChg chg="addSp delSp modSp mod">
        <pc:chgData name="Alfred Smith" userId="3c60a3631c0db8ad" providerId="LiveId" clId="{FB4D03B8-6DE4-43C8-ACEA-D937DBE80EE1}" dt="2025-04-16T08:22:42.614" v="1"/>
        <pc:sldMkLst>
          <pc:docMk/>
          <pc:sldMk cId="826482979" sldId="468"/>
        </pc:sldMkLst>
        <pc:spChg chg="add mod">
          <ac:chgData name="Alfred Smith" userId="3c60a3631c0db8ad" providerId="LiveId" clId="{FB4D03B8-6DE4-43C8-ACEA-D937DBE80EE1}" dt="2025-04-16T08:22:42.614" v="1"/>
          <ac:spMkLst>
            <pc:docMk/>
            <pc:sldMk cId="826482979" sldId="468"/>
            <ac:spMk id="5" creationId="{61878787-E45E-20E4-3453-D21D9A13AF59}"/>
          </ac:spMkLst>
        </pc:spChg>
      </pc:sldChg>
      <pc:sldChg chg="addSp delSp modSp mod">
        <pc:chgData name="Alfred Smith" userId="3c60a3631c0db8ad" providerId="LiveId" clId="{FB4D03B8-6DE4-43C8-ACEA-D937DBE80EE1}" dt="2025-04-16T08:23:55.768" v="11"/>
        <pc:sldMkLst>
          <pc:docMk/>
          <pc:sldMk cId="1831334311" sldId="469"/>
        </pc:sldMkLst>
        <pc:spChg chg="add mod">
          <ac:chgData name="Alfred Smith" userId="3c60a3631c0db8ad" providerId="LiveId" clId="{FB4D03B8-6DE4-43C8-ACEA-D937DBE80EE1}" dt="2025-04-16T08:23:55.768" v="11"/>
          <ac:spMkLst>
            <pc:docMk/>
            <pc:sldMk cId="1831334311" sldId="469"/>
            <ac:spMk id="2" creationId="{84E5790D-683A-F85E-1002-96DFCC5B17AF}"/>
          </ac:spMkLst>
        </pc:spChg>
        <pc:spChg chg="add mod">
          <ac:chgData name="Alfred Smith" userId="3c60a3631c0db8ad" providerId="LiveId" clId="{FB4D03B8-6DE4-43C8-ACEA-D937DBE80EE1}" dt="2025-04-16T08:23:55.768" v="11"/>
          <ac:spMkLst>
            <pc:docMk/>
            <pc:sldMk cId="1831334311" sldId="469"/>
            <ac:spMk id="3" creationId="{79F7AEF8-F8E2-59EB-EAAE-C5B1BD4343D4}"/>
          </ac:spMkLst>
        </pc:spChg>
      </pc:sldChg>
      <pc:sldChg chg="modSp">
        <pc:chgData name="Alfred Smith" userId="3c60a3631c0db8ad" providerId="LiveId" clId="{FB4D03B8-6DE4-43C8-ACEA-D937DBE80EE1}" dt="2025-04-25T09:04:01.687" v="24"/>
        <pc:sldMkLst>
          <pc:docMk/>
          <pc:sldMk cId="2229929951" sldId="470"/>
        </pc:sldMkLst>
        <pc:spChg chg="mod">
          <ac:chgData name="Alfred Smith" userId="3c60a3631c0db8ad" providerId="LiveId" clId="{FB4D03B8-6DE4-43C8-ACEA-D937DBE80EE1}" dt="2025-04-25T09:04:01.687" v="24"/>
          <ac:spMkLst>
            <pc:docMk/>
            <pc:sldMk cId="2229929951" sldId="470"/>
            <ac:spMk id="2" creationId="{7B4E4AED-7312-9012-8112-7D58F226B8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34 </a:t>
            </a:r>
            <a:r>
              <a:rPr lang="en-IN" sz="1200" b="1" i="0" u="none" strike="noStrike" baseline="0" dirty="0">
                <a:latin typeface="TimesNewRomanPS-BoldMT"/>
              </a:rPr>
              <a:t>Calling the Disciples…</a:t>
            </a:r>
          </a:p>
          <a:p>
            <a:pPr algn="l"/>
            <a:r>
              <a:rPr lang="en-US" sz="1200" b="0" i="0" u="none" strike="noStrike" baseline="0" dirty="0">
                <a:latin typeface="TimesNewRomanPSMT"/>
              </a:rPr>
              <a:t>1. Simon, Andrew, James and John - Luke 5:1-11 (Left Top)</a:t>
            </a:r>
          </a:p>
          <a:p>
            <a:pPr algn="l"/>
            <a:r>
              <a:rPr lang="en-US" sz="1200" b="0" i="0" u="none" strike="noStrike" baseline="0" dirty="0">
                <a:latin typeface="TimesNewRomanPSMT"/>
              </a:rPr>
              <a:t>2. Capernaum - Mark 1:21-34 (Right Top)</a:t>
            </a:r>
          </a:p>
          <a:p>
            <a:pPr algn="l"/>
            <a:r>
              <a:rPr lang="en-IN" sz="1200" b="0" i="0" u="none" strike="noStrike" baseline="0" dirty="0">
                <a:latin typeface="TimesNewRomanPSMT"/>
              </a:rPr>
              <a:t>3. Cure Paralyzed Man - Luke 5:17-26 (Right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Call of Matthew - Matt 9:9-13 (Right Bottom)</a:t>
            </a:r>
          </a:p>
          <a:p>
            <a:pPr algn="l"/>
            <a:r>
              <a:rPr lang="en-US" sz="1200" b="0" i="0" u="none" strike="noStrike" baseline="0" dirty="0">
                <a:latin typeface="TimesNewRomanPSMT"/>
              </a:rPr>
              <a:t>5. Sabbath - Matt 12:1-14; Mark 2:23-28 (Left Bottom)</a:t>
            </a:r>
          </a:p>
          <a:p>
            <a:pPr algn="l"/>
            <a:r>
              <a:rPr lang="en-US" sz="1200" b="0" i="0" u="none" strike="noStrike" baseline="0" dirty="0">
                <a:latin typeface="TimesNewRomanPSMT"/>
              </a:rPr>
              <a:t>6. Appointment of the 12 apostles and Sermon on the Mount - Luke 6:12-17; Matt</a:t>
            </a:r>
          </a:p>
          <a:p>
            <a:pPr algn="l"/>
            <a:r>
              <a:rPr lang="en-IN" sz="1200" b="0" i="0" u="none" strike="noStrike" baseline="0" dirty="0">
                <a:latin typeface="TimesNewRomanPSMT"/>
              </a:rPr>
              <a:t>5:1-7:29 (Left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8919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34-4</a:t>
            </a:r>
          </a:p>
        </p:txBody>
      </p:sp>
      <p:pic>
        <p:nvPicPr>
          <p:cNvPr id="4" name="Audio 3">
            <a:hlinkClick r:id="" action="ppaction://media"/>
            <a:extLst>
              <a:ext uri="{FF2B5EF4-FFF2-40B4-BE49-F238E27FC236}">
                <a16:creationId xmlns:a16="http://schemas.microsoft.com/office/drawing/2014/main" id="{AE676C39-47CF-F355-5178-3C4E853F4A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61878787-E45E-20E4-3453-D21D9A13AF59}"/>
              </a:ext>
            </a:extLst>
          </p:cNvPr>
          <p:cNvSpPr>
            <a:spLocks noGrp="1"/>
          </p:cNvSpPr>
          <p:nvPr>
            <p:ph idx="1"/>
          </p:nvPr>
        </p:nvSpPr>
        <p:spPr>
          <a:xfrm>
            <a:off x="838200" y="1825625"/>
            <a:ext cx="10515600" cy="4351338"/>
          </a:xfrm>
        </p:spPr>
        <p:txBody>
          <a:bodyPr>
            <a:normAutofit fontScale="77500" lnSpcReduction="20000"/>
          </a:bodyPr>
          <a:lstStyle/>
          <a:p>
            <a:pPr>
              <a:lnSpc>
                <a:spcPct val="107000"/>
              </a:lnSpc>
              <a:spcAft>
                <a:spcPts val="800"/>
              </a:spcAft>
            </a:pP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21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286"/>
    </mc:Choice>
    <mc:Fallback xmlns="">
      <p:transition spd="slow" advTm="3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DFF648D0-F02C-0539-12AF-91C664618FA9}"/>
              </a:ext>
            </a:extLst>
          </p:cNvPr>
          <p:cNvPicPr>
            <a:picLocks noChangeAspect="1"/>
          </p:cNvPicPr>
          <p:nvPr/>
        </p:nvPicPr>
        <p:blipFill>
          <a:blip r:embed="rId2"/>
          <a:stretch>
            <a:fillRect/>
          </a:stretch>
        </p:blipFill>
        <p:spPr>
          <a:xfrm>
            <a:off x="0" y="-180740"/>
            <a:ext cx="12192000" cy="7038740"/>
          </a:xfrm>
          <a:prstGeom prst="rect">
            <a:avLst/>
          </a:prstGeom>
        </p:spPr>
      </p:pic>
      <p:sp>
        <p:nvSpPr>
          <p:cNvPr id="2" name="TextBox 1">
            <a:extLst>
              <a:ext uri="{FF2B5EF4-FFF2-40B4-BE49-F238E27FC236}">
                <a16:creationId xmlns:a16="http://schemas.microsoft.com/office/drawing/2014/main" id="{7B4E4AED-7312-9012-8112-7D58F226B88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29929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F02B073-C4AC-71E5-C8A5-EF9A1AA750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4E5790D-683A-F85E-1002-96DFCC5B17AF}"/>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4He entered the house of God, and he and his companions ate the consecrated bread, which was not lawful for them to eat, but only for the priests.</a:t>
            </a:r>
            <a:endParaRPr lang="en-ZA" dirty="0"/>
          </a:p>
        </p:txBody>
      </p:sp>
      <p:sp>
        <p:nvSpPr>
          <p:cNvPr id="3" name="TextBox 2">
            <a:extLst>
              <a:ext uri="{FF2B5EF4-FFF2-40B4-BE49-F238E27FC236}">
                <a16:creationId xmlns:a16="http://schemas.microsoft.com/office/drawing/2014/main" id="{79F7AEF8-F8E2-59EB-EAAE-C5B1BD4343D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ཁོང་ཅིའི་ཕྱིར་དཀོན་མཆོག་གི་བཞུགས་གནས་སུ་སོང་སྟེ་སྤྱན་བསྟར་བག་ལེབ་ཟོས༌སམ། སྤྱིར་དེ་ནི་དཱ་བིད་འཁོར་དང་བཅས་པས་ཟ་རུང་བ་ཞིག་མ་ཡིན༌ཏེ། མཆོད་དཔོན་ཁོ་ན་ཡིས་ཟ་རུང་བ་ཡིན༌ནོ།།</a:t>
            </a:r>
            <a:endParaRPr lang="en-ZA" dirty="0"/>
          </a:p>
        </p:txBody>
      </p:sp>
    </p:spTree>
    <p:extLst>
      <p:ext uri="{BB962C8B-B14F-4D97-AF65-F5344CB8AC3E}">
        <p14:creationId xmlns:p14="http://schemas.microsoft.com/office/powerpoint/2010/main" val="1831334311"/>
      </p:ext>
    </p:extLst>
  </p:cSld>
  <p:clrMapOvr>
    <a:masterClrMapping/>
  </p:clrMapOvr>
  <mc:AlternateContent xmlns:mc="http://schemas.openxmlformats.org/markup-compatibility/2006" xmlns:p14="http://schemas.microsoft.com/office/powerpoint/2010/main">
    <mc:Choice Requires="p14">
      <p:transition spd="slow" p14:dur="2000" advTm="9957"/>
    </mc:Choice>
    <mc:Fallback xmlns="">
      <p:transition spd="slow" advTm="9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8C71186-2122-EF96-102C-72C553CBEC3A}"/>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30C5EC6-7E97-2B7D-3F22-4A61FCBC431A}"/>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9F2DB19-3948-C9B1-DA4D-AC209CB6D3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2FEDBA6-AB4D-051A-6DB2-34E823370F9D}"/>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5Or haven’t you read in the Law that on the Sabbath the priests in the temple break the Sabbath and yet are innocent? 6But I tell you that something greater than the temple is here.</a:t>
            </a:r>
            <a:endParaRPr lang="en-ZA" sz="1600" dirty="0"/>
          </a:p>
        </p:txBody>
      </p:sp>
      <p:sp>
        <p:nvSpPr>
          <p:cNvPr id="3" name="TextBox 2">
            <a:extLst>
              <a:ext uri="{FF2B5EF4-FFF2-40B4-BE49-F238E27FC236}">
                <a16:creationId xmlns:a16="http://schemas.microsoft.com/office/drawing/2014/main" id="{52781785-CE66-5B94-3B33-8F85C0F81C9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5</a:t>
            </a:r>
            <a:r>
              <a:rPr lang="bo-CN" sz="5400" dirty="0">
                <a:solidFill>
                  <a:srgbClr val="121212"/>
                </a:solidFill>
                <a:latin typeface="Arial" panose="020B0604020202020204" pitchFamily="34" charset="0"/>
              </a:rPr>
              <a:t>གཞན༌ཡང༌། མཆོད་དཔོན་རྣམས་ཀྱིས་ངལ་གསོ་བའི་ཉིན་མོར་མཆོད་ཁང་ནས་ངལ་གསོའི་ཁྲིམས་དང་འགལ་ནའང་ཉེས་པ་མེད་ཅེས་བཀའ་ཁྲིམས་ནང་དུ་ཡོད་པ་ཁྱོད་རྣམས་ཀྱིས་མ་བཀླགས༌སམ། </a:t>
            </a:r>
            <a:r>
              <a:rPr lang="bo-CN" sz="5400" dirty="0">
                <a:solidFill>
                  <a:srgbClr val="777A7B"/>
                </a:solidFill>
                <a:latin typeface="Arial" panose="020B0604020202020204" pitchFamily="34" charset="0"/>
              </a:rPr>
              <a:t>6</a:t>
            </a:r>
            <a:r>
              <a:rPr lang="bo-CN" sz="5400" dirty="0">
                <a:solidFill>
                  <a:srgbClr val="121212"/>
                </a:solidFill>
                <a:latin typeface="Arial" panose="020B0604020202020204" pitchFamily="34" charset="0"/>
              </a:rPr>
              <a:t>བདག་གིས་ཁྱོད་རྣམས་ལ་སྨྲ་བར་བྱ༌སྟེ། མཆོད་ཁང་ལས་ཀྱང་ཆེ་བ་ཞིག་འདི་རུ༌ཡོད།</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6890"/>
    </mc:Choice>
    <mc:Fallback xmlns="">
      <p:transition spd="slow" advTm="16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C3E21A2-A10C-8680-F2B7-56530500CAFC}"/>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CB80B08-2435-9C93-9315-5B0D8DFB63F8}"/>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B890CCB3-E981-945D-1E8D-F93F868C79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244773C-C5C1-3C71-AA97-E2242B26326B}"/>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7If only you had known the meaning of ‘I desire mercy, not sacrifice,’ you would not have condemned the innocent. 8For the Son of Man is Lord of the Sabbath.”</a:t>
            </a:r>
            <a:endParaRPr lang="en-ZA" dirty="0"/>
          </a:p>
        </p:txBody>
      </p:sp>
      <p:sp>
        <p:nvSpPr>
          <p:cNvPr id="3" name="TextBox 2">
            <a:extLst>
              <a:ext uri="{FF2B5EF4-FFF2-40B4-BE49-F238E27FC236}">
                <a16:creationId xmlns:a16="http://schemas.microsoft.com/office/drawing/2014/main" id="{B6BFF164-352F-3F5E-4C36-4B1AF59A15A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7</a:t>
            </a:r>
            <a:r>
              <a:rPr lang="bo-CN" sz="5400" dirty="0">
                <a:solidFill>
                  <a:srgbClr val="121212"/>
                </a:solidFill>
                <a:latin typeface="Arial" panose="020B0604020202020204" pitchFamily="34" charset="0"/>
              </a:rPr>
              <a:t>འོན༌ཀྱང༌། ཁྱོད་རྣམས་ཀྱིས་བདག་ནི་མཆོད་པར་མི་དགའ་ཞིང་སྙིང་རྗེའི་སེམས་ལ་དགའ་ཞེས་གསུངས་པ་དེའི་དོན་རྟོགས༌ན། ཉེས་པ་མེད་པའི་མི་ལ་ཉེས་པ་ཡོད་པར་མི་བྱེད༌དེ།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མིའི་བུ་ནི་ངལ་གསོ་བའི་ཉིན་གྱི་གཙོ་བོ་ཡིན་པའི་ཕྱིར་རོ་ཞེས་གསུངས༌སོ།།</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7409"/>
    </mc:Choice>
    <mc:Fallback xmlns="">
      <p:transition spd="slow" advTm="17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857690-A3A6-54A3-AB6B-26CAFF6FCAD3}"/>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BAB4505-7F4B-0C4B-4530-65CCAE600573}"/>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18595AD-4D91-1152-3A8A-1E71FADBAE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6E8346B3-DA0A-4E17-E5BD-E64F9A42676A}"/>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9Moving on from there, Jesus entered their synagogue, 10and a man with a withered hand was there. In order to accuse Jesus, they asked Him, “Is it lawful to heal on the Sabbath?”</a:t>
            </a:r>
            <a:endParaRPr lang="en-ZA" dirty="0"/>
          </a:p>
        </p:txBody>
      </p:sp>
      <p:sp>
        <p:nvSpPr>
          <p:cNvPr id="8" name="TextBox 7">
            <a:extLst>
              <a:ext uri="{FF2B5EF4-FFF2-40B4-BE49-F238E27FC236}">
                <a16:creationId xmlns:a16="http://schemas.microsoft.com/office/drawing/2014/main" id="{55707ACF-1E03-0B19-6C3C-BE84E0D54CE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དེ་ནས་སྐྱབས་མགོན་ཡེ་ཤུ་ཡུལ་དེ་དང་ཁ་བྲལ་ནས་ཁོ་རྣམས་ཀྱི་ཆོས་ཁང་དུ་ཕེབས༌ཤིང༌། </a:t>
            </a:r>
            <a:r>
              <a:rPr lang="bo-CN" sz="5400" dirty="0">
                <a:solidFill>
                  <a:srgbClr val="777A7B"/>
                </a:solidFill>
                <a:latin typeface="Arial" panose="020B0604020202020204" pitchFamily="34" charset="0"/>
              </a:rPr>
              <a:t>10</a:t>
            </a:r>
            <a:r>
              <a:rPr lang="bo-CN" sz="5400" dirty="0">
                <a:solidFill>
                  <a:srgbClr val="121212"/>
                </a:solidFill>
                <a:latin typeface="Arial" panose="020B0604020202020204" pitchFamily="34" charset="0"/>
              </a:rPr>
              <a:t>དེ་རུ་ལག་པ་ཡ་གཅིག་ཞ་བའི་མི་ཞིག་ཡོད༌དེ། ཕ་རུ་ཤི་པ་རྣམས་ཀྱིས་ཁོང་ལ་སྙད་འཛུགས་པའི༌ཕྱིར། ངལ་གསོ་བའི་ཉིན་མོར་ནད་གསོ་བ་ནི་བཀའ་ཁྲིམས་དང་མཐུན་ནམ་ཞེས་ཞུས་པ༌ལ།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20188"/>
    </mc:Choice>
    <mc:Fallback xmlns="">
      <p:transition spd="slow" advTm="20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D4F8ED-0928-2592-1EEC-EB691ED3B65C}"/>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D4C8A8E-7D83-31EF-D07A-DE4FC34C91BF}"/>
              </a:ext>
            </a:extLst>
          </p:cNvPr>
          <p:cNvSpPr txBox="1"/>
          <p:nvPr/>
        </p:nvSpPr>
        <p:spPr>
          <a:xfrm>
            <a:off x="3566548" y="374949"/>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16CE41D-0D37-8E07-C8CB-FA729A4375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ABD1574-3C8E-A4C7-DE3B-FE67080273DA}"/>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11He replied, “If one of you has a sheep and it falls into a pit on the Sabbath, will he not take hold of it and lift it out? 12How much more valuable is a man than a sheep! Therefore it is lawful to do good on the Sabbath.”</a:t>
            </a:r>
            <a:endParaRPr lang="en-ZA" dirty="0"/>
          </a:p>
        </p:txBody>
      </p:sp>
      <p:sp>
        <p:nvSpPr>
          <p:cNvPr id="3" name="TextBox 2">
            <a:extLst>
              <a:ext uri="{FF2B5EF4-FFF2-40B4-BE49-F238E27FC236}">
                <a16:creationId xmlns:a16="http://schemas.microsoft.com/office/drawing/2014/main" id="{0432C9D3-BA68-8904-DE52-9B97F483B020}"/>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11</a:t>
            </a:r>
            <a:r>
              <a:rPr lang="bo-CN" sz="5400" dirty="0">
                <a:solidFill>
                  <a:srgbClr val="121212"/>
                </a:solidFill>
                <a:latin typeface="Arial" panose="020B0604020202020204" pitchFamily="34" charset="0"/>
              </a:rPr>
              <a:t>ཁོང་གིས་འདི་སྐད༌དུ། ཁྱོད་རྣམས་ལས་སུ་ཞིག་གི་ལུག་ཅིག་ངལ་གསོ་བའི་ཉིན་ལ་དོང་ནང་དུ་ལྷུང་བ༌ན། ཁོས་ལུག་དེ་ཕྱིར་མི་ལེན༌ནམ། </a:t>
            </a:r>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མི་ནི་ལུག་ལས་ཀྱང་གལ་ཆེ་བ་མ་ཡིན༌ནམ། དེའི༌ཕྱིར། ངལ་གསོ་བའི་ཉིན་ལ་ལས་བཟང་པོ་སྒྲུབ་པ་ནི་བཀའ་ཁྲིམས་དང་མཐུན་པ་ཡིན་ཞེས་གསུངས༌སོ།།</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9055"/>
    </mc:Choice>
    <mc:Fallback xmlns="">
      <p:transition spd="slow" advTm="19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low confidence">
            <a:extLst>
              <a:ext uri="{FF2B5EF4-FFF2-40B4-BE49-F238E27FC236}">
                <a16:creationId xmlns:a16="http://schemas.microsoft.com/office/drawing/2014/main" id="{C6072131-2256-9FB4-CFD5-F7468BDE5E7B}"/>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243EEAB-9486-3E91-E4B0-5C1CE258474D}"/>
              </a:ext>
            </a:extLst>
          </p:cNvPr>
          <p:cNvSpPr txBox="1"/>
          <p:nvPr/>
        </p:nvSpPr>
        <p:spPr>
          <a:xfrm>
            <a:off x="1456652" y="4002506"/>
            <a:ext cx="8501761" cy="2855494"/>
          </a:xfrm>
          <a:prstGeom prst="rect">
            <a:avLst/>
          </a:prstGeom>
          <a:noFill/>
        </p:spPr>
        <p:txBody>
          <a:bodyPr wrap="square" rtlCol="0">
            <a:noAutofit/>
          </a:bodyPr>
          <a:lstStyle/>
          <a:p>
            <a:pPr algn="ctr"/>
            <a:r>
              <a:rPr lang="bo-CN" sz="8800" b="1" cap="all" dirty="0">
                <a:solidFill>
                  <a:schemeClr val="bg1"/>
                </a:solidFill>
                <a:latin typeface="ArialMT"/>
              </a:rPr>
              <a:t>མད་ཐཱ 12</a:t>
            </a:r>
          </a:p>
          <a:p>
            <a:r>
              <a:rPr lang="bo-CN" sz="8800" b="1" dirty="0">
                <a:solidFill>
                  <a:schemeClr val="bg1"/>
                </a:solidFill>
                <a:latin typeface="Arial" panose="020B0604020202020204" pitchFamily="34" charset="0"/>
              </a:rPr>
              <a:t>ངལ་གསོ་བའི་ཉིན་གྱི་གཙོ༌བོ།</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0A8358-8221-55A1-B408-855B0B0599F0}"/>
              </a:ext>
            </a:extLst>
          </p:cNvPr>
          <p:cNvPicPr>
            <a:picLocks noChangeAspect="1"/>
          </p:cNvPicPr>
          <p:nvPr/>
        </p:nvPicPr>
        <p:blipFill>
          <a:blip r:embed="rId2"/>
          <a:stretch>
            <a:fillRect/>
          </a:stretch>
        </p:blipFill>
        <p:spPr>
          <a:xfrm>
            <a:off x="0" y="-337163"/>
            <a:ext cx="12192000" cy="8501449"/>
          </a:xfrm>
          <a:prstGeom prst="rect">
            <a:avLst/>
          </a:prstGeom>
        </p:spPr>
      </p:pic>
      <p:sp>
        <p:nvSpPr>
          <p:cNvPr id="2" name="TextBox 1">
            <a:extLst>
              <a:ext uri="{FF2B5EF4-FFF2-40B4-BE49-F238E27FC236}">
                <a16:creationId xmlns:a16="http://schemas.microsoft.com/office/drawing/2014/main" id="{C7E6A200-CA09-1904-372B-E81A45F284AD}"/>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66DB72BD-0F53-9176-94BA-7F5BE6E74A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F6305D4-6DF2-96F5-CE8C-CA6BA3835759}"/>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13Then Jesus said to the man, “Stretch out your hand.” So he stretched it out, and it was restored to full use, just like the other. 14But the Pharisees went out and plotted how they might kill Jesus.</a:t>
            </a:r>
            <a:endParaRPr lang="en-ZA" dirty="0"/>
          </a:p>
        </p:txBody>
      </p:sp>
      <p:sp>
        <p:nvSpPr>
          <p:cNvPr id="3" name="TextBox 2">
            <a:extLst>
              <a:ext uri="{FF2B5EF4-FFF2-40B4-BE49-F238E27FC236}">
                <a16:creationId xmlns:a16="http://schemas.microsoft.com/office/drawing/2014/main" id="{9B8F8E09-2BB4-CC33-3707-B3D24CB59B7E}"/>
              </a:ext>
            </a:extLst>
          </p:cNvPr>
          <p:cNvSpPr txBox="1"/>
          <p:nvPr/>
        </p:nvSpPr>
        <p:spPr>
          <a:xfrm>
            <a:off x="5975132" y="0"/>
            <a:ext cx="6216868"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ཁོང་གིས་མི་དེར་ལག་པ་རྐྱོངས་ཤིག་ཅེས་གསུངས་པ༌དང༌། ཁོས་ལག་པ་བརྐྱངས་ཤིང་སོས་ཏེ་ལག་པ་གཞན་དང་འདྲ་བར༌གྱུར།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འོན་ཀྱང་ཕ་རུ་ཤི་པ་རྣམས་ཕྱི་རོལ་ཏུ་སོང་ནས་ཁོང་ཉིད་ཅི་ལྟར་དགྲོང་བར་གྲོས་བྱས༌སོ།།</a:t>
            </a:r>
            <a:endParaRPr lang="en-ZA" sz="2000"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7076"/>
    </mc:Choice>
    <mc:Fallback xmlns="">
      <p:transition spd="slow" advTm="1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F41501-0831-B0E6-2463-54C311110DB1}"/>
              </a:ext>
            </a:extLst>
          </p:cNvPr>
          <p:cNvPicPr>
            <a:picLocks noChangeAspect="1"/>
          </p:cNvPicPr>
          <p:nvPr/>
        </p:nvPicPr>
        <p:blipFill rotWithShape="1">
          <a:blip r:embed="rId2"/>
          <a:srcRect t="1187" b="14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A307EFB-7F3F-06D9-D02B-C5748F7B6685}"/>
              </a:ext>
            </a:extLst>
          </p:cNvPr>
          <p:cNvSpPr txBox="1"/>
          <p:nvPr/>
        </p:nvSpPr>
        <p:spPr>
          <a:xfrm>
            <a:off x="3524423" y="374949"/>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i="0" u="none" strike="noStrike" baseline="0" dirty="0">
                <a:latin typeface="Times New Roman" panose="02020603050405020304" pitchFamily="18" charset="0"/>
                <a:cs typeface="Times New Roman" panose="02020603050405020304" pitchFamily="18" charset="0"/>
              </a:rPr>
              <a:t>5. </a:t>
            </a:r>
            <a:r>
              <a:rPr lang="en-US" sz="4400" i="0" dirty="0">
                <a:solidFill>
                  <a:srgbClr val="121212"/>
                </a:solidFill>
                <a:effectLst/>
                <a:latin typeface="Times New Roman" panose="02020603050405020304" pitchFamily="18" charset="0"/>
                <a:cs typeface="Times New Roman" panose="02020603050405020304" pitchFamily="18" charset="0"/>
              </a:rPr>
              <a:t>Jesus Is Lord of the Sabbath Day</a:t>
            </a:r>
            <a:r>
              <a:rPr lang="en-US" sz="4400" i="0" u="none" strike="noStrike" baseline="0" dirty="0">
                <a:latin typeface="Times New Roman" panose="02020603050405020304" pitchFamily="18" charset="0"/>
                <a:cs typeface="Times New Roman" panose="02020603050405020304" pitchFamily="18" charset="0"/>
              </a:rPr>
              <a:t> - Matt 12:1-14 (Left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800" b="1" cap="all" dirty="0">
                <a:solidFill>
                  <a:srgbClr val="121212"/>
                </a:solidFill>
                <a:latin typeface="ArialMT"/>
              </a:rPr>
              <a:t>མད་ཐཱ 12</a:t>
            </a:r>
          </a:p>
          <a:p>
            <a:r>
              <a:rPr lang="bo-CN" sz="8800" b="1" dirty="0">
                <a:solidFill>
                  <a:srgbClr val="121212"/>
                </a:solidFill>
                <a:latin typeface="Arial" panose="020B0604020202020204" pitchFamily="34" charset="0"/>
              </a:rPr>
              <a:t>ངལ་གསོ་བའི་ཉིན་གྱི་གཙོ༌བོ།</a:t>
            </a:r>
          </a:p>
          <a:p>
            <a:endParaRPr lang="en-ZA" dirty="0"/>
          </a:p>
        </p:txBody>
      </p:sp>
      <p:pic>
        <p:nvPicPr>
          <p:cNvPr id="3" name="Audio 2">
            <a:hlinkClick r:id="" action="ppaction://media"/>
            <a:extLst>
              <a:ext uri="{FF2B5EF4-FFF2-40B4-BE49-F238E27FC236}">
                <a16:creationId xmlns:a16="http://schemas.microsoft.com/office/drawing/2014/main" id="{6CCAB00C-F97C-B9B0-3A0A-F980FED610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6697"/>
    </mc:Choice>
    <mc:Fallback xmlns="">
      <p:transition spd="slow" advTm="6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descr="A group of people in clothing&#10;&#10;Description automatically generated with low confidence">
            <a:extLst>
              <a:ext uri="{FF2B5EF4-FFF2-40B4-BE49-F238E27FC236}">
                <a16:creationId xmlns:a16="http://schemas.microsoft.com/office/drawing/2014/main" id="{4577F5EE-5DF1-5F7E-2685-6BDB958F8738}"/>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F87357ED-0C1D-E5F0-5B20-944E96BA5DB5}"/>
              </a:ext>
            </a:extLst>
          </p:cNvPr>
          <p:cNvSpPr txBox="1"/>
          <p:nvPr/>
        </p:nvSpPr>
        <p:spPr>
          <a:xfrm>
            <a:off x="1529388" y="3027354"/>
            <a:ext cx="8501761" cy="2855494"/>
          </a:xfrm>
          <a:prstGeom prst="rect">
            <a:avLst/>
          </a:prstGeom>
          <a:noFill/>
        </p:spPr>
        <p:txBody>
          <a:bodyPr wrap="square" rtlCol="0">
            <a:noAutofit/>
          </a:bodyPr>
          <a:lstStyle/>
          <a:p>
            <a:pPr algn="ctr"/>
            <a:r>
              <a:rPr lang="bo-CN" sz="8800" b="1" cap="all" dirty="0">
                <a:solidFill>
                  <a:schemeClr val="bg1"/>
                </a:solidFill>
                <a:latin typeface="ArialMT"/>
              </a:rPr>
              <a:t>མད་ཐཱ 12</a:t>
            </a:r>
          </a:p>
          <a:p>
            <a:r>
              <a:rPr lang="bo-CN" sz="8800" b="1" dirty="0">
                <a:solidFill>
                  <a:schemeClr val="bg1"/>
                </a:solidFill>
                <a:latin typeface="Arial" panose="020B0604020202020204" pitchFamily="34" charset="0"/>
              </a:rPr>
              <a:t>ངལ་གསོ་བའི་ཉིན་གྱི་གཙོ༌བོ།</a:t>
            </a:r>
          </a:p>
          <a:p>
            <a:endParaRPr lang="en-ZA" dirty="0"/>
          </a:p>
        </p:txBody>
      </p:sp>
      <p:sp>
        <p:nvSpPr>
          <p:cNvPr id="7" name="TextBox 6">
            <a:extLst>
              <a:ext uri="{FF2B5EF4-FFF2-40B4-BE49-F238E27FC236}">
                <a16:creationId xmlns:a16="http://schemas.microsoft.com/office/drawing/2014/main" id="{007AAB78-9110-8E97-C5DD-B09B6B6DED2B}"/>
              </a:ext>
            </a:extLst>
          </p:cNvPr>
          <p:cNvSpPr txBox="1"/>
          <p:nvPr/>
        </p:nvSpPr>
        <p:spPr>
          <a:xfrm>
            <a:off x="856809" y="588284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4158327-F6B7-D28A-D6D7-472238024A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4DCC1A3-3245-F3C7-AB56-2EF692CD40DD}"/>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1At that time Jesus went through the grainfields on the Sabbath. His disciples were hungry and began to pick the heads of grain and eat them. </a:t>
            </a:r>
            <a:endParaRPr lang="en-ZA" dirty="0"/>
          </a:p>
        </p:txBody>
      </p:sp>
      <p:sp>
        <p:nvSpPr>
          <p:cNvPr id="5" name="TextBox 4">
            <a:extLst>
              <a:ext uri="{FF2B5EF4-FFF2-40B4-BE49-F238E27FC236}">
                <a16:creationId xmlns:a16="http://schemas.microsoft.com/office/drawing/2014/main" id="{7808DBF0-DADB-F1D7-919F-59145B4B4686}"/>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དེའི་དུས༌སུ། ངལ་གསོ་བའི་ཉིན་མོར་སྐྱབས་མགོན་ཡེ་ཤུ་ཞིང་བར་བརྒྱུད་ནས་ཕེབས་པ༌དང༌། ཁོང་གི་ཐུགས་སྲས་རྣམས་བཀྲེས་ཏེ་འབྲུ་ཡི་སྙེ་མ་བཏོགས་ནས་ཟོས༌སོ།། </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0044"/>
    </mc:Choice>
    <mc:Fallback xmlns="">
      <p:transition spd="slow" advTm="1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F784906-5FA0-D2D2-2A37-7AE5686F1A22}"/>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2ED4971-2C57-402F-BFDA-2B9E6C2F8C80}"/>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9C54871-FA6E-9E51-13A3-ADE600F3AF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00F473B-62DE-1945-BB42-0593B09A101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 panose="020B0604020202020204" pitchFamily="34" charset="0"/>
              </a:rPr>
              <a:t>2When the Pharisees saw this, they said to Him, “Look, Your disciples are doing what is unlawful on the Sabbath.”</a:t>
            </a:r>
            <a:endParaRPr lang="en-ZA" dirty="0"/>
          </a:p>
        </p:txBody>
      </p:sp>
      <p:sp>
        <p:nvSpPr>
          <p:cNvPr id="3" name="TextBox 2">
            <a:extLst>
              <a:ext uri="{FF2B5EF4-FFF2-40B4-BE49-F238E27FC236}">
                <a16:creationId xmlns:a16="http://schemas.microsoft.com/office/drawing/2014/main" id="{352206FD-4E4C-2EFE-EC20-7BC53B572BC7}"/>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ཕ་རུ་ཤི་པ་རྣམས་ཀྱིས་དོན་དེ་མཐོང་ཞིང་ན༌རེ། གཟིགས༌དང༌། ཁྱེད་ཀྱི་ཐུགས་སྲས་རྣམས་ཀྱིས་ངལ་གསོ་བའི་ཉིན༌ལ། བཀའ་ཁྲིམས་དང་འགལ་བའི་ལས་བྱེད་ཀྱིན་འདུག་ཅེས་ཞུས་པ༌དང༌།</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5404"/>
    </mc:Choice>
    <mc:Fallback xmlns="">
      <p:transition spd="slow" advTm="1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4393F824-A263-48AA-BD3C-C12F4CDE6A28}"/>
              </a:ext>
            </a:extLst>
          </p:cNvPr>
          <p:cNvPicPr>
            <a:picLocks noChangeAspect="1"/>
          </p:cNvPicPr>
          <p:nvPr/>
        </p:nvPicPr>
        <p:blipFill>
          <a:blip r:embed="rId2"/>
          <a:stretch>
            <a:fillRect/>
          </a:stretch>
        </p:blipFill>
        <p:spPr>
          <a:xfrm>
            <a:off x="-1" y="-1"/>
            <a:ext cx="12191999" cy="7049795"/>
          </a:xfrm>
          <a:prstGeom prst="rect">
            <a:avLst/>
          </a:prstGeom>
        </p:spPr>
      </p:pic>
      <p:sp>
        <p:nvSpPr>
          <p:cNvPr id="2" name="TextBox 1">
            <a:extLst>
              <a:ext uri="{FF2B5EF4-FFF2-40B4-BE49-F238E27FC236}">
                <a16:creationId xmlns:a16="http://schemas.microsoft.com/office/drawing/2014/main" id="{DA2C3135-AF01-6EB3-C315-74D32C5A6E93}"/>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3190902-26C8-AC6D-67AC-5E2456712B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B9E95C9-8A37-6C56-A771-051CA963F329}"/>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3Jesus replied, “Have you not read what David did when he and his companions were hungry?</a:t>
            </a:r>
            <a:endParaRPr lang="en-ZA" dirty="0"/>
          </a:p>
        </p:txBody>
      </p:sp>
      <p:sp>
        <p:nvSpPr>
          <p:cNvPr id="5" name="TextBox 4">
            <a:extLst>
              <a:ext uri="{FF2B5EF4-FFF2-40B4-BE49-F238E27FC236}">
                <a16:creationId xmlns:a16="http://schemas.microsoft.com/office/drawing/2014/main" id="{A764D0AC-FC7C-0882-2CF6-2E39D2BE948D}"/>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3</a:t>
            </a:r>
            <a:r>
              <a:rPr lang="bo-CN" sz="6600" dirty="0">
                <a:solidFill>
                  <a:srgbClr val="121212"/>
                </a:solidFill>
                <a:latin typeface="Arial" panose="020B0604020202020204" pitchFamily="34" charset="0"/>
              </a:rPr>
              <a:t>ཁོང་གིས་དེ་རྣམས་ལ་འདི་སྐད༌དུ། དཱ་བིད་འཁོར་དང་བཅས་པའི་ལྟོ་བ་བཀྲེས་སྐབས་ཅི་ཞིག་བྱས་པ་ཁྱོད་རྣམས་ཀྱིས་བཀླགས་མ་མྱོང༌ངམ།</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spd="slow" advTm="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1711</TotalTime>
  <Words>1156</Words>
  <Application>Microsoft Office PowerPoint</Application>
  <PresentationFormat>Widescreen</PresentationFormat>
  <Paragraphs>55</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2025-04-25T09:04:03Z</dcterms:modified>
</cp:coreProperties>
</file>