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468" r:id="rId2"/>
    <p:sldId id="439" r:id="rId3"/>
    <p:sldId id="440" r:id="rId4"/>
    <p:sldId id="441" r:id="rId5"/>
    <p:sldId id="442" r:id="rId6"/>
    <p:sldId id="443" r:id="rId7"/>
    <p:sldId id="444" r:id="rId8"/>
    <p:sldId id="445" r:id="rId9"/>
    <p:sldId id="446" r:id="rId10"/>
    <p:sldId id="447" r:id="rId11"/>
    <p:sldId id="448" r:id="rId12"/>
    <p:sldId id="449" r:id="rId13"/>
    <p:sldId id="452" r:id="rId14"/>
    <p:sldId id="453" r:id="rId15"/>
    <p:sldId id="454" r:id="rId16"/>
    <p:sldId id="455" r:id="rId17"/>
    <p:sldId id="456" r:id="rId18"/>
    <p:sldId id="457" r:id="rId19"/>
    <p:sldId id="458" r:id="rId20"/>
    <p:sldId id="459" r:id="rId21"/>
    <p:sldId id="460" r:id="rId22"/>
    <p:sldId id="461" r:id="rId23"/>
    <p:sldId id="462" r:id="rId24"/>
    <p:sldId id="463" r:id="rId25"/>
    <p:sldId id="464" r:id="rId26"/>
    <p:sldId id="465" r:id="rId27"/>
    <p:sldId id="466" r:id="rId28"/>
    <p:sldId id="467" r:id="rId29"/>
    <p:sldId id="469" r:id="rId30"/>
    <p:sldId id="470" r:id="rId31"/>
    <p:sldId id="471" r:id="rId32"/>
    <p:sldId id="472" r:id="rId33"/>
    <p:sldId id="473" r:id="rId34"/>
    <p:sldId id="474" r:id="rId35"/>
    <p:sldId id="475" r:id="rId36"/>
    <p:sldId id="476" r:id="rId37"/>
    <p:sldId id="477" r:id="rId38"/>
    <p:sldId id="478" r:id="rId39"/>
    <p:sldId id="479" r:id="rId40"/>
    <p:sldId id="480" r:id="rId41"/>
    <p:sldId id="481" r:id="rId42"/>
    <p:sldId id="482" r:id="rId43"/>
    <p:sldId id="483" r:id="rId44"/>
    <p:sldId id="484" r:id="rId45"/>
    <p:sldId id="485" r:id="rId46"/>
    <p:sldId id="48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85EC14-216D-423A-AAAB-2703206158A6}" v="3" dt="2025-05-16T06:02:16.2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588" autoAdjust="0"/>
    <p:restoredTop sz="94206" autoAdjust="0"/>
  </p:normalViewPr>
  <p:slideViewPr>
    <p:cSldViewPr snapToGrid="0">
      <p:cViewPr varScale="1">
        <p:scale>
          <a:sx n="42" d="100"/>
          <a:sy n="42" d="100"/>
        </p:scale>
        <p:origin x="82" y="1027"/>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2881746D-9933-4BB4-95E9-261463724ACC}"/>
    <pc:docChg chg="undo custSel addSld delSld modSld">
      <pc:chgData name="Leonie Smith" userId="fed1330f33f5650e" providerId="LiveId" clId="{2881746D-9933-4BB4-95E9-261463724ACC}" dt="2022-10-26T06:55:40.456" v="224" actId="20577"/>
      <pc:docMkLst>
        <pc:docMk/>
      </pc:docMkLst>
      <pc:sldChg chg="addSp delSp modSp mod">
        <pc:chgData name="Leonie Smith" userId="fed1330f33f5650e" providerId="LiveId" clId="{2881746D-9933-4BB4-95E9-261463724ACC}" dt="2022-10-26T06:51:49.669" v="176" actId="14100"/>
        <pc:sldMkLst>
          <pc:docMk/>
          <pc:sldMk cId="3759221820" sldId="439"/>
        </pc:sldMkLst>
      </pc:sldChg>
      <pc:sldChg chg="addSp modSp">
        <pc:chgData name="Leonie Smith" userId="fed1330f33f5650e" providerId="LiveId" clId="{2881746D-9933-4BB4-95E9-261463724ACC}" dt="2022-10-25T06:31:24.996" v="1"/>
        <pc:sldMkLst>
          <pc:docMk/>
          <pc:sldMk cId="923867738" sldId="440"/>
        </pc:sldMkLst>
      </pc:sldChg>
      <pc:sldChg chg="addSp delSp modSp mod">
        <pc:chgData name="Leonie Smith" userId="fed1330f33f5650e" providerId="LiveId" clId="{2881746D-9933-4BB4-95E9-261463724ACC}" dt="2022-10-26T06:51:56.603" v="177"/>
        <pc:sldMkLst>
          <pc:docMk/>
          <pc:sldMk cId="3676245138" sldId="441"/>
        </pc:sldMkLst>
      </pc:sldChg>
      <pc:sldChg chg="addSp delSp modSp">
        <pc:chgData name="Leonie Smith" userId="fed1330f33f5650e" providerId="LiveId" clId="{2881746D-9933-4BB4-95E9-261463724ACC}" dt="2022-10-25T06:33:22.779" v="4"/>
        <pc:sldMkLst>
          <pc:docMk/>
          <pc:sldMk cId="2180228365" sldId="442"/>
        </pc:sldMkLst>
      </pc:sldChg>
      <pc:sldChg chg="addSp modSp mod">
        <pc:chgData name="Leonie Smith" userId="fed1330f33f5650e" providerId="LiveId" clId="{2881746D-9933-4BB4-95E9-261463724ACC}" dt="2022-10-26T06:43:18.047" v="119" actId="20577"/>
        <pc:sldMkLst>
          <pc:docMk/>
          <pc:sldMk cId="3095902142" sldId="443"/>
        </pc:sldMkLst>
      </pc:sldChg>
      <pc:sldChg chg="addSp modSp">
        <pc:chgData name="Leonie Smith" userId="fed1330f33f5650e" providerId="LiveId" clId="{2881746D-9933-4BB4-95E9-261463724ACC}" dt="2022-10-25T06:34:18.004" v="5"/>
        <pc:sldMkLst>
          <pc:docMk/>
          <pc:sldMk cId="1718612039" sldId="444"/>
        </pc:sldMkLst>
      </pc:sldChg>
      <pc:sldChg chg="addSp modSp mod">
        <pc:chgData name="Leonie Smith" userId="fed1330f33f5650e" providerId="LiveId" clId="{2881746D-9933-4BB4-95E9-261463724ACC}" dt="2022-10-26T06:43:35.893" v="122" actId="1076"/>
        <pc:sldMkLst>
          <pc:docMk/>
          <pc:sldMk cId="2166098122" sldId="445"/>
        </pc:sldMkLst>
      </pc:sldChg>
      <pc:sldChg chg="addSp delSp modSp">
        <pc:chgData name="Leonie Smith" userId="fed1330f33f5650e" providerId="LiveId" clId="{2881746D-9933-4BB4-95E9-261463724ACC}" dt="2022-10-25T06:38:22.792" v="9"/>
        <pc:sldMkLst>
          <pc:docMk/>
          <pc:sldMk cId="665805102" sldId="446"/>
        </pc:sldMkLst>
      </pc:sldChg>
      <pc:sldChg chg="addSp modSp mod">
        <pc:chgData name="Leonie Smith" userId="fed1330f33f5650e" providerId="LiveId" clId="{2881746D-9933-4BB4-95E9-261463724ACC}" dt="2022-10-26T06:43:43.883" v="124" actId="20577"/>
        <pc:sldMkLst>
          <pc:docMk/>
          <pc:sldMk cId="2422728137" sldId="447"/>
        </pc:sldMkLst>
      </pc:sldChg>
      <pc:sldChg chg="addSp delSp modSp mod">
        <pc:chgData name="Leonie Smith" userId="fed1330f33f5650e" providerId="LiveId" clId="{2881746D-9933-4BB4-95E9-261463724ACC}" dt="2022-10-25T06:49:35.013" v="30"/>
        <pc:sldMkLst>
          <pc:docMk/>
          <pc:sldMk cId="843663555" sldId="448"/>
        </pc:sldMkLst>
      </pc:sldChg>
      <pc:sldChg chg="addSp modSp mod">
        <pc:chgData name="Leonie Smith" userId="fed1330f33f5650e" providerId="LiveId" clId="{2881746D-9933-4BB4-95E9-261463724ACC}" dt="2022-10-26T06:43:53.712" v="129" actId="20577"/>
        <pc:sldMkLst>
          <pc:docMk/>
          <pc:sldMk cId="4160448636" sldId="449"/>
        </pc:sldMkLst>
      </pc:sldChg>
      <pc:sldChg chg="addSp modSp">
        <pc:chgData name="Leonie Smith" userId="fed1330f33f5650e" providerId="LiveId" clId="{2881746D-9933-4BB4-95E9-261463724ACC}" dt="2022-10-25T06:51:41.271" v="31"/>
        <pc:sldMkLst>
          <pc:docMk/>
          <pc:sldMk cId="4002949039" sldId="452"/>
        </pc:sldMkLst>
      </pc:sldChg>
      <pc:sldChg chg="addSp delSp modSp mod">
        <pc:chgData name="Leonie Smith" userId="fed1330f33f5650e" providerId="LiveId" clId="{2881746D-9933-4BB4-95E9-261463724ACC}" dt="2022-10-26T06:52:25.599" v="180" actId="20577"/>
        <pc:sldMkLst>
          <pc:docMk/>
          <pc:sldMk cId="283334129" sldId="453"/>
        </pc:sldMkLst>
      </pc:sldChg>
      <pc:sldChg chg="addSp delSp modSp">
        <pc:chgData name="Leonie Smith" userId="fed1330f33f5650e" providerId="LiveId" clId="{2881746D-9933-4BB4-95E9-261463724ACC}" dt="2022-10-25T06:59:33.620" v="33"/>
        <pc:sldMkLst>
          <pc:docMk/>
          <pc:sldMk cId="2511564658" sldId="454"/>
        </pc:sldMkLst>
      </pc:sldChg>
      <pc:sldChg chg="addSp modSp mod">
        <pc:chgData name="Leonie Smith" userId="fed1330f33f5650e" providerId="LiveId" clId="{2881746D-9933-4BB4-95E9-261463724ACC}" dt="2022-10-26T06:52:36.143" v="183" actId="20577"/>
        <pc:sldMkLst>
          <pc:docMk/>
          <pc:sldMk cId="1799939013" sldId="455"/>
        </pc:sldMkLst>
      </pc:sldChg>
      <pc:sldChg chg="addSp delSp modSp">
        <pc:chgData name="Leonie Smith" userId="fed1330f33f5650e" providerId="LiveId" clId="{2881746D-9933-4BB4-95E9-261463724ACC}" dt="2022-10-25T07:02:22.348" v="35"/>
        <pc:sldMkLst>
          <pc:docMk/>
          <pc:sldMk cId="4049696417" sldId="456"/>
        </pc:sldMkLst>
      </pc:sldChg>
      <pc:sldChg chg="addSp delSp modSp mod">
        <pc:chgData name="Leonie Smith" userId="fed1330f33f5650e" providerId="LiveId" clId="{2881746D-9933-4BB4-95E9-261463724ACC}" dt="2022-10-26T06:53:01.968" v="186" actId="20577"/>
        <pc:sldMkLst>
          <pc:docMk/>
          <pc:sldMk cId="2618424304" sldId="457"/>
        </pc:sldMkLst>
      </pc:sldChg>
      <pc:sldChg chg="addSp modSp">
        <pc:chgData name="Leonie Smith" userId="fed1330f33f5650e" providerId="LiveId" clId="{2881746D-9933-4BB4-95E9-261463724ACC}" dt="2022-10-25T07:03:46.818" v="36"/>
        <pc:sldMkLst>
          <pc:docMk/>
          <pc:sldMk cId="2789980734" sldId="458"/>
        </pc:sldMkLst>
      </pc:sldChg>
      <pc:sldChg chg="addSp delSp modSp mod">
        <pc:chgData name="Leonie Smith" userId="fed1330f33f5650e" providerId="LiveId" clId="{2881746D-9933-4BB4-95E9-261463724ACC}" dt="2022-10-26T06:53:15.336" v="189" actId="20577"/>
        <pc:sldMkLst>
          <pc:docMk/>
          <pc:sldMk cId="783514268" sldId="459"/>
        </pc:sldMkLst>
      </pc:sldChg>
      <pc:sldChg chg="addSp delSp modSp">
        <pc:chgData name="Leonie Smith" userId="fed1330f33f5650e" providerId="LiveId" clId="{2881746D-9933-4BB4-95E9-261463724ACC}" dt="2022-10-25T07:13:56.496" v="39"/>
        <pc:sldMkLst>
          <pc:docMk/>
          <pc:sldMk cId="2691432836" sldId="460"/>
        </pc:sldMkLst>
      </pc:sldChg>
      <pc:sldChg chg="addSp delSp modSp mod">
        <pc:chgData name="Leonie Smith" userId="fed1330f33f5650e" providerId="LiveId" clId="{2881746D-9933-4BB4-95E9-261463724ACC}" dt="2022-10-26T06:53:32.803" v="194" actId="1076"/>
        <pc:sldMkLst>
          <pc:docMk/>
          <pc:sldMk cId="3868250199" sldId="461"/>
        </pc:sldMkLst>
      </pc:sldChg>
      <pc:sldChg chg="addSp delSp modSp">
        <pc:chgData name="Leonie Smith" userId="fed1330f33f5650e" providerId="LiveId" clId="{2881746D-9933-4BB4-95E9-261463724ACC}" dt="2022-10-25T07:17:00.981" v="41"/>
        <pc:sldMkLst>
          <pc:docMk/>
          <pc:sldMk cId="3941201962" sldId="462"/>
        </pc:sldMkLst>
      </pc:sldChg>
      <pc:sldChg chg="addSp delSp modSp mod">
        <pc:chgData name="Leonie Smith" userId="fed1330f33f5650e" providerId="LiveId" clId="{2881746D-9933-4BB4-95E9-261463724ACC}" dt="2022-10-26T06:53:48.212" v="196" actId="20577"/>
        <pc:sldMkLst>
          <pc:docMk/>
          <pc:sldMk cId="2982327576" sldId="463"/>
        </pc:sldMkLst>
      </pc:sldChg>
      <pc:sldChg chg="addSp delSp modSp">
        <pc:chgData name="Leonie Smith" userId="fed1330f33f5650e" providerId="LiveId" clId="{2881746D-9933-4BB4-95E9-261463724ACC}" dt="2022-10-25T07:20:02.814" v="43"/>
        <pc:sldMkLst>
          <pc:docMk/>
          <pc:sldMk cId="3471468068" sldId="464"/>
        </pc:sldMkLst>
      </pc:sldChg>
      <pc:sldChg chg="addSp delSp modSp mod">
        <pc:chgData name="Leonie Smith" userId="fed1330f33f5650e" providerId="LiveId" clId="{2881746D-9933-4BB4-95E9-261463724ACC}" dt="2022-10-26T06:53:55.425" v="198" actId="20577"/>
        <pc:sldMkLst>
          <pc:docMk/>
          <pc:sldMk cId="3894174290" sldId="465"/>
        </pc:sldMkLst>
      </pc:sldChg>
      <pc:sldChg chg="addSp delSp modSp">
        <pc:chgData name="Leonie Smith" userId="fed1330f33f5650e" providerId="LiveId" clId="{2881746D-9933-4BB4-95E9-261463724ACC}" dt="2022-10-25T07:23:57.159" v="45"/>
        <pc:sldMkLst>
          <pc:docMk/>
          <pc:sldMk cId="581074576" sldId="466"/>
        </pc:sldMkLst>
      </pc:sldChg>
      <pc:sldChg chg="addSp delSp modSp mod">
        <pc:chgData name="Leonie Smith" userId="fed1330f33f5650e" providerId="LiveId" clId="{2881746D-9933-4BB4-95E9-261463724ACC}" dt="2022-10-26T06:54:05.750" v="200" actId="20577"/>
        <pc:sldMkLst>
          <pc:docMk/>
          <pc:sldMk cId="2711152741" sldId="467"/>
        </pc:sldMkLst>
      </pc:sldChg>
      <pc:sldChg chg="addSp modSp">
        <pc:chgData name="Leonie Smith" userId="fed1330f33f5650e" providerId="LiveId" clId="{2881746D-9933-4BB4-95E9-261463724ACC}" dt="2022-10-25T06:28:34.339" v="0"/>
        <pc:sldMkLst>
          <pc:docMk/>
          <pc:sldMk cId="826482979" sldId="468"/>
        </pc:sldMkLst>
      </pc:sldChg>
      <pc:sldChg chg="addSp delSp modSp">
        <pc:chgData name="Leonie Smith" userId="fed1330f33f5650e" providerId="LiveId" clId="{2881746D-9933-4BB4-95E9-261463724ACC}" dt="2022-10-25T07:25:35.196" v="47"/>
        <pc:sldMkLst>
          <pc:docMk/>
          <pc:sldMk cId="1977151801" sldId="469"/>
        </pc:sldMkLst>
      </pc:sldChg>
      <pc:sldChg chg="addSp delSp modSp mod">
        <pc:chgData name="Leonie Smith" userId="fed1330f33f5650e" providerId="LiveId" clId="{2881746D-9933-4BB4-95E9-261463724ACC}" dt="2022-10-26T06:54:16.829" v="202" actId="20577"/>
        <pc:sldMkLst>
          <pc:docMk/>
          <pc:sldMk cId="2159095177" sldId="470"/>
        </pc:sldMkLst>
      </pc:sldChg>
      <pc:sldChg chg="addSp delSp modSp">
        <pc:chgData name="Leonie Smith" userId="fed1330f33f5650e" providerId="LiveId" clId="{2881746D-9933-4BB4-95E9-261463724ACC}" dt="2022-10-25T07:27:56.135" v="50"/>
        <pc:sldMkLst>
          <pc:docMk/>
          <pc:sldMk cId="1363420450" sldId="471"/>
        </pc:sldMkLst>
      </pc:sldChg>
      <pc:sldChg chg="addSp delSp modSp mod">
        <pc:chgData name="Leonie Smith" userId="fed1330f33f5650e" providerId="LiveId" clId="{2881746D-9933-4BB4-95E9-261463724ACC}" dt="2022-10-26T06:54:25.157" v="204" actId="20577"/>
        <pc:sldMkLst>
          <pc:docMk/>
          <pc:sldMk cId="542301708" sldId="472"/>
        </pc:sldMkLst>
      </pc:sldChg>
      <pc:sldChg chg="addSp delSp modSp">
        <pc:chgData name="Leonie Smith" userId="fed1330f33f5650e" providerId="LiveId" clId="{2881746D-9933-4BB4-95E9-261463724ACC}" dt="2022-10-25T07:34:36.894" v="56"/>
        <pc:sldMkLst>
          <pc:docMk/>
          <pc:sldMk cId="178724908" sldId="473"/>
        </pc:sldMkLst>
      </pc:sldChg>
      <pc:sldChg chg="addSp delSp modSp mod">
        <pc:chgData name="Leonie Smith" userId="fed1330f33f5650e" providerId="LiveId" clId="{2881746D-9933-4BB4-95E9-261463724ACC}" dt="2022-10-26T06:54:35.469" v="206" actId="20577"/>
        <pc:sldMkLst>
          <pc:docMk/>
          <pc:sldMk cId="3470421162" sldId="474"/>
        </pc:sldMkLst>
      </pc:sldChg>
      <pc:sldChg chg="addSp modSp">
        <pc:chgData name="Leonie Smith" userId="fed1330f33f5650e" providerId="LiveId" clId="{2881746D-9933-4BB4-95E9-261463724ACC}" dt="2022-10-25T07:38:03.525" v="57"/>
        <pc:sldMkLst>
          <pc:docMk/>
          <pc:sldMk cId="117459973" sldId="475"/>
        </pc:sldMkLst>
      </pc:sldChg>
      <pc:sldChg chg="addSp delSp modSp mod">
        <pc:chgData name="Leonie Smith" userId="fed1330f33f5650e" providerId="LiveId" clId="{2881746D-9933-4BB4-95E9-261463724ACC}" dt="2022-10-26T06:54:45.259" v="208" actId="20577"/>
        <pc:sldMkLst>
          <pc:docMk/>
          <pc:sldMk cId="1682448973" sldId="476"/>
        </pc:sldMkLst>
      </pc:sldChg>
      <pc:sldChg chg="addSp delSp modSp">
        <pc:chgData name="Leonie Smith" userId="fed1330f33f5650e" providerId="LiveId" clId="{2881746D-9933-4BB4-95E9-261463724ACC}" dt="2022-10-25T07:40:22.142" v="59"/>
        <pc:sldMkLst>
          <pc:docMk/>
          <pc:sldMk cId="2005973168" sldId="477"/>
        </pc:sldMkLst>
      </pc:sldChg>
      <pc:sldChg chg="addSp delSp modSp mod">
        <pc:chgData name="Leonie Smith" userId="fed1330f33f5650e" providerId="LiveId" clId="{2881746D-9933-4BB4-95E9-261463724ACC}" dt="2022-10-26T06:54:51.823" v="210" actId="20577"/>
        <pc:sldMkLst>
          <pc:docMk/>
          <pc:sldMk cId="3171573451" sldId="478"/>
        </pc:sldMkLst>
      </pc:sldChg>
      <pc:sldChg chg="addSp delSp modSp">
        <pc:chgData name="Leonie Smith" userId="fed1330f33f5650e" providerId="LiveId" clId="{2881746D-9933-4BB4-95E9-261463724ACC}" dt="2022-10-25T07:43:52.037" v="61"/>
        <pc:sldMkLst>
          <pc:docMk/>
          <pc:sldMk cId="4082721330" sldId="479"/>
        </pc:sldMkLst>
      </pc:sldChg>
      <pc:sldChg chg="addSp delSp modSp mod">
        <pc:chgData name="Leonie Smith" userId="fed1330f33f5650e" providerId="LiveId" clId="{2881746D-9933-4BB4-95E9-261463724ACC}" dt="2022-10-26T06:55:07.471" v="215" actId="20577"/>
        <pc:sldMkLst>
          <pc:docMk/>
          <pc:sldMk cId="908821574" sldId="480"/>
        </pc:sldMkLst>
      </pc:sldChg>
      <pc:sldChg chg="addSp delSp modSp">
        <pc:chgData name="Leonie Smith" userId="fed1330f33f5650e" providerId="LiveId" clId="{2881746D-9933-4BB4-95E9-261463724ACC}" dt="2022-10-25T07:46:55.935" v="63"/>
        <pc:sldMkLst>
          <pc:docMk/>
          <pc:sldMk cId="2974949260" sldId="481"/>
        </pc:sldMkLst>
      </pc:sldChg>
      <pc:sldChg chg="addSp delSp modSp mod">
        <pc:chgData name="Leonie Smith" userId="fed1330f33f5650e" providerId="LiveId" clId="{2881746D-9933-4BB4-95E9-261463724ACC}" dt="2022-10-26T06:55:14.983" v="217" actId="20577"/>
        <pc:sldMkLst>
          <pc:docMk/>
          <pc:sldMk cId="414019588" sldId="482"/>
        </pc:sldMkLst>
      </pc:sldChg>
      <pc:sldChg chg="addSp delSp modSp">
        <pc:chgData name="Leonie Smith" userId="fed1330f33f5650e" providerId="LiveId" clId="{2881746D-9933-4BB4-95E9-261463724ACC}" dt="2022-10-25T07:50:17.299" v="65"/>
        <pc:sldMkLst>
          <pc:docMk/>
          <pc:sldMk cId="3358695192" sldId="483"/>
        </pc:sldMkLst>
      </pc:sldChg>
      <pc:sldChg chg="addSp delSp modSp mod">
        <pc:chgData name="Leonie Smith" userId="fed1330f33f5650e" providerId="LiveId" clId="{2881746D-9933-4BB4-95E9-261463724ACC}" dt="2022-10-26T06:55:23.703" v="219" actId="20577"/>
        <pc:sldMkLst>
          <pc:docMk/>
          <pc:sldMk cId="1477489156" sldId="484"/>
        </pc:sldMkLst>
      </pc:sldChg>
      <pc:sldChg chg="addSp delSp modSp modTransition modAnim">
        <pc:chgData name="Leonie Smith" userId="fed1330f33f5650e" providerId="LiveId" clId="{2881746D-9933-4BB4-95E9-261463724ACC}" dt="2022-10-26T04:46:21.627" v="77"/>
        <pc:sldMkLst>
          <pc:docMk/>
          <pc:sldMk cId="2529962610" sldId="485"/>
        </pc:sldMkLst>
      </pc:sldChg>
      <pc:sldChg chg="add del">
        <pc:chgData name="Leonie Smith" userId="fed1330f33f5650e" providerId="LiveId" clId="{2881746D-9933-4BB4-95E9-261463724ACC}" dt="2022-10-25T07:54:34.427" v="73" actId="2696"/>
        <pc:sldMkLst>
          <pc:docMk/>
          <pc:sldMk cId="977648800" sldId="486"/>
        </pc:sldMkLst>
      </pc:sldChg>
      <pc:sldChg chg="del">
        <pc:chgData name="Leonie Smith" userId="fed1330f33f5650e" providerId="LiveId" clId="{2881746D-9933-4BB4-95E9-261463724ACC}" dt="2022-10-25T07:54:32.369" v="72" actId="2696"/>
        <pc:sldMkLst>
          <pc:docMk/>
          <pc:sldMk cId="1264241221" sldId="487"/>
        </pc:sldMkLst>
      </pc:sldChg>
      <pc:sldChg chg="addSp delSp modSp mod">
        <pc:chgData name="Leonie Smith" userId="fed1330f33f5650e" providerId="LiveId" clId="{2881746D-9933-4BB4-95E9-261463724ACC}" dt="2022-10-26T06:55:40.456" v="224" actId="20577"/>
        <pc:sldMkLst>
          <pc:docMk/>
          <pc:sldMk cId="3243084450" sldId="489"/>
        </pc:sldMkLst>
      </pc:sldChg>
    </pc:docChg>
  </pc:docChgLst>
  <pc:docChgLst>
    <pc:chgData name="Alfred Smith" userId="3c60a3631c0db8ad" providerId="LiveId" clId="{FD8B681D-FF82-4E69-AFC4-878FA514C027}"/>
    <pc:docChg chg="modSld">
      <pc:chgData name="Alfred Smith" userId="3c60a3631c0db8ad" providerId="LiveId" clId="{FD8B681D-FF82-4E69-AFC4-878FA514C027}" dt="2025-04-25T09:04:59.357" v="0"/>
      <pc:docMkLst>
        <pc:docMk/>
      </pc:docMkLst>
      <pc:sldChg chg="modSp">
        <pc:chgData name="Alfred Smith" userId="3c60a3631c0db8ad" providerId="LiveId" clId="{FD8B681D-FF82-4E69-AFC4-878FA514C027}" dt="2025-04-25T09:04:59.357" v="0"/>
        <pc:sldMkLst>
          <pc:docMk/>
          <pc:sldMk cId="3759221820" sldId="439"/>
        </pc:sldMkLst>
        <pc:spChg chg="mod">
          <ac:chgData name="Alfred Smith" userId="3c60a3631c0db8ad" providerId="LiveId" clId="{FD8B681D-FF82-4E69-AFC4-878FA514C027}" dt="2025-04-25T09:04:59.357" v="0"/>
          <ac:spMkLst>
            <pc:docMk/>
            <pc:sldMk cId="3759221820" sldId="439"/>
            <ac:spMk id="2" creationId="{CFCC4313-9AAF-86F1-3210-2D8CACE7FCBB}"/>
          </ac:spMkLst>
        </pc:spChg>
      </pc:sldChg>
      <pc:sldChg chg="modSp">
        <pc:chgData name="Alfred Smith" userId="3c60a3631c0db8ad" providerId="LiveId" clId="{FD8B681D-FF82-4E69-AFC4-878FA514C027}" dt="2025-04-25T09:04:59.357" v="0"/>
        <pc:sldMkLst>
          <pc:docMk/>
          <pc:sldMk cId="3676245138" sldId="441"/>
        </pc:sldMkLst>
        <pc:spChg chg="mod">
          <ac:chgData name="Alfred Smith" userId="3c60a3631c0db8ad" providerId="LiveId" clId="{FD8B681D-FF82-4E69-AFC4-878FA514C027}" dt="2025-04-25T09:04:59.357" v="0"/>
          <ac:spMkLst>
            <pc:docMk/>
            <pc:sldMk cId="3676245138" sldId="441"/>
            <ac:spMk id="5" creationId="{F41E19B1-368A-4168-A0A5-D046C603F607}"/>
          </ac:spMkLst>
        </pc:spChg>
      </pc:sldChg>
      <pc:sldChg chg="modSp">
        <pc:chgData name="Alfred Smith" userId="3c60a3631c0db8ad" providerId="LiveId" clId="{FD8B681D-FF82-4E69-AFC4-878FA514C027}" dt="2025-04-25T09:04:59.357" v="0"/>
        <pc:sldMkLst>
          <pc:docMk/>
          <pc:sldMk cId="283334129" sldId="453"/>
        </pc:sldMkLst>
        <pc:spChg chg="mod">
          <ac:chgData name="Alfred Smith" userId="3c60a3631c0db8ad" providerId="LiveId" clId="{FD8B681D-FF82-4E69-AFC4-878FA514C027}" dt="2025-04-25T09:04:59.357" v="0"/>
          <ac:spMkLst>
            <pc:docMk/>
            <pc:sldMk cId="283334129" sldId="453"/>
            <ac:spMk id="7" creationId="{8996DDD4-843B-D148-AC83-20699E48A1CA}"/>
          </ac:spMkLst>
        </pc:spChg>
      </pc:sldChg>
      <pc:sldChg chg="modSp">
        <pc:chgData name="Alfred Smith" userId="3c60a3631c0db8ad" providerId="LiveId" clId="{FD8B681D-FF82-4E69-AFC4-878FA514C027}" dt="2025-04-25T09:04:59.357" v="0"/>
        <pc:sldMkLst>
          <pc:docMk/>
          <pc:sldMk cId="1799939013" sldId="455"/>
        </pc:sldMkLst>
        <pc:spChg chg="mod">
          <ac:chgData name="Alfred Smith" userId="3c60a3631c0db8ad" providerId="LiveId" clId="{FD8B681D-FF82-4E69-AFC4-878FA514C027}" dt="2025-04-25T09:04:59.357" v="0"/>
          <ac:spMkLst>
            <pc:docMk/>
            <pc:sldMk cId="1799939013" sldId="455"/>
            <ac:spMk id="2" creationId="{E161DA82-2304-B574-96DF-B8BE75FCFFC1}"/>
          </ac:spMkLst>
        </pc:spChg>
      </pc:sldChg>
      <pc:sldChg chg="modSp">
        <pc:chgData name="Alfred Smith" userId="3c60a3631c0db8ad" providerId="LiveId" clId="{FD8B681D-FF82-4E69-AFC4-878FA514C027}" dt="2025-04-25T09:04:59.357" v="0"/>
        <pc:sldMkLst>
          <pc:docMk/>
          <pc:sldMk cId="2618424304" sldId="457"/>
        </pc:sldMkLst>
        <pc:spChg chg="mod">
          <ac:chgData name="Alfred Smith" userId="3c60a3631c0db8ad" providerId="LiveId" clId="{FD8B681D-FF82-4E69-AFC4-878FA514C027}" dt="2025-04-25T09:04:59.357" v="0"/>
          <ac:spMkLst>
            <pc:docMk/>
            <pc:sldMk cId="2618424304" sldId="457"/>
            <ac:spMk id="5" creationId="{B9611C97-2C06-1BB8-D162-606FCD0C9028}"/>
          </ac:spMkLst>
        </pc:spChg>
      </pc:sldChg>
      <pc:sldChg chg="modSp">
        <pc:chgData name="Alfred Smith" userId="3c60a3631c0db8ad" providerId="LiveId" clId="{FD8B681D-FF82-4E69-AFC4-878FA514C027}" dt="2025-04-25T09:04:59.357" v="0"/>
        <pc:sldMkLst>
          <pc:docMk/>
          <pc:sldMk cId="783514268" sldId="459"/>
        </pc:sldMkLst>
        <pc:spChg chg="mod">
          <ac:chgData name="Alfred Smith" userId="3c60a3631c0db8ad" providerId="LiveId" clId="{FD8B681D-FF82-4E69-AFC4-878FA514C027}" dt="2025-04-25T09:04:59.357" v="0"/>
          <ac:spMkLst>
            <pc:docMk/>
            <pc:sldMk cId="783514268" sldId="459"/>
            <ac:spMk id="5" creationId="{82B2FE60-8409-92ED-5776-16F074393176}"/>
          </ac:spMkLst>
        </pc:spChg>
      </pc:sldChg>
      <pc:sldChg chg="modSp">
        <pc:chgData name="Alfred Smith" userId="3c60a3631c0db8ad" providerId="LiveId" clId="{FD8B681D-FF82-4E69-AFC4-878FA514C027}" dt="2025-04-25T09:04:59.357" v="0"/>
        <pc:sldMkLst>
          <pc:docMk/>
          <pc:sldMk cId="3868250199" sldId="461"/>
        </pc:sldMkLst>
        <pc:spChg chg="mod">
          <ac:chgData name="Alfred Smith" userId="3c60a3631c0db8ad" providerId="LiveId" clId="{FD8B681D-FF82-4E69-AFC4-878FA514C027}" dt="2025-04-25T09:04:59.357" v="0"/>
          <ac:spMkLst>
            <pc:docMk/>
            <pc:sldMk cId="3868250199" sldId="461"/>
            <ac:spMk id="5" creationId="{2372569E-7106-DE9C-4804-2B55801CDFED}"/>
          </ac:spMkLst>
        </pc:spChg>
      </pc:sldChg>
      <pc:sldChg chg="modSp">
        <pc:chgData name="Alfred Smith" userId="3c60a3631c0db8ad" providerId="LiveId" clId="{FD8B681D-FF82-4E69-AFC4-878FA514C027}" dt="2025-04-25T09:04:59.357" v="0"/>
        <pc:sldMkLst>
          <pc:docMk/>
          <pc:sldMk cId="2982327576" sldId="463"/>
        </pc:sldMkLst>
        <pc:spChg chg="mod">
          <ac:chgData name="Alfred Smith" userId="3c60a3631c0db8ad" providerId="LiveId" clId="{FD8B681D-FF82-4E69-AFC4-878FA514C027}" dt="2025-04-25T09:04:59.357" v="0"/>
          <ac:spMkLst>
            <pc:docMk/>
            <pc:sldMk cId="2982327576" sldId="463"/>
            <ac:spMk id="5" creationId="{80FDA6DB-FEFD-2AFB-A56B-DD2A9F37EC18}"/>
          </ac:spMkLst>
        </pc:spChg>
      </pc:sldChg>
      <pc:sldChg chg="modSp">
        <pc:chgData name="Alfred Smith" userId="3c60a3631c0db8ad" providerId="LiveId" clId="{FD8B681D-FF82-4E69-AFC4-878FA514C027}" dt="2025-04-25T09:04:59.357" v="0"/>
        <pc:sldMkLst>
          <pc:docMk/>
          <pc:sldMk cId="3894174290" sldId="465"/>
        </pc:sldMkLst>
        <pc:spChg chg="mod">
          <ac:chgData name="Alfred Smith" userId="3c60a3631c0db8ad" providerId="LiveId" clId="{FD8B681D-FF82-4E69-AFC4-878FA514C027}" dt="2025-04-25T09:04:59.357" v="0"/>
          <ac:spMkLst>
            <pc:docMk/>
            <pc:sldMk cId="3894174290" sldId="465"/>
            <ac:spMk id="5" creationId="{B088CC6E-B244-E1B0-C89E-17EC38A9BF3A}"/>
          </ac:spMkLst>
        </pc:spChg>
      </pc:sldChg>
      <pc:sldChg chg="modSp">
        <pc:chgData name="Alfred Smith" userId="3c60a3631c0db8ad" providerId="LiveId" clId="{FD8B681D-FF82-4E69-AFC4-878FA514C027}" dt="2025-04-25T09:04:59.357" v="0"/>
        <pc:sldMkLst>
          <pc:docMk/>
          <pc:sldMk cId="2711152741" sldId="467"/>
        </pc:sldMkLst>
        <pc:spChg chg="mod">
          <ac:chgData name="Alfred Smith" userId="3c60a3631c0db8ad" providerId="LiveId" clId="{FD8B681D-FF82-4E69-AFC4-878FA514C027}" dt="2025-04-25T09:04:59.357" v="0"/>
          <ac:spMkLst>
            <pc:docMk/>
            <pc:sldMk cId="2711152741" sldId="467"/>
            <ac:spMk id="5" creationId="{25A67287-66E3-145A-9DD6-AD8BEC806773}"/>
          </ac:spMkLst>
        </pc:spChg>
      </pc:sldChg>
      <pc:sldChg chg="modSp">
        <pc:chgData name="Alfred Smith" userId="3c60a3631c0db8ad" providerId="LiveId" clId="{FD8B681D-FF82-4E69-AFC4-878FA514C027}" dt="2025-04-25T09:04:59.357" v="0"/>
        <pc:sldMkLst>
          <pc:docMk/>
          <pc:sldMk cId="2159095177" sldId="470"/>
        </pc:sldMkLst>
        <pc:spChg chg="mod">
          <ac:chgData name="Alfred Smith" userId="3c60a3631c0db8ad" providerId="LiveId" clId="{FD8B681D-FF82-4E69-AFC4-878FA514C027}" dt="2025-04-25T09:04:59.357" v="0"/>
          <ac:spMkLst>
            <pc:docMk/>
            <pc:sldMk cId="2159095177" sldId="470"/>
            <ac:spMk id="5" creationId="{14EE1C72-4BB9-AF95-FE32-A09A9A540606}"/>
          </ac:spMkLst>
        </pc:spChg>
      </pc:sldChg>
      <pc:sldChg chg="modSp">
        <pc:chgData name="Alfred Smith" userId="3c60a3631c0db8ad" providerId="LiveId" clId="{FD8B681D-FF82-4E69-AFC4-878FA514C027}" dt="2025-04-25T09:04:59.357" v="0"/>
        <pc:sldMkLst>
          <pc:docMk/>
          <pc:sldMk cId="542301708" sldId="472"/>
        </pc:sldMkLst>
        <pc:spChg chg="mod">
          <ac:chgData name="Alfred Smith" userId="3c60a3631c0db8ad" providerId="LiveId" clId="{FD8B681D-FF82-4E69-AFC4-878FA514C027}" dt="2025-04-25T09:04:59.357" v="0"/>
          <ac:spMkLst>
            <pc:docMk/>
            <pc:sldMk cId="542301708" sldId="472"/>
            <ac:spMk id="5" creationId="{FFE69361-4F56-7609-7CF0-9943E1E0E929}"/>
          </ac:spMkLst>
        </pc:spChg>
      </pc:sldChg>
      <pc:sldChg chg="modSp">
        <pc:chgData name="Alfred Smith" userId="3c60a3631c0db8ad" providerId="LiveId" clId="{FD8B681D-FF82-4E69-AFC4-878FA514C027}" dt="2025-04-25T09:04:59.357" v="0"/>
        <pc:sldMkLst>
          <pc:docMk/>
          <pc:sldMk cId="3470421162" sldId="474"/>
        </pc:sldMkLst>
        <pc:spChg chg="mod">
          <ac:chgData name="Alfred Smith" userId="3c60a3631c0db8ad" providerId="LiveId" clId="{FD8B681D-FF82-4E69-AFC4-878FA514C027}" dt="2025-04-25T09:04:59.357" v="0"/>
          <ac:spMkLst>
            <pc:docMk/>
            <pc:sldMk cId="3470421162" sldId="474"/>
            <ac:spMk id="5" creationId="{A2D13DE0-50CF-26D4-3E46-E26450F2CA97}"/>
          </ac:spMkLst>
        </pc:spChg>
      </pc:sldChg>
      <pc:sldChg chg="modSp">
        <pc:chgData name="Alfred Smith" userId="3c60a3631c0db8ad" providerId="LiveId" clId="{FD8B681D-FF82-4E69-AFC4-878FA514C027}" dt="2025-04-25T09:04:59.357" v="0"/>
        <pc:sldMkLst>
          <pc:docMk/>
          <pc:sldMk cId="1682448973" sldId="476"/>
        </pc:sldMkLst>
        <pc:spChg chg="mod">
          <ac:chgData name="Alfred Smith" userId="3c60a3631c0db8ad" providerId="LiveId" clId="{FD8B681D-FF82-4E69-AFC4-878FA514C027}" dt="2025-04-25T09:04:59.357" v="0"/>
          <ac:spMkLst>
            <pc:docMk/>
            <pc:sldMk cId="1682448973" sldId="476"/>
            <ac:spMk id="5" creationId="{32CE0305-80F0-6EC3-7D67-0B89A7D5F4A7}"/>
          </ac:spMkLst>
        </pc:spChg>
      </pc:sldChg>
      <pc:sldChg chg="modSp">
        <pc:chgData name="Alfred Smith" userId="3c60a3631c0db8ad" providerId="LiveId" clId="{FD8B681D-FF82-4E69-AFC4-878FA514C027}" dt="2025-04-25T09:04:59.357" v="0"/>
        <pc:sldMkLst>
          <pc:docMk/>
          <pc:sldMk cId="3171573451" sldId="478"/>
        </pc:sldMkLst>
        <pc:spChg chg="mod">
          <ac:chgData name="Alfred Smith" userId="3c60a3631c0db8ad" providerId="LiveId" clId="{FD8B681D-FF82-4E69-AFC4-878FA514C027}" dt="2025-04-25T09:04:59.357" v="0"/>
          <ac:spMkLst>
            <pc:docMk/>
            <pc:sldMk cId="3171573451" sldId="478"/>
            <ac:spMk id="5" creationId="{DC1248BE-C083-6B78-5B4E-0CDDCFC502D2}"/>
          </ac:spMkLst>
        </pc:spChg>
      </pc:sldChg>
      <pc:sldChg chg="modSp">
        <pc:chgData name="Alfred Smith" userId="3c60a3631c0db8ad" providerId="LiveId" clId="{FD8B681D-FF82-4E69-AFC4-878FA514C027}" dt="2025-04-25T09:04:59.357" v="0"/>
        <pc:sldMkLst>
          <pc:docMk/>
          <pc:sldMk cId="908821574" sldId="480"/>
        </pc:sldMkLst>
        <pc:spChg chg="mod">
          <ac:chgData name="Alfred Smith" userId="3c60a3631c0db8ad" providerId="LiveId" clId="{FD8B681D-FF82-4E69-AFC4-878FA514C027}" dt="2025-04-25T09:04:59.357" v="0"/>
          <ac:spMkLst>
            <pc:docMk/>
            <pc:sldMk cId="908821574" sldId="480"/>
            <ac:spMk id="5" creationId="{2092D39C-29C1-E425-DD63-1A26D5B7AE5D}"/>
          </ac:spMkLst>
        </pc:spChg>
      </pc:sldChg>
      <pc:sldChg chg="modSp">
        <pc:chgData name="Alfred Smith" userId="3c60a3631c0db8ad" providerId="LiveId" clId="{FD8B681D-FF82-4E69-AFC4-878FA514C027}" dt="2025-04-25T09:04:59.357" v="0"/>
        <pc:sldMkLst>
          <pc:docMk/>
          <pc:sldMk cId="414019588" sldId="482"/>
        </pc:sldMkLst>
        <pc:spChg chg="mod">
          <ac:chgData name="Alfred Smith" userId="3c60a3631c0db8ad" providerId="LiveId" clId="{FD8B681D-FF82-4E69-AFC4-878FA514C027}" dt="2025-04-25T09:04:59.357" v="0"/>
          <ac:spMkLst>
            <pc:docMk/>
            <pc:sldMk cId="414019588" sldId="482"/>
            <ac:spMk id="5" creationId="{17642EF5-85E6-EC03-A740-067732AA08F6}"/>
          </ac:spMkLst>
        </pc:spChg>
      </pc:sldChg>
      <pc:sldChg chg="modSp">
        <pc:chgData name="Alfred Smith" userId="3c60a3631c0db8ad" providerId="LiveId" clId="{FD8B681D-FF82-4E69-AFC4-878FA514C027}" dt="2025-04-25T09:04:59.357" v="0"/>
        <pc:sldMkLst>
          <pc:docMk/>
          <pc:sldMk cId="1477489156" sldId="484"/>
        </pc:sldMkLst>
        <pc:spChg chg="mod">
          <ac:chgData name="Alfred Smith" userId="3c60a3631c0db8ad" providerId="LiveId" clId="{FD8B681D-FF82-4E69-AFC4-878FA514C027}" dt="2025-04-25T09:04:59.357" v="0"/>
          <ac:spMkLst>
            <pc:docMk/>
            <pc:sldMk cId="1477489156" sldId="484"/>
            <ac:spMk id="5" creationId="{436AB22A-3E02-A858-646E-FF60E9E41DC6}"/>
          </ac:spMkLst>
        </pc:spChg>
      </pc:sldChg>
      <pc:sldChg chg="modSp">
        <pc:chgData name="Alfred Smith" userId="3c60a3631c0db8ad" providerId="LiveId" clId="{FD8B681D-FF82-4E69-AFC4-878FA514C027}" dt="2025-04-25T09:04:59.357" v="0"/>
        <pc:sldMkLst>
          <pc:docMk/>
          <pc:sldMk cId="3243084450" sldId="489"/>
        </pc:sldMkLst>
        <pc:spChg chg="mod">
          <ac:chgData name="Alfred Smith" userId="3c60a3631c0db8ad" providerId="LiveId" clId="{FD8B681D-FF82-4E69-AFC4-878FA514C027}" dt="2025-04-25T09:04:59.357" v="0"/>
          <ac:spMkLst>
            <pc:docMk/>
            <pc:sldMk cId="3243084450" sldId="489"/>
            <ac:spMk id="5" creationId="{FBC33A52-B21E-8A45-ACC1-8776839F2DD5}"/>
          </ac:spMkLst>
        </pc:spChg>
      </pc:sldChg>
    </pc:docChg>
  </pc:docChgLst>
  <pc:docChgLst>
    <pc:chgData name="Alfred Smith" userId="3c60a3631c0db8ad" providerId="LiveId" clId="{7E85EC14-216D-423A-AAAB-2703206158A6}"/>
    <pc:docChg chg="undo redo custSel modSld">
      <pc:chgData name="Alfred Smith" userId="3c60a3631c0db8ad" providerId="LiveId" clId="{7E85EC14-216D-423A-AAAB-2703206158A6}" dt="2025-05-16T06:14:56.214" v="58"/>
      <pc:docMkLst>
        <pc:docMk/>
      </pc:docMkLst>
      <pc:sldChg chg="modSp">
        <pc:chgData name="Alfred Smith" userId="3c60a3631c0db8ad" providerId="LiveId" clId="{7E85EC14-216D-423A-AAAB-2703206158A6}" dt="2025-05-16T05:57:57.008" v="4"/>
        <pc:sldMkLst>
          <pc:docMk/>
          <pc:sldMk cId="3759221820" sldId="439"/>
        </pc:sldMkLst>
        <pc:spChg chg="mod">
          <ac:chgData name="Alfred Smith" userId="3c60a3631c0db8ad" providerId="LiveId" clId="{7E85EC14-216D-423A-AAAB-2703206158A6}" dt="2025-05-16T05:57:57.008" v="4"/>
          <ac:spMkLst>
            <pc:docMk/>
            <pc:sldMk cId="3759221820" sldId="439"/>
            <ac:spMk id="2" creationId="{CFCC4313-9AAF-86F1-3210-2D8CACE7FCBB}"/>
          </ac:spMkLst>
        </pc:spChg>
      </pc:sldChg>
      <pc:sldChg chg="modSp">
        <pc:chgData name="Alfred Smith" userId="3c60a3631c0db8ad" providerId="LiveId" clId="{7E85EC14-216D-423A-AAAB-2703206158A6}" dt="2025-05-16T05:57:57.008" v="4"/>
        <pc:sldMkLst>
          <pc:docMk/>
          <pc:sldMk cId="923867738" sldId="440"/>
        </pc:sldMkLst>
        <pc:spChg chg="mod">
          <ac:chgData name="Alfred Smith" userId="3c60a3631c0db8ad" providerId="LiveId" clId="{7E85EC14-216D-423A-AAAB-2703206158A6}" dt="2025-05-16T05:57:57.008" v="4"/>
          <ac:spMkLst>
            <pc:docMk/>
            <pc:sldMk cId="923867738" sldId="440"/>
            <ac:spMk id="6" creationId="{416C064E-628E-47C0-A712-DB178FE9901E}"/>
          </ac:spMkLst>
        </pc:spChg>
      </pc:sldChg>
      <pc:sldChg chg="modSp">
        <pc:chgData name="Alfred Smith" userId="3c60a3631c0db8ad" providerId="LiveId" clId="{7E85EC14-216D-423A-AAAB-2703206158A6}" dt="2025-05-16T05:57:57.008" v="4"/>
        <pc:sldMkLst>
          <pc:docMk/>
          <pc:sldMk cId="3676245138" sldId="441"/>
        </pc:sldMkLst>
        <pc:spChg chg="mod">
          <ac:chgData name="Alfred Smith" userId="3c60a3631c0db8ad" providerId="LiveId" clId="{7E85EC14-216D-423A-AAAB-2703206158A6}" dt="2025-05-16T05:57:57.008" v="4"/>
          <ac:spMkLst>
            <pc:docMk/>
            <pc:sldMk cId="3676245138" sldId="441"/>
            <ac:spMk id="5" creationId="{F41E19B1-368A-4168-A0A5-D046C603F607}"/>
          </ac:spMkLst>
        </pc:spChg>
      </pc:sldChg>
      <pc:sldChg chg="modSp mod">
        <pc:chgData name="Alfred Smith" userId="3c60a3631c0db8ad" providerId="LiveId" clId="{7E85EC14-216D-423A-AAAB-2703206158A6}" dt="2025-05-16T06:09:52.268" v="32"/>
        <pc:sldMkLst>
          <pc:docMk/>
          <pc:sldMk cId="2180228365" sldId="442"/>
        </pc:sldMkLst>
        <pc:spChg chg="mod">
          <ac:chgData name="Alfred Smith" userId="3c60a3631c0db8ad" providerId="LiveId" clId="{7E85EC14-216D-423A-AAAB-2703206158A6}" dt="2025-05-16T06:09:52.268" v="32"/>
          <ac:spMkLst>
            <pc:docMk/>
            <pc:sldMk cId="2180228365" sldId="442"/>
            <ac:spMk id="4" creationId="{9A13E2D8-2F59-44C1-B1D2-79C300C26DD4}"/>
          </ac:spMkLst>
        </pc:spChg>
        <pc:spChg chg="mod">
          <ac:chgData name="Alfred Smith" userId="3c60a3631c0db8ad" providerId="LiveId" clId="{7E85EC14-216D-423A-AAAB-2703206158A6}" dt="2025-05-16T05:58:44.384" v="5"/>
          <ac:spMkLst>
            <pc:docMk/>
            <pc:sldMk cId="2180228365" sldId="442"/>
            <ac:spMk id="6" creationId="{416C064E-628E-47C0-A712-DB178FE9901E}"/>
          </ac:spMkLst>
        </pc:spChg>
      </pc:sldChg>
      <pc:sldChg chg="modSp">
        <pc:chgData name="Alfred Smith" userId="3c60a3631c0db8ad" providerId="LiveId" clId="{7E85EC14-216D-423A-AAAB-2703206158A6}" dt="2025-05-16T05:57:57.008" v="4"/>
        <pc:sldMkLst>
          <pc:docMk/>
          <pc:sldMk cId="3095902142" sldId="443"/>
        </pc:sldMkLst>
        <pc:spChg chg="mod">
          <ac:chgData name="Alfred Smith" userId="3c60a3631c0db8ad" providerId="LiveId" clId="{7E85EC14-216D-423A-AAAB-2703206158A6}" dt="2025-05-16T05:57:57.008" v="4"/>
          <ac:spMkLst>
            <pc:docMk/>
            <pc:sldMk cId="3095902142" sldId="443"/>
            <ac:spMk id="2" creationId="{5836FC2E-5453-1474-AF41-B1C5F9988E31}"/>
          </ac:spMkLst>
        </pc:spChg>
      </pc:sldChg>
      <pc:sldChg chg="modSp mod">
        <pc:chgData name="Alfred Smith" userId="3c60a3631c0db8ad" providerId="LiveId" clId="{7E85EC14-216D-423A-AAAB-2703206158A6}" dt="2025-05-16T06:10:17.701" v="33"/>
        <pc:sldMkLst>
          <pc:docMk/>
          <pc:sldMk cId="1718612039" sldId="444"/>
        </pc:sldMkLst>
        <pc:spChg chg="mod">
          <ac:chgData name="Alfred Smith" userId="3c60a3631c0db8ad" providerId="LiveId" clId="{7E85EC14-216D-423A-AAAB-2703206158A6}" dt="2025-05-16T06:10:17.701" v="33"/>
          <ac:spMkLst>
            <pc:docMk/>
            <pc:sldMk cId="1718612039" sldId="444"/>
            <ac:spMk id="4" creationId="{9A13E2D8-2F59-44C1-B1D2-79C300C26DD4}"/>
          </ac:spMkLst>
        </pc:spChg>
        <pc:spChg chg="mod">
          <ac:chgData name="Alfred Smith" userId="3c60a3631c0db8ad" providerId="LiveId" clId="{7E85EC14-216D-423A-AAAB-2703206158A6}" dt="2025-05-16T05:59:11.765" v="6"/>
          <ac:spMkLst>
            <pc:docMk/>
            <pc:sldMk cId="1718612039" sldId="444"/>
            <ac:spMk id="6" creationId="{416C064E-628E-47C0-A712-DB178FE9901E}"/>
          </ac:spMkLst>
        </pc:spChg>
      </pc:sldChg>
      <pc:sldChg chg="modSp">
        <pc:chgData name="Alfred Smith" userId="3c60a3631c0db8ad" providerId="LiveId" clId="{7E85EC14-216D-423A-AAAB-2703206158A6}" dt="2025-05-16T05:57:57.008" v="4"/>
        <pc:sldMkLst>
          <pc:docMk/>
          <pc:sldMk cId="2166098122" sldId="445"/>
        </pc:sldMkLst>
        <pc:spChg chg="mod">
          <ac:chgData name="Alfred Smith" userId="3c60a3631c0db8ad" providerId="LiveId" clId="{7E85EC14-216D-423A-AAAB-2703206158A6}" dt="2025-05-16T05:57:57.008" v="4"/>
          <ac:spMkLst>
            <pc:docMk/>
            <pc:sldMk cId="2166098122" sldId="445"/>
            <ac:spMk id="2" creationId="{DEE7F347-AFA4-FC34-EC31-ECFE770E8990}"/>
          </ac:spMkLst>
        </pc:spChg>
      </pc:sldChg>
      <pc:sldChg chg="modSp mod">
        <pc:chgData name="Alfred Smith" userId="3c60a3631c0db8ad" providerId="LiveId" clId="{7E85EC14-216D-423A-AAAB-2703206158A6}" dt="2025-05-16T06:10:33.677" v="34"/>
        <pc:sldMkLst>
          <pc:docMk/>
          <pc:sldMk cId="665805102" sldId="446"/>
        </pc:sldMkLst>
        <pc:spChg chg="mod">
          <ac:chgData name="Alfred Smith" userId="3c60a3631c0db8ad" providerId="LiveId" clId="{7E85EC14-216D-423A-AAAB-2703206158A6}" dt="2025-05-16T06:10:33.677" v="34"/>
          <ac:spMkLst>
            <pc:docMk/>
            <pc:sldMk cId="665805102" sldId="446"/>
            <ac:spMk id="4" creationId="{9A13E2D8-2F59-44C1-B1D2-79C300C26DD4}"/>
          </ac:spMkLst>
        </pc:spChg>
        <pc:spChg chg="mod">
          <ac:chgData name="Alfred Smith" userId="3c60a3631c0db8ad" providerId="LiveId" clId="{7E85EC14-216D-423A-AAAB-2703206158A6}" dt="2025-05-16T05:59:41.965" v="7"/>
          <ac:spMkLst>
            <pc:docMk/>
            <pc:sldMk cId="665805102" sldId="446"/>
            <ac:spMk id="6" creationId="{416C064E-628E-47C0-A712-DB178FE9901E}"/>
          </ac:spMkLst>
        </pc:spChg>
      </pc:sldChg>
      <pc:sldChg chg="modSp">
        <pc:chgData name="Alfred Smith" userId="3c60a3631c0db8ad" providerId="LiveId" clId="{7E85EC14-216D-423A-AAAB-2703206158A6}" dt="2025-05-16T05:57:57.008" v="4"/>
        <pc:sldMkLst>
          <pc:docMk/>
          <pc:sldMk cId="2422728137" sldId="447"/>
        </pc:sldMkLst>
        <pc:spChg chg="mod">
          <ac:chgData name="Alfred Smith" userId="3c60a3631c0db8ad" providerId="LiveId" clId="{7E85EC14-216D-423A-AAAB-2703206158A6}" dt="2025-05-16T05:57:57.008" v="4"/>
          <ac:spMkLst>
            <pc:docMk/>
            <pc:sldMk cId="2422728137" sldId="447"/>
            <ac:spMk id="2" creationId="{541834D2-1E32-1FD8-BD9E-E87BE7C4066D}"/>
          </ac:spMkLst>
        </pc:spChg>
      </pc:sldChg>
      <pc:sldChg chg="modSp mod">
        <pc:chgData name="Alfred Smith" userId="3c60a3631c0db8ad" providerId="LiveId" clId="{7E85EC14-216D-423A-AAAB-2703206158A6}" dt="2025-05-16T06:10:51.131" v="35"/>
        <pc:sldMkLst>
          <pc:docMk/>
          <pc:sldMk cId="843663555" sldId="448"/>
        </pc:sldMkLst>
        <pc:spChg chg="mod">
          <ac:chgData name="Alfred Smith" userId="3c60a3631c0db8ad" providerId="LiveId" clId="{7E85EC14-216D-423A-AAAB-2703206158A6}" dt="2025-05-16T06:10:51.131" v="35"/>
          <ac:spMkLst>
            <pc:docMk/>
            <pc:sldMk cId="843663555" sldId="448"/>
            <ac:spMk id="4" creationId="{9A13E2D8-2F59-44C1-B1D2-79C300C26DD4}"/>
          </ac:spMkLst>
        </pc:spChg>
        <pc:spChg chg="mod">
          <ac:chgData name="Alfred Smith" userId="3c60a3631c0db8ad" providerId="LiveId" clId="{7E85EC14-216D-423A-AAAB-2703206158A6}" dt="2025-05-16T06:00:12.473" v="10"/>
          <ac:spMkLst>
            <pc:docMk/>
            <pc:sldMk cId="843663555" sldId="448"/>
            <ac:spMk id="6" creationId="{416C064E-628E-47C0-A712-DB178FE9901E}"/>
          </ac:spMkLst>
        </pc:spChg>
      </pc:sldChg>
      <pc:sldChg chg="modSp">
        <pc:chgData name="Alfred Smith" userId="3c60a3631c0db8ad" providerId="LiveId" clId="{7E85EC14-216D-423A-AAAB-2703206158A6}" dt="2025-05-16T05:57:57.008" v="4"/>
        <pc:sldMkLst>
          <pc:docMk/>
          <pc:sldMk cId="4160448636" sldId="449"/>
        </pc:sldMkLst>
        <pc:spChg chg="mod">
          <ac:chgData name="Alfred Smith" userId="3c60a3631c0db8ad" providerId="LiveId" clId="{7E85EC14-216D-423A-AAAB-2703206158A6}" dt="2025-05-16T05:57:57.008" v="4"/>
          <ac:spMkLst>
            <pc:docMk/>
            <pc:sldMk cId="4160448636" sldId="449"/>
            <ac:spMk id="2" creationId="{9DB10EB9-2FEC-35C3-8434-4803BCBF0937}"/>
          </ac:spMkLst>
        </pc:spChg>
      </pc:sldChg>
      <pc:sldChg chg="modSp mod">
        <pc:chgData name="Alfred Smith" userId="3c60a3631c0db8ad" providerId="LiveId" clId="{7E85EC14-216D-423A-AAAB-2703206158A6}" dt="2025-05-16T06:11:12.144" v="36"/>
        <pc:sldMkLst>
          <pc:docMk/>
          <pc:sldMk cId="4002949039" sldId="452"/>
        </pc:sldMkLst>
        <pc:spChg chg="mod">
          <ac:chgData name="Alfred Smith" userId="3c60a3631c0db8ad" providerId="LiveId" clId="{7E85EC14-216D-423A-AAAB-2703206158A6}" dt="2025-05-16T06:11:12.144" v="36"/>
          <ac:spMkLst>
            <pc:docMk/>
            <pc:sldMk cId="4002949039" sldId="452"/>
            <ac:spMk id="4" creationId="{9A13E2D8-2F59-44C1-B1D2-79C300C26DD4}"/>
          </ac:spMkLst>
        </pc:spChg>
        <pc:spChg chg="mod">
          <ac:chgData name="Alfred Smith" userId="3c60a3631c0db8ad" providerId="LiveId" clId="{7E85EC14-216D-423A-AAAB-2703206158A6}" dt="2025-05-16T06:00:51.495" v="11"/>
          <ac:spMkLst>
            <pc:docMk/>
            <pc:sldMk cId="4002949039" sldId="452"/>
            <ac:spMk id="6" creationId="{416C064E-628E-47C0-A712-DB178FE9901E}"/>
          </ac:spMkLst>
        </pc:spChg>
      </pc:sldChg>
      <pc:sldChg chg="modSp mod">
        <pc:chgData name="Alfred Smith" userId="3c60a3631c0db8ad" providerId="LiveId" clId="{7E85EC14-216D-423A-AAAB-2703206158A6}" dt="2025-05-16T06:11:26.562" v="37"/>
        <pc:sldMkLst>
          <pc:docMk/>
          <pc:sldMk cId="2511564658" sldId="454"/>
        </pc:sldMkLst>
        <pc:spChg chg="mod">
          <ac:chgData name="Alfred Smith" userId="3c60a3631c0db8ad" providerId="LiveId" clId="{7E85EC14-216D-423A-AAAB-2703206158A6}" dt="2025-05-16T06:11:26.562" v="37"/>
          <ac:spMkLst>
            <pc:docMk/>
            <pc:sldMk cId="2511564658" sldId="454"/>
            <ac:spMk id="4" creationId="{9A13E2D8-2F59-44C1-B1D2-79C300C26DD4}"/>
          </ac:spMkLst>
        </pc:spChg>
        <pc:spChg chg="mod">
          <ac:chgData name="Alfred Smith" userId="3c60a3631c0db8ad" providerId="LiveId" clId="{7E85EC14-216D-423A-AAAB-2703206158A6}" dt="2025-05-16T06:01:15.348" v="13" actId="404"/>
          <ac:spMkLst>
            <pc:docMk/>
            <pc:sldMk cId="2511564658" sldId="454"/>
            <ac:spMk id="6" creationId="{416C064E-628E-47C0-A712-DB178FE9901E}"/>
          </ac:spMkLst>
        </pc:spChg>
      </pc:sldChg>
      <pc:sldChg chg="modSp mod">
        <pc:chgData name="Alfred Smith" userId="3c60a3631c0db8ad" providerId="LiveId" clId="{7E85EC14-216D-423A-AAAB-2703206158A6}" dt="2025-05-16T06:11:42.275" v="38"/>
        <pc:sldMkLst>
          <pc:docMk/>
          <pc:sldMk cId="4049696417" sldId="456"/>
        </pc:sldMkLst>
        <pc:spChg chg="mod">
          <ac:chgData name="Alfred Smith" userId="3c60a3631c0db8ad" providerId="LiveId" clId="{7E85EC14-216D-423A-AAAB-2703206158A6}" dt="2025-05-16T06:11:42.275" v="38"/>
          <ac:spMkLst>
            <pc:docMk/>
            <pc:sldMk cId="4049696417" sldId="456"/>
            <ac:spMk id="4" creationId="{9A13E2D8-2F59-44C1-B1D2-79C300C26DD4}"/>
          </ac:spMkLst>
        </pc:spChg>
        <pc:spChg chg="mod">
          <ac:chgData name="Alfred Smith" userId="3c60a3631c0db8ad" providerId="LiveId" clId="{7E85EC14-216D-423A-AAAB-2703206158A6}" dt="2025-05-16T06:01:39.774" v="14"/>
          <ac:spMkLst>
            <pc:docMk/>
            <pc:sldMk cId="4049696417" sldId="456"/>
            <ac:spMk id="6" creationId="{416C064E-628E-47C0-A712-DB178FE9901E}"/>
          </ac:spMkLst>
        </pc:spChg>
      </pc:sldChg>
      <pc:sldChg chg="addSp delSp modSp mod">
        <pc:chgData name="Alfred Smith" userId="3c60a3631c0db8ad" providerId="LiveId" clId="{7E85EC14-216D-423A-AAAB-2703206158A6}" dt="2025-05-16T06:11:51.442" v="39"/>
        <pc:sldMkLst>
          <pc:docMk/>
          <pc:sldMk cId="2789980734" sldId="458"/>
        </pc:sldMkLst>
        <pc:spChg chg="add mod">
          <ac:chgData name="Alfred Smith" userId="3c60a3631c0db8ad" providerId="LiveId" clId="{7E85EC14-216D-423A-AAAB-2703206158A6}" dt="2025-05-16T06:02:16.245" v="16"/>
          <ac:spMkLst>
            <pc:docMk/>
            <pc:sldMk cId="2789980734" sldId="458"/>
            <ac:spMk id="3" creationId="{FF966E9D-AAA5-3E14-5BBF-505C1D21B679}"/>
          </ac:spMkLst>
        </pc:spChg>
        <pc:spChg chg="mod">
          <ac:chgData name="Alfred Smith" userId="3c60a3631c0db8ad" providerId="LiveId" clId="{7E85EC14-216D-423A-AAAB-2703206158A6}" dt="2025-05-16T06:11:51.442" v="39"/>
          <ac:spMkLst>
            <pc:docMk/>
            <pc:sldMk cId="2789980734" sldId="458"/>
            <ac:spMk id="4" creationId="{9A13E2D8-2F59-44C1-B1D2-79C300C26DD4}"/>
          </ac:spMkLst>
        </pc:spChg>
        <pc:spChg chg="del">
          <ac:chgData name="Alfred Smith" userId="3c60a3631c0db8ad" providerId="LiveId" clId="{7E85EC14-216D-423A-AAAB-2703206158A6}" dt="2025-05-16T06:02:15.643" v="15" actId="478"/>
          <ac:spMkLst>
            <pc:docMk/>
            <pc:sldMk cId="2789980734" sldId="458"/>
            <ac:spMk id="6" creationId="{416C064E-628E-47C0-A712-DB178FE9901E}"/>
          </ac:spMkLst>
        </pc:spChg>
      </pc:sldChg>
      <pc:sldChg chg="modSp mod">
        <pc:chgData name="Alfred Smith" userId="3c60a3631c0db8ad" providerId="LiveId" clId="{7E85EC14-216D-423A-AAAB-2703206158A6}" dt="2025-05-16T06:12:02.076" v="40"/>
        <pc:sldMkLst>
          <pc:docMk/>
          <pc:sldMk cId="2691432836" sldId="460"/>
        </pc:sldMkLst>
        <pc:spChg chg="mod">
          <ac:chgData name="Alfred Smith" userId="3c60a3631c0db8ad" providerId="LiveId" clId="{7E85EC14-216D-423A-AAAB-2703206158A6}" dt="2025-05-16T06:12:02.076" v="40"/>
          <ac:spMkLst>
            <pc:docMk/>
            <pc:sldMk cId="2691432836" sldId="460"/>
            <ac:spMk id="4" creationId="{9A13E2D8-2F59-44C1-B1D2-79C300C26DD4}"/>
          </ac:spMkLst>
        </pc:spChg>
        <pc:spChg chg="mod">
          <ac:chgData name="Alfred Smith" userId="3c60a3631c0db8ad" providerId="LiveId" clId="{7E85EC14-216D-423A-AAAB-2703206158A6}" dt="2025-05-16T06:02:34.092" v="17"/>
          <ac:spMkLst>
            <pc:docMk/>
            <pc:sldMk cId="2691432836" sldId="460"/>
            <ac:spMk id="6" creationId="{416C064E-628E-47C0-A712-DB178FE9901E}"/>
          </ac:spMkLst>
        </pc:spChg>
      </pc:sldChg>
      <pc:sldChg chg="modSp mod">
        <pc:chgData name="Alfred Smith" userId="3c60a3631c0db8ad" providerId="LiveId" clId="{7E85EC14-216D-423A-AAAB-2703206158A6}" dt="2025-05-16T06:12:16.510" v="41"/>
        <pc:sldMkLst>
          <pc:docMk/>
          <pc:sldMk cId="3941201962" sldId="462"/>
        </pc:sldMkLst>
        <pc:spChg chg="mod">
          <ac:chgData name="Alfred Smith" userId="3c60a3631c0db8ad" providerId="LiveId" clId="{7E85EC14-216D-423A-AAAB-2703206158A6}" dt="2025-05-16T06:12:16.510" v="41"/>
          <ac:spMkLst>
            <pc:docMk/>
            <pc:sldMk cId="3941201962" sldId="462"/>
            <ac:spMk id="4" creationId="{9A13E2D8-2F59-44C1-B1D2-79C300C26DD4}"/>
          </ac:spMkLst>
        </pc:spChg>
        <pc:spChg chg="mod">
          <ac:chgData name="Alfred Smith" userId="3c60a3631c0db8ad" providerId="LiveId" clId="{7E85EC14-216D-423A-AAAB-2703206158A6}" dt="2025-05-16T06:02:50.228" v="18"/>
          <ac:spMkLst>
            <pc:docMk/>
            <pc:sldMk cId="3941201962" sldId="462"/>
            <ac:spMk id="6" creationId="{416C064E-628E-47C0-A712-DB178FE9901E}"/>
          </ac:spMkLst>
        </pc:spChg>
      </pc:sldChg>
      <pc:sldChg chg="modSp mod">
        <pc:chgData name="Alfred Smith" userId="3c60a3631c0db8ad" providerId="LiveId" clId="{7E85EC14-216D-423A-AAAB-2703206158A6}" dt="2025-05-16T06:12:25.949" v="42"/>
        <pc:sldMkLst>
          <pc:docMk/>
          <pc:sldMk cId="3471468068" sldId="464"/>
        </pc:sldMkLst>
        <pc:spChg chg="mod">
          <ac:chgData name="Alfred Smith" userId="3c60a3631c0db8ad" providerId="LiveId" clId="{7E85EC14-216D-423A-AAAB-2703206158A6}" dt="2025-05-16T06:12:25.949" v="42"/>
          <ac:spMkLst>
            <pc:docMk/>
            <pc:sldMk cId="3471468068" sldId="464"/>
            <ac:spMk id="4" creationId="{9A13E2D8-2F59-44C1-B1D2-79C300C26DD4}"/>
          </ac:spMkLst>
        </pc:spChg>
        <pc:spChg chg="mod">
          <ac:chgData name="Alfred Smith" userId="3c60a3631c0db8ad" providerId="LiveId" clId="{7E85EC14-216D-423A-AAAB-2703206158A6}" dt="2025-05-16T06:03:08.219" v="19"/>
          <ac:spMkLst>
            <pc:docMk/>
            <pc:sldMk cId="3471468068" sldId="464"/>
            <ac:spMk id="6" creationId="{416C064E-628E-47C0-A712-DB178FE9901E}"/>
          </ac:spMkLst>
        </pc:spChg>
      </pc:sldChg>
      <pc:sldChg chg="modSp mod">
        <pc:chgData name="Alfred Smith" userId="3c60a3631c0db8ad" providerId="LiveId" clId="{7E85EC14-216D-423A-AAAB-2703206158A6}" dt="2025-05-16T06:12:37.176" v="43"/>
        <pc:sldMkLst>
          <pc:docMk/>
          <pc:sldMk cId="581074576" sldId="466"/>
        </pc:sldMkLst>
        <pc:spChg chg="mod">
          <ac:chgData name="Alfred Smith" userId="3c60a3631c0db8ad" providerId="LiveId" clId="{7E85EC14-216D-423A-AAAB-2703206158A6}" dt="2025-05-16T06:12:37.176" v="43"/>
          <ac:spMkLst>
            <pc:docMk/>
            <pc:sldMk cId="581074576" sldId="466"/>
            <ac:spMk id="4" creationId="{9A13E2D8-2F59-44C1-B1D2-79C300C26DD4}"/>
          </ac:spMkLst>
        </pc:spChg>
        <pc:spChg chg="mod">
          <ac:chgData name="Alfred Smith" userId="3c60a3631c0db8ad" providerId="LiveId" clId="{7E85EC14-216D-423A-AAAB-2703206158A6}" dt="2025-05-16T06:03:27.197" v="20"/>
          <ac:spMkLst>
            <pc:docMk/>
            <pc:sldMk cId="581074576" sldId="466"/>
            <ac:spMk id="6" creationId="{416C064E-628E-47C0-A712-DB178FE9901E}"/>
          </ac:spMkLst>
        </pc:spChg>
      </pc:sldChg>
      <pc:sldChg chg="addSp delSp modSp mod">
        <pc:chgData name="Alfred Smith" userId="3c60a3631c0db8ad" providerId="LiveId" clId="{7E85EC14-216D-423A-AAAB-2703206158A6}" dt="2025-05-16T05:57:12.945" v="3" actId="27636"/>
        <pc:sldMkLst>
          <pc:docMk/>
          <pc:sldMk cId="826482979" sldId="468"/>
        </pc:sldMkLst>
        <pc:spChg chg="del">
          <ac:chgData name="Alfred Smith" userId="3c60a3631c0db8ad" providerId="LiveId" clId="{7E85EC14-216D-423A-AAAB-2703206158A6}" dt="2025-05-16T05:31:57.592" v="0" actId="478"/>
          <ac:spMkLst>
            <pc:docMk/>
            <pc:sldMk cId="826482979" sldId="468"/>
            <ac:spMk id="3" creationId="{5F96472B-1870-F55F-618C-EA4C69EAE1B6}"/>
          </ac:spMkLst>
        </pc:spChg>
        <pc:spChg chg="add mod">
          <ac:chgData name="Alfred Smith" userId="3c60a3631c0db8ad" providerId="LiveId" clId="{7E85EC14-216D-423A-AAAB-2703206158A6}" dt="2025-05-16T05:57:12.945" v="3" actId="27636"/>
          <ac:spMkLst>
            <pc:docMk/>
            <pc:sldMk cId="826482979" sldId="468"/>
            <ac:spMk id="5" creationId="{A22B1755-16DF-643B-8D3B-1D4A2495B290}"/>
          </ac:spMkLst>
        </pc:spChg>
      </pc:sldChg>
      <pc:sldChg chg="modSp mod">
        <pc:chgData name="Alfred Smith" userId="3c60a3631c0db8ad" providerId="LiveId" clId="{7E85EC14-216D-423A-AAAB-2703206158A6}" dt="2025-05-16T06:12:48.222" v="44"/>
        <pc:sldMkLst>
          <pc:docMk/>
          <pc:sldMk cId="1977151801" sldId="469"/>
        </pc:sldMkLst>
        <pc:spChg chg="mod">
          <ac:chgData name="Alfred Smith" userId="3c60a3631c0db8ad" providerId="LiveId" clId="{7E85EC14-216D-423A-AAAB-2703206158A6}" dt="2025-05-16T06:12:48.222" v="44"/>
          <ac:spMkLst>
            <pc:docMk/>
            <pc:sldMk cId="1977151801" sldId="469"/>
            <ac:spMk id="4" creationId="{9A13E2D8-2F59-44C1-B1D2-79C300C26DD4}"/>
          </ac:spMkLst>
        </pc:spChg>
        <pc:spChg chg="mod">
          <ac:chgData name="Alfred Smith" userId="3c60a3631c0db8ad" providerId="LiveId" clId="{7E85EC14-216D-423A-AAAB-2703206158A6}" dt="2025-05-16T06:04:23.327" v="21"/>
          <ac:spMkLst>
            <pc:docMk/>
            <pc:sldMk cId="1977151801" sldId="469"/>
            <ac:spMk id="6" creationId="{416C064E-628E-47C0-A712-DB178FE9901E}"/>
          </ac:spMkLst>
        </pc:spChg>
      </pc:sldChg>
      <pc:sldChg chg="modSp mod">
        <pc:chgData name="Alfred Smith" userId="3c60a3631c0db8ad" providerId="LiveId" clId="{7E85EC14-216D-423A-AAAB-2703206158A6}" dt="2025-05-16T06:12:58.095" v="45"/>
        <pc:sldMkLst>
          <pc:docMk/>
          <pc:sldMk cId="1363420450" sldId="471"/>
        </pc:sldMkLst>
        <pc:spChg chg="mod">
          <ac:chgData name="Alfred Smith" userId="3c60a3631c0db8ad" providerId="LiveId" clId="{7E85EC14-216D-423A-AAAB-2703206158A6}" dt="2025-05-16T06:12:58.095" v="45"/>
          <ac:spMkLst>
            <pc:docMk/>
            <pc:sldMk cId="1363420450" sldId="471"/>
            <ac:spMk id="4" creationId="{9A13E2D8-2F59-44C1-B1D2-79C300C26DD4}"/>
          </ac:spMkLst>
        </pc:spChg>
        <pc:spChg chg="mod">
          <ac:chgData name="Alfred Smith" userId="3c60a3631c0db8ad" providerId="LiveId" clId="{7E85EC14-216D-423A-AAAB-2703206158A6}" dt="2025-05-16T06:04:52.540" v="22"/>
          <ac:spMkLst>
            <pc:docMk/>
            <pc:sldMk cId="1363420450" sldId="471"/>
            <ac:spMk id="6" creationId="{416C064E-628E-47C0-A712-DB178FE9901E}"/>
          </ac:spMkLst>
        </pc:spChg>
      </pc:sldChg>
      <pc:sldChg chg="modSp mod">
        <pc:chgData name="Alfred Smith" userId="3c60a3631c0db8ad" providerId="LiveId" clId="{7E85EC14-216D-423A-AAAB-2703206158A6}" dt="2025-05-16T06:13:22.500" v="48"/>
        <pc:sldMkLst>
          <pc:docMk/>
          <pc:sldMk cId="178724908" sldId="473"/>
        </pc:sldMkLst>
        <pc:spChg chg="mod">
          <ac:chgData name="Alfred Smith" userId="3c60a3631c0db8ad" providerId="LiveId" clId="{7E85EC14-216D-423A-AAAB-2703206158A6}" dt="2025-05-16T06:13:22.500" v="48"/>
          <ac:spMkLst>
            <pc:docMk/>
            <pc:sldMk cId="178724908" sldId="473"/>
            <ac:spMk id="4" creationId="{9A13E2D8-2F59-44C1-B1D2-79C300C26DD4}"/>
          </ac:spMkLst>
        </pc:spChg>
        <pc:spChg chg="mod">
          <ac:chgData name="Alfred Smith" userId="3c60a3631c0db8ad" providerId="LiveId" clId="{7E85EC14-216D-423A-AAAB-2703206158A6}" dt="2025-05-16T06:05:18.847" v="23"/>
          <ac:spMkLst>
            <pc:docMk/>
            <pc:sldMk cId="178724908" sldId="473"/>
            <ac:spMk id="6" creationId="{416C064E-628E-47C0-A712-DB178FE9901E}"/>
          </ac:spMkLst>
        </pc:spChg>
      </pc:sldChg>
      <pc:sldChg chg="modSp mod">
        <pc:chgData name="Alfred Smith" userId="3c60a3631c0db8ad" providerId="LiveId" clId="{7E85EC14-216D-423A-AAAB-2703206158A6}" dt="2025-05-16T06:13:44.959" v="51"/>
        <pc:sldMkLst>
          <pc:docMk/>
          <pc:sldMk cId="117459973" sldId="475"/>
        </pc:sldMkLst>
        <pc:spChg chg="mod">
          <ac:chgData name="Alfred Smith" userId="3c60a3631c0db8ad" providerId="LiveId" clId="{7E85EC14-216D-423A-AAAB-2703206158A6}" dt="2025-05-16T06:13:44.959" v="51"/>
          <ac:spMkLst>
            <pc:docMk/>
            <pc:sldMk cId="117459973" sldId="475"/>
            <ac:spMk id="4" creationId="{9A13E2D8-2F59-44C1-B1D2-79C300C26DD4}"/>
          </ac:spMkLst>
        </pc:spChg>
        <pc:spChg chg="mod">
          <ac:chgData name="Alfred Smith" userId="3c60a3631c0db8ad" providerId="LiveId" clId="{7E85EC14-216D-423A-AAAB-2703206158A6}" dt="2025-05-16T06:05:56.667" v="24"/>
          <ac:spMkLst>
            <pc:docMk/>
            <pc:sldMk cId="117459973" sldId="475"/>
            <ac:spMk id="6" creationId="{416C064E-628E-47C0-A712-DB178FE9901E}"/>
          </ac:spMkLst>
        </pc:spChg>
      </pc:sldChg>
      <pc:sldChg chg="modSp mod">
        <pc:chgData name="Alfred Smith" userId="3c60a3631c0db8ad" providerId="LiveId" clId="{7E85EC14-216D-423A-AAAB-2703206158A6}" dt="2025-05-16T06:13:56.745" v="52"/>
        <pc:sldMkLst>
          <pc:docMk/>
          <pc:sldMk cId="2005973168" sldId="477"/>
        </pc:sldMkLst>
        <pc:spChg chg="mod">
          <ac:chgData name="Alfred Smith" userId="3c60a3631c0db8ad" providerId="LiveId" clId="{7E85EC14-216D-423A-AAAB-2703206158A6}" dt="2025-05-16T06:13:56.745" v="52"/>
          <ac:spMkLst>
            <pc:docMk/>
            <pc:sldMk cId="2005973168" sldId="477"/>
            <ac:spMk id="4" creationId="{9A13E2D8-2F59-44C1-B1D2-79C300C26DD4}"/>
          </ac:spMkLst>
        </pc:spChg>
        <pc:spChg chg="mod">
          <ac:chgData name="Alfred Smith" userId="3c60a3631c0db8ad" providerId="LiveId" clId="{7E85EC14-216D-423A-AAAB-2703206158A6}" dt="2025-05-16T06:06:11.969" v="25"/>
          <ac:spMkLst>
            <pc:docMk/>
            <pc:sldMk cId="2005973168" sldId="477"/>
            <ac:spMk id="6" creationId="{416C064E-628E-47C0-A712-DB178FE9901E}"/>
          </ac:spMkLst>
        </pc:spChg>
      </pc:sldChg>
      <pc:sldChg chg="modSp mod">
        <pc:chgData name="Alfred Smith" userId="3c60a3631c0db8ad" providerId="LiveId" clId="{7E85EC14-216D-423A-AAAB-2703206158A6}" dt="2025-05-16T06:14:12.985" v="53"/>
        <pc:sldMkLst>
          <pc:docMk/>
          <pc:sldMk cId="4082721330" sldId="479"/>
        </pc:sldMkLst>
        <pc:spChg chg="mod">
          <ac:chgData name="Alfred Smith" userId="3c60a3631c0db8ad" providerId="LiveId" clId="{7E85EC14-216D-423A-AAAB-2703206158A6}" dt="2025-05-16T06:14:12.985" v="53"/>
          <ac:spMkLst>
            <pc:docMk/>
            <pc:sldMk cId="4082721330" sldId="479"/>
            <ac:spMk id="4" creationId="{9A13E2D8-2F59-44C1-B1D2-79C300C26DD4}"/>
          </ac:spMkLst>
        </pc:spChg>
        <pc:spChg chg="mod">
          <ac:chgData name="Alfred Smith" userId="3c60a3631c0db8ad" providerId="LiveId" clId="{7E85EC14-216D-423A-AAAB-2703206158A6}" dt="2025-05-16T06:06:29.667" v="26"/>
          <ac:spMkLst>
            <pc:docMk/>
            <pc:sldMk cId="4082721330" sldId="479"/>
            <ac:spMk id="6" creationId="{416C064E-628E-47C0-A712-DB178FE9901E}"/>
          </ac:spMkLst>
        </pc:spChg>
      </pc:sldChg>
      <pc:sldChg chg="modSp mod">
        <pc:chgData name="Alfred Smith" userId="3c60a3631c0db8ad" providerId="LiveId" clId="{7E85EC14-216D-423A-AAAB-2703206158A6}" dt="2025-05-16T06:14:24.041" v="54"/>
        <pc:sldMkLst>
          <pc:docMk/>
          <pc:sldMk cId="2974949260" sldId="481"/>
        </pc:sldMkLst>
        <pc:spChg chg="mod">
          <ac:chgData name="Alfred Smith" userId="3c60a3631c0db8ad" providerId="LiveId" clId="{7E85EC14-216D-423A-AAAB-2703206158A6}" dt="2025-05-16T06:14:24.041" v="54"/>
          <ac:spMkLst>
            <pc:docMk/>
            <pc:sldMk cId="2974949260" sldId="481"/>
            <ac:spMk id="4" creationId="{9A13E2D8-2F59-44C1-B1D2-79C300C26DD4}"/>
          </ac:spMkLst>
        </pc:spChg>
        <pc:spChg chg="mod">
          <ac:chgData name="Alfred Smith" userId="3c60a3631c0db8ad" providerId="LiveId" clId="{7E85EC14-216D-423A-AAAB-2703206158A6}" dt="2025-05-16T06:06:57.201" v="27"/>
          <ac:spMkLst>
            <pc:docMk/>
            <pc:sldMk cId="2974949260" sldId="481"/>
            <ac:spMk id="6" creationId="{416C064E-628E-47C0-A712-DB178FE9901E}"/>
          </ac:spMkLst>
        </pc:spChg>
      </pc:sldChg>
      <pc:sldChg chg="modSp mod">
        <pc:chgData name="Alfred Smith" userId="3c60a3631c0db8ad" providerId="LiveId" clId="{7E85EC14-216D-423A-AAAB-2703206158A6}" dt="2025-05-16T06:14:35.691" v="55"/>
        <pc:sldMkLst>
          <pc:docMk/>
          <pc:sldMk cId="3358695192" sldId="483"/>
        </pc:sldMkLst>
        <pc:spChg chg="mod">
          <ac:chgData name="Alfred Smith" userId="3c60a3631c0db8ad" providerId="LiveId" clId="{7E85EC14-216D-423A-AAAB-2703206158A6}" dt="2025-05-16T06:14:35.691" v="55"/>
          <ac:spMkLst>
            <pc:docMk/>
            <pc:sldMk cId="3358695192" sldId="483"/>
            <ac:spMk id="4" creationId="{9A13E2D8-2F59-44C1-B1D2-79C300C26DD4}"/>
          </ac:spMkLst>
        </pc:spChg>
        <pc:spChg chg="mod">
          <ac:chgData name="Alfred Smith" userId="3c60a3631c0db8ad" providerId="LiveId" clId="{7E85EC14-216D-423A-AAAB-2703206158A6}" dt="2025-05-16T06:07:18.008" v="28"/>
          <ac:spMkLst>
            <pc:docMk/>
            <pc:sldMk cId="3358695192" sldId="483"/>
            <ac:spMk id="6" creationId="{416C064E-628E-47C0-A712-DB178FE9901E}"/>
          </ac:spMkLst>
        </pc:spChg>
      </pc:sldChg>
      <pc:sldChg chg="modSp mod">
        <pc:chgData name="Alfred Smith" userId="3c60a3631c0db8ad" providerId="LiveId" clId="{7E85EC14-216D-423A-AAAB-2703206158A6}" dt="2025-05-16T06:14:56.214" v="58"/>
        <pc:sldMkLst>
          <pc:docMk/>
          <pc:sldMk cId="2529962610" sldId="485"/>
        </pc:sldMkLst>
        <pc:spChg chg="mod">
          <ac:chgData name="Alfred Smith" userId="3c60a3631c0db8ad" providerId="LiveId" clId="{7E85EC14-216D-423A-AAAB-2703206158A6}" dt="2025-05-16T06:14:56.214" v="58"/>
          <ac:spMkLst>
            <pc:docMk/>
            <pc:sldMk cId="2529962610" sldId="485"/>
            <ac:spMk id="4" creationId="{9A13E2D8-2F59-44C1-B1D2-79C300C26DD4}"/>
          </ac:spMkLst>
        </pc:spChg>
        <pc:spChg chg="mod">
          <ac:chgData name="Alfred Smith" userId="3c60a3631c0db8ad" providerId="LiveId" clId="{7E85EC14-216D-423A-AAAB-2703206158A6}" dt="2025-05-16T06:07:38.668" v="29"/>
          <ac:spMkLst>
            <pc:docMk/>
            <pc:sldMk cId="2529962610" sldId="485"/>
            <ac:spMk id="6" creationId="{416C064E-628E-47C0-A712-DB178FE9901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34 Calling the Disciples…</a:t>
            </a:r>
          </a:p>
          <a:p>
            <a:pPr algn="l"/>
            <a:r>
              <a:rPr lang="en-US" sz="1200" b="0" i="0" u="none" strike="noStrike" baseline="0" dirty="0">
                <a:latin typeface="TimesNewRomanPSMT"/>
              </a:rPr>
              <a:t>1. Simon, Andrew, James and John - Luke 5:1-11 (Left Top)</a:t>
            </a:r>
          </a:p>
          <a:p>
            <a:pPr algn="l"/>
            <a:r>
              <a:rPr lang="en-US" sz="1200" b="0" i="0" u="none" strike="noStrike" baseline="0" dirty="0">
                <a:latin typeface="TimesNewRomanPSMT"/>
              </a:rPr>
              <a:t>2. Capernaum - Mark 1:21-34 (Right Top)</a:t>
            </a:r>
          </a:p>
          <a:p>
            <a:pPr algn="l"/>
            <a:r>
              <a:rPr lang="en-IN" sz="1200" b="0" i="0" u="none" strike="noStrike" baseline="0" dirty="0">
                <a:latin typeface="TimesNewRomanPSMT"/>
              </a:rPr>
              <a:t>3. Cure Paralyzed Man - Luke 5:17-26 (Right </a:t>
            </a:r>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4. Call of Matthew - Matt 9:9-13 (Right Bottom)</a:t>
            </a:r>
          </a:p>
          <a:p>
            <a:pPr algn="l"/>
            <a:r>
              <a:rPr lang="en-US" sz="1200" b="0" i="0" u="none" strike="noStrike" baseline="0" dirty="0">
                <a:latin typeface="TimesNewRomanPSMT"/>
              </a:rPr>
              <a:t>5. Sabbath - Matt 12:1-14; Mark 2:23-28 (Left Bottom)</a:t>
            </a:r>
          </a:p>
          <a:p>
            <a:pPr algn="l"/>
            <a:r>
              <a:rPr lang="en-US" sz="1200" b="0" i="0" u="none" strike="noStrike" baseline="0" dirty="0">
                <a:latin typeface="TimesNewRomanPSMT"/>
              </a:rPr>
              <a:t>6. Appointment of the 12 apostles and Sermon on the Mount - Luke 6:12-17; Matt</a:t>
            </a:r>
          </a:p>
          <a:p>
            <a:pPr algn="l"/>
            <a:r>
              <a:rPr lang="en-IN" sz="1200" b="0" i="0" u="none" strike="noStrike" baseline="0" dirty="0">
                <a:latin typeface="TimesNewRomanPSMT"/>
              </a:rPr>
              <a:t>5:1-7:29 (Left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289197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1B3B-90F9-5D8E-B7E5-D8ED5C413C1B}"/>
              </a:ext>
            </a:extLst>
          </p:cNvPr>
          <p:cNvSpPr>
            <a:spLocks noGrp="1"/>
          </p:cNvSpPr>
          <p:nvPr>
            <p:ph type="title"/>
          </p:nvPr>
        </p:nvSpPr>
        <p:spPr/>
        <p:txBody>
          <a:bodyPr/>
          <a:lstStyle/>
          <a:p>
            <a:r>
              <a:rPr lang="en-IN" dirty="0"/>
              <a:t>34-5</a:t>
            </a:r>
          </a:p>
        </p:txBody>
      </p:sp>
      <p:pic>
        <p:nvPicPr>
          <p:cNvPr id="4" name="Audio 3">
            <a:hlinkClick r:id="" action="ppaction://media"/>
            <a:extLst>
              <a:ext uri="{FF2B5EF4-FFF2-40B4-BE49-F238E27FC236}">
                <a16:creationId xmlns:a16="http://schemas.microsoft.com/office/drawing/2014/main" id="{6BB046D6-B04E-A111-740F-5D4359EB35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A22B1755-16DF-643B-8D3B-1D4A2495B290}"/>
              </a:ext>
            </a:extLst>
          </p:cNvPr>
          <p:cNvSpPr>
            <a:spLocks noGrp="1"/>
          </p:cNvSpPr>
          <p:nvPr>
            <p:ph idx="1"/>
          </p:nvPr>
        </p:nvSpPr>
        <p:spPr>
          <a:xfrm>
            <a:off x="838200" y="1825625"/>
            <a:ext cx="10515600" cy="4351338"/>
          </a:xfrm>
        </p:spPr>
        <p:txBody>
          <a:bodyPr>
            <a:normAutofit fontScale="85000" lnSpcReduction="20000"/>
          </a:bodyPr>
          <a:lstStyle/>
          <a:p>
            <a:pPr>
              <a:lnSpc>
                <a:spcPct val="107000"/>
              </a:lnSpc>
              <a:spcAft>
                <a:spcPts val="800"/>
              </a:spcAft>
            </a:pPr>
            <a:r>
              <a:rPr lang="en-IN" sz="21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21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21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IN" sz="21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826482979"/>
      </p:ext>
    </p:extLst>
  </p:cSld>
  <p:clrMapOvr>
    <a:masterClrMapping/>
  </p:clrMapOvr>
  <mc:AlternateContent xmlns:mc="http://schemas.openxmlformats.org/markup-compatibility/2006" xmlns:p14="http://schemas.microsoft.com/office/powerpoint/2010/main">
    <mc:Choice Requires="p14">
      <p:transition spd="slow" p14:dur="2000" advTm="3179"/>
    </mc:Choice>
    <mc:Fallback xmlns="">
      <p:transition spd="slow" advTm="3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4A5472C-35F6-F1ED-D23F-F5104C4298FB}"/>
              </a:ext>
            </a:extLst>
          </p:cNvPr>
          <p:cNvPicPr>
            <a:picLocks noChangeAspect="1"/>
          </p:cNvPicPr>
          <p:nvPr/>
        </p:nvPicPr>
        <p:blipFill>
          <a:blip r:embed="rId2"/>
          <a:stretch>
            <a:fillRect/>
          </a:stretch>
        </p:blipFill>
        <p:spPr>
          <a:xfrm>
            <a:off x="0" y="-5644"/>
            <a:ext cx="12192000" cy="6863644"/>
          </a:xfrm>
          <a:prstGeom prst="rect">
            <a:avLst/>
          </a:prstGeom>
        </p:spPr>
      </p:pic>
      <p:sp>
        <p:nvSpPr>
          <p:cNvPr id="2" name="TextBox 1">
            <a:extLst>
              <a:ext uri="{FF2B5EF4-FFF2-40B4-BE49-F238E27FC236}">
                <a16:creationId xmlns:a16="http://schemas.microsoft.com/office/drawing/2014/main" id="{541834D2-1E32-1FD8-BD9E-E87BE7C4066D}"/>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15Matthew and Thomas; James son of Alphaeus and Simon called the Zealot; 16Judas son of James, and Judas Iscariot, who became a traitor.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5438274" y="0"/>
            <a:ext cx="776437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15མད་ཐཱ། ཐོ་མཱ། ཨལ་ཕཱ་ཞེས་པ་དེའི་བུ་ཡ་ཀོབ། རྒྱལ་གཅེས་པའི་ཕྱོགས་ཁག་གི་ཁོངས་མི་སི་མོན། 16ཡ་ཀོབ་ཀྱི་བུ་ཡུ་དཱ། ཁོང་ལ་རྒྱབ་གཏོད་བྱེད་མཁན་དུ་འགྱུར་བ་ཡུ་དཱ་དབྱི་སི་ཀར་རེ་བཅས་ཡིན་ནོ། །</a:t>
            </a:r>
            <a:endParaRPr lang="en-ZA" sz="2000" dirty="0"/>
          </a:p>
        </p:txBody>
      </p:sp>
      <p:pic>
        <p:nvPicPr>
          <p:cNvPr id="5" name="Audio 4">
            <a:hlinkClick r:id="" action="ppaction://media"/>
            <a:extLst>
              <a:ext uri="{FF2B5EF4-FFF2-40B4-BE49-F238E27FC236}">
                <a16:creationId xmlns:a16="http://schemas.microsoft.com/office/drawing/2014/main" id="{2D0E2F3E-BC9F-B1AE-4123-17BC2529F2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4801"/>
    </mc:Choice>
    <mc:Fallback xmlns="">
      <p:transition spd="slow" advTm="14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66C6C96E-8B2D-BAF7-6E70-19F9EC97A01F}"/>
              </a:ext>
            </a:extLst>
          </p:cNvPr>
          <p:cNvPicPr>
            <a:picLocks noChangeAspect="1"/>
          </p:cNvPicPr>
          <p:nvPr/>
        </p:nvPicPr>
        <p:blipFill rotWithShape="1">
          <a:blip r:embed="rId2"/>
          <a:srcRect t="3006" b="286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DB10EB9-2FEC-35C3-8434-4803BCBF0937}"/>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1When Jesus saw the crowds, He went up on the mountain and sat down. His disciples came to Him, 2and He began to teach them, saying:</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1མི་ཚོགས་གཟིགས་ནས་ཡེ་ཤུ་རི་ཞིག་གི་སྟེང་ལ་ཡར་ཕེབས་ཏེ། དེར་བཞུགས་པ་དང་ཁོང་གི་ཉེ་གནས་རྣམས་སྐུ་མདུན་དུ་ཡོང༌། 2ཡང་ཁོང་གིས་ཁོ་རྣམས་ལ་ཆོས་བསྟན་ཏེ་གསུངས་པ།</a:t>
            </a:r>
            <a:endParaRPr lang="en-ZA" dirty="0"/>
          </a:p>
        </p:txBody>
      </p:sp>
      <p:pic>
        <p:nvPicPr>
          <p:cNvPr id="2" name="Audio 1">
            <a:hlinkClick r:id="" action="ppaction://media"/>
            <a:extLst>
              <a:ext uri="{FF2B5EF4-FFF2-40B4-BE49-F238E27FC236}">
                <a16:creationId xmlns:a16="http://schemas.microsoft.com/office/drawing/2014/main" id="{98CC2B88-D2C2-1953-09EC-1054BA6224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2525"/>
    </mc:Choice>
    <mc:Fallback xmlns="">
      <p:transition spd="slow" advTm="12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75181DC-2798-FAB9-07B6-E4F6B5D30F29}"/>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996DDD4-843B-D148-AC83-20699E48A1CA}"/>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 panose="020B0604020202020204" pitchFamily="34" charset="0"/>
              </a:rPr>
              <a:t>3“Blessed are the poor in spirit,</a:t>
            </a:r>
          </a:p>
          <a:p>
            <a:r>
              <a:rPr lang="en-US" sz="4000" dirty="0">
                <a:solidFill>
                  <a:srgbClr val="121212"/>
                </a:solidFill>
                <a:latin typeface="Arial" panose="020B0604020202020204" pitchFamily="34" charset="0"/>
              </a:rPr>
              <a:t>for theirs is the kingdom of heaven.</a:t>
            </a:r>
          </a:p>
          <a:p>
            <a:r>
              <a:rPr lang="en-US" sz="4000" dirty="0">
                <a:solidFill>
                  <a:srgbClr val="121212"/>
                </a:solidFill>
                <a:latin typeface="Arial" panose="020B0604020202020204" pitchFamily="34" charset="0"/>
              </a:rPr>
              <a:t>4Blessed are those who mourn,</a:t>
            </a:r>
          </a:p>
          <a:p>
            <a:r>
              <a:rPr lang="en-US" sz="4000" dirty="0">
                <a:solidFill>
                  <a:srgbClr val="121212"/>
                </a:solidFill>
                <a:latin typeface="Arial" panose="020B0604020202020204" pitchFamily="34" charset="0"/>
              </a:rPr>
              <a:t>for they will be comforted.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3“སེམས་རྒྱུད་དབུལ་རྣམས་བདེ་བ་དང་ལྡན་ཏེ། །</a:t>
            </a:r>
          </a:p>
          <a:p>
            <a:r>
              <a:rPr lang="bo-CN" sz="5400" dirty="0">
                <a:solidFill>
                  <a:srgbClr val="777A7B"/>
                </a:solidFill>
                <a:latin typeface="Arial" panose="020B0604020202020204" pitchFamily="34" charset="0"/>
              </a:rPr>
              <a:t>དཀོན་མཆོག་རྒྱལ་སྲིད་ཁོང་ཚོའི་ཡིན་པས་སོ། །</a:t>
            </a:r>
          </a:p>
          <a:p>
            <a:r>
              <a:rPr lang="bo-CN" sz="5400" dirty="0">
                <a:solidFill>
                  <a:srgbClr val="777A7B"/>
                </a:solidFill>
                <a:latin typeface="Arial" panose="020B0604020202020204" pitchFamily="34" charset="0"/>
              </a:rPr>
              <a:t>4མྱ་ངན་ཅན་རྣམས་བདེ་བ་དང་ལྡན་ཏེ། །</a:t>
            </a:r>
          </a:p>
          <a:p>
            <a:r>
              <a:rPr lang="bo-CN" sz="5400" dirty="0">
                <a:solidFill>
                  <a:srgbClr val="777A7B"/>
                </a:solidFill>
                <a:latin typeface="Arial" panose="020B0604020202020204" pitchFamily="34" charset="0"/>
              </a:rPr>
              <a:t>ཁོ་ཚོར་སེམས་གསོ་འཐོབ་ངེས་ཡིན་པས་སོ། །</a:t>
            </a:r>
            <a:endParaRPr lang="en-ZA" sz="1600" dirty="0"/>
          </a:p>
        </p:txBody>
      </p:sp>
      <p:pic>
        <p:nvPicPr>
          <p:cNvPr id="3" name="Audio 2">
            <a:hlinkClick r:id="" action="ppaction://media"/>
            <a:extLst>
              <a:ext uri="{FF2B5EF4-FFF2-40B4-BE49-F238E27FC236}">
                <a16:creationId xmlns:a16="http://schemas.microsoft.com/office/drawing/2014/main" id="{58D5D888-470D-CF3A-5BC5-84C01BA525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9576"/>
    </mc:Choice>
    <mc:Fallback xmlns="">
      <p:transition spd="slow" advTm="9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0CA12FD-2314-DAB1-1621-11A4D5F77AFA}"/>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161DA82-2304-B574-96DF-B8BE75FCFFC1}"/>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5Blessed are the meek,</a:t>
            </a:r>
          </a:p>
          <a:p>
            <a:r>
              <a:rPr lang="en-US" sz="4400" dirty="0">
                <a:solidFill>
                  <a:srgbClr val="777A7B"/>
                </a:solidFill>
                <a:latin typeface="Arial" panose="020B0604020202020204" pitchFamily="34" charset="0"/>
              </a:rPr>
              <a:t>for they will inherit the earth.</a:t>
            </a:r>
          </a:p>
          <a:p>
            <a:r>
              <a:rPr lang="en-US" sz="4400" dirty="0">
                <a:solidFill>
                  <a:srgbClr val="777A7B"/>
                </a:solidFill>
                <a:latin typeface="Arial" panose="020B0604020202020204" pitchFamily="34" charset="0"/>
              </a:rPr>
              <a:t>6Blessed are those who hunger and thirst for righteousness,</a:t>
            </a:r>
          </a:p>
          <a:p>
            <a:r>
              <a:rPr lang="en-US" sz="4400" dirty="0">
                <a:solidFill>
                  <a:srgbClr val="777A7B"/>
                </a:solidFill>
                <a:latin typeface="Arial" panose="020B0604020202020204" pitchFamily="34" charset="0"/>
              </a:rPr>
              <a:t>for they will be filled.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5སྙེམས་ཆུང་བ་རྣམས་བདེ་བ་དང་ལྡན་ཏེ། །</a:t>
            </a:r>
          </a:p>
          <a:p>
            <a:r>
              <a:rPr lang="bo-CN" sz="6000" dirty="0">
                <a:solidFill>
                  <a:srgbClr val="777A7B"/>
                </a:solidFill>
                <a:latin typeface="Arial" panose="020B0604020202020204" pitchFamily="34" charset="0"/>
              </a:rPr>
              <a:t>ཁོ་ཚོ་ས་གཞིའི་བདག་པོར་འགྱུར་བས་སོ། །</a:t>
            </a:r>
          </a:p>
          <a:p>
            <a:r>
              <a:rPr lang="bo-CN" sz="6000" dirty="0">
                <a:solidFill>
                  <a:srgbClr val="777A7B"/>
                </a:solidFill>
                <a:latin typeface="Arial" panose="020B0604020202020204" pitchFamily="34" charset="0"/>
              </a:rPr>
              <a:t>6བཀྲེས་སྐོམ་ཅན་གྱི་དྲང་བདེན་མི་དེ་རྣམས། །</a:t>
            </a:r>
          </a:p>
          <a:p>
            <a:r>
              <a:rPr lang="bo-CN" sz="6000" dirty="0">
                <a:solidFill>
                  <a:srgbClr val="777A7B"/>
                </a:solidFill>
                <a:latin typeface="Arial" panose="020B0604020202020204" pitchFamily="34" charset="0"/>
              </a:rPr>
              <a:t>བདེ་བ་ཡིན་ཏེ་བློ་ཡིད་ཚིམ་པས་སོ། །</a:t>
            </a:r>
            <a:endParaRPr lang="en-ZA" dirty="0"/>
          </a:p>
        </p:txBody>
      </p:sp>
      <p:pic>
        <p:nvPicPr>
          <p:cNvPr id="3" name="Audio 2">
            <a:hlinkClick r:id="" action="ppaction://media"/>
            <a:extLst>
              <a:ext uri="{FF2B5EF4-FFF2-40B4-BE49-F238E27FC236}">
                <a16:creationId xmlns:a16="http://schemas.microsoft.com/office/drawing/2014/main" id="{0D26235E-C58A-E34B-2D54-BD7DD389FF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2583"/>
    </mc:Choice>
    <mc:Fallback xmlns="">
      <p:transition spd="slow" advTm="12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AA635A6-6757-608C-BB21-E5E536F06068}"/>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B9611C97-2C06-1BB8-D162-606FCD0C9028}"/>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7Blessed are the merciful,</a:t>
            </a:r>
          </a:p>
          <a:p>
            <a:r>
              <a:rPr lang="en-US" sz="4400" dirty="0">
                <a:solidFill>
                  <a:srgbClr val="777A7B"/>
                </a:solidFill>
                <a:latin typeface="Arial" panose="020B0604020202020204" pitchFamily="34" charset="0"/>
              </a:rPr>
              <a:t>for they will be shown mercy.</a:t>
            </a:r>
          </a:p>
          <a:p>
            <a:r>
              <a:rPr lang="en-US" sz="4400" dirty="0">
                <a:solidFill>
                  <a:srgbClr val="777A7B"/>
                </a:solidFill>
                <a:latin typeface="Arial" panose="020B0604020202020204" pitchFamily="34" charset="0"/>
              </a:rPr>
              <a:t>8Blessed are the pure in heart,</a:t>
            </a:r>
          </a:p>
          <a:p>
            <a:r>
              <a:rPr lang="en-US" sz="4400" dirty="0">
                <a:solidFill>
                  <a:srgbClr val="777A7B"/>
                </a:solidFill>
                <a:latin typeface="Arial" panose="020B0604020202020204" pitchFamily="34" charset="0"/>
              </a:rPr>
              <a:t>for they will see God.</a:t>
            </a:r>
            <a:endParaRPr lang="en-ZA" dirty="0"/>
          </a:p>
        </p:txBody>
      </p:sp>
      <p:pic>
        <p:nvPicPr>
          <p:cNvPr id="2" name="Audio 1">
            <a:hlinkClick r:id="" action="ppaction://media"/>
            <a:extLst>
              <a:ext uri="{FF2B5EF4-FFF2-40B4-BE49-F238E27FC236}">
                <a16:creationId xmlns:a16="http://schemas.microsoft.com/office/drawing/2014/main" id="{E334EF97-6C7E-A878-ADB2-7C579BBE11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FF966E9D-AAA5-3E14-5BBF-505C1D21B679}"/>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7སྙིང་རྗེ་ཅན་གྱི་མི་རྣམས་བདེ་བ་སྟེ། །</a:t>
            </a:r>
          </a:p>
          <a:p>
            <a:r>
              <a:rPr lang="bo-CN" sz="5400" dirty="0">
                <a:solidFill>
                  <a:srgbClr val="777A7B"/>
                </a:solidFill>
                <a:latin typeface="Arial" panose="020B0604020202020204" pitchFamily="34" charset="0"/>
              </a:rPr>
              <a:t>ཁོ་ཚོར་སྙིང་རྗེ་ངེས་པར་འཐོབ་པས་སོ། །</a:t>
            </a:r>
          </a:p>
          <a:p>
            <a:r>
              <a:rPr lang="bo-CN" sz="5400" dirty="0">
                <a:solidFill>
                  <a:srgbClr val="777A7B"/>
                </a:solidFill>
                <a:latin typeface="Arial" panose="020B0604020202020204" pitchFamily="34" charset="0"/>
              </a:rPr>
              <a:t>8ལྷད་མེད་སེམས་བཟང་ཅན་དག་བདེ་བ་སྟེ། །</a:t>
            </a:r>
          </a:p>
          <a:p>
            <a:r>
              <a:rPr lang="bo-CN" sz="5400" dirty="0">
                <a:solidFill>
                  <a:srgbClr val="777A7B"/>
                </a:solidFill>
                <a:latin typeface="Arial" panose="020B0604020202020204" pitchFamily="34" charset="0"/>
              </a:rPr>
              <a:t>ཁོ་ཚོས་དཀོན་མཆོག་མཇལ་བར་འགྱུར་བས་སོ། །</a:t>
            </a:r>
            <a:endParaRPr lang="en-ZA" sz="1600" dirty="0"/>
          </a:p>
        </p:txBody>
      </p:sp>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1728"/>
    </mc:Choice>
    <mc:Fallback xmlns="">
      <p:transition spd="slow" advTm="1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10846E7-302C-46D3-FCAD-5EEEF5C93BAA}"/>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FCC4313-9AAF-86F1-3210-2D8CACE7FCBB}"/>
              </a:ext>
            </a:extLst>
          </p:cNvPr>
          <p:cNvSpPr txBox="1"/>
          <p:nvPr/>
        </p:nvSpPr>
        <p:spPr>
          <a:xfrm>
            <a:off x="208548" y="184484"/>
            <a:ext cx="8007605" cy="2077453"/>
          </a:xfrm>
          <a:prstGeom prst="rect">
            <a:avLst/>
          </a:prstGeom>
          <a:noFill/>
        </p:spPr>
        <p:txBody>
          <a:bodyPr wrap="square" rtlCol="0">
            <a:noAutofit/>
          </a:bodyPr>
          <a:lstStyle/>
          <a:p>
            <a:r>
              <a:rPr lang="bo-CN" sz="8000" b="1" cap="all" dirty="0">
                <a:solidFill>
                  <a:schemeClr val="bg1"/>
                </a:solidFill>
                <a:latin typeface="ArialMT"/>
              </a:rPr>
              <a:t>ལུ་ཀཱ 6</a:t>
            </a:r>
            <a:r>
              <a:rPr lang="en-IN" sz="8000" b="1" cap="all" dirty="0">
                <a:solidFill>
                  <a:schemeClr val="bg1"/>
                </a:solidFill>
                <a:latin typeface="ArialMT"/>
              </a:rPr>
              <a:t>, </a:t>
            </a:r>
            <a:r>
              <a:rPr lang="bo-CN" sz="8000" b="1" i="0" cap="all" dirty="0">
                <a:solidFill>
                  <a:schemeClr val="bg1"/>
                </a:solidFill>
                <a:effectLst/>
                <a:latin typeface="ArialMT"/>
              </a:rPr>
              <a:t>མད་ཐཱ </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r>
              <a:rPr lang="en-IN" sz="8000" b="1" cap="all" dirty="0">
                <a:solidFill>
                  <a:schemeClr val="bg1"/>
                </a:solidFill>
                <a:latin typeface="ArialMT"/>
              </a:rPr>
              <a:t>  </a:t>
            </a:r>
          </a:p>
          <a:p>
            <a:r>
              <a:rPr lang="bo-CN" sz="8000" b="1" i="0" dirty="0">
                <a:solidFill>
                  <a:schemeClr val="bg1"/>
                </a:solidFill>
                <a:effectLst/>
                <a:latin typeface="Arial" panose="020B0604020202020204" pitchFamily="34" charset="0"/>
              </a:rPr>
              <a:t>སྐུ་ཚབ་པ་བཅུ་གཉིས་བདམས༌པ།</a:t>
            </a:r>
            <a:endParaRPr lang="en-ZA" sz="8000" dirty="0">
              <a:solidFill>
                <a:schemeClr val="bg1"/>
              </a:solidFill>
            </a:endParaRPr>
          </a:p>
        </p:txBody>
      </p:sp>
    </p:spTree>
    <p:extLst>
      <p:ext uri="{BB962C8B-B14F-4D97-AF65-F5344CB8AC3E}">
        <p14:creationId xmlns:p14="http://schemas.microsoft.com/office/powerpoint/2010/main" val="3759221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3F254AD-F838-49DC-5D2E-DC15BFA1485D}"/>
              </a:ext>
            </a:extLst>
          </p:cNvPr>
          <p:cNvPicPr>
            <a:picLocks noChangeAspect="1"/>
          </p:cNvPicPr>
          <p:nvPr/>
        </p:nvPicPr>
        <p:blipFill rotWithShape="1">
          <a:blip r:embed="rId2"/>
          <a:srcRect l="3845" r="1470"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82B2FE60-8409-92ED-5776-16F074393176}"/>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9Blessed are the peacemakers,</a:t>
            </a:r>
          </a:p>
          <a:p>
            <a:r>
              <a:rPr lang="en-US" sz="4400" dirty="0">
                <a:solidFill>
                  <a:srgbClr val="777A7B"/>
                </a:solidFill>
                <a:latin typeface="Arial" panose="020B0604020202020204" pitchFamily="34" charset="0"/>
              </a:rPr>
              <a:t>for they will be called sons of God.</a:t>
            </a:r>
          </a:p>
          <a:p>
            <a:r>
              <a:rPr lang="en-US" sz="4400" dirty="0">
                <a:solidFill>
                  <a:srgbClr val="777A7B"/>
                </a:solidFill>
                <a:latin typeface="Arial" panose="020B0604020202020204" pitchFamily="34" charset="0"/>
              </a:rPr>
              <a:t>10Blessed are those who are persecuted because of righteousness,</a:t>
            </a:r>
          </a:p>
          <a:p>
            <a:r>
              <a:rPr lang="en-US" sz="4400" dirty="0">
                <a:solidFill>
                  <a:srgbClr val="777A7B"/>
                </a:solidFill>
                <a:latin typeface="Arial" panose="020B0604020202020204" pitchFamily="34" charset="0"/>
              </a:rPr>
              <a:t>for theirs is the kingdom of heaven.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9འདུམ་སྒྲིག་མཁན་རྣམས་བདེ་བ་དང་ལྡན་ཏེ། །</a:t>
            </a:r>
          </a:p>
          <a:p>
            <a:r>
              <a:rPr lang="bo-CN" sz="5400" dirty="0">
                <a:solidFill>
                  <a:srgbClr val="777A7B"/>
                </a:solidFill>
                <a:latin typeface="Arial" panose="020B0604020202020204" pitchFamily="34" charset="0"/>
              </a:rPr>
              <a:t>ཁོ་ཚོར་དཀོན་མཆོག་སྲས་ཞེས་འབོད་པས་སོ། །</a:t>
            </a:r>
          </a:p>
          <a:p>
            <a:r>
              <a:rPr lang="bo-CN" sz="5400" dirty="0">
                <a:solidFill>
                  <a:srgbClr val="777A7B"/>
                </a:solidFill>
                <a:latin typeface="Arial" panose="020B0604020202020204" pitchFamily="34" charset="0"/>
              </a:rPr>
              <a:t>10དྲང་བདེན་ཉིད་ཕྱིར་འཚེ་བ་ཕོག་པ་རྣམས། །</a:t>
            </a:r>
          </a:p>
          <a:p>
            <a:r>
              <a:rPr lang="bo-CN" sz="5400" dirty="0">
                <a:solidFill>
                  <a:srgbClr val="777A7B"/>
                </a:solidFill>
                <a:latin typeface="Arial" panose="020B0604020202020204" pitchFamily="34" charset="0"/>
              </a:rPr>
              <a:t>དཀོན་མཆོག་རྒྱལ་སྲིད་ཁོ་ཚོའི་ཡིན་པས་བདེའོ། །</a:t>
            </a:r>
            <a:endParaRPr lang="en-ZA" dirty="0"/>
          </a:p>
        </p:txBody>
      </p:sp>
      <p:pic>
        <p:nvPicPr>
          <p:cNvPr id="5" name="Audio 4">
            <a:hlinkClick r:id="" action="ppaction://media"/>
            <a:extLst>
              <a:ext uri="{FF2B5EF4-FFF2-40B4-BE49-F238E27FC236}">
                <a16:creationId xmlns:a16="http://schemas.microsoft.com/office/drawing/2014/main" id="{520B7633-438A-C18E-84B8-E463855E2C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5492"/>
    </mc:Choice>
    <mc:Fallback xmlns="">
      <p:transition spd="slow" advTm="15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48058C8-4648-48BE-B130-344F70534FB7}"/>
              </a:ext>
            </a:extLst>
          </p:cNvPr>
          <p:cNvPicPr>
            <a:picLocks noChangeAspect="1"/>
          </p:cNvPicPr>
          <p:nvPr/>
        </p:nvPicPr>
        <p:blipFill rotWithShape="1">
          <a:blip r:embed="rId2"/>
          <a:srcRect b="855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2372569E-7106-DE9C-4804-2B55801CDFED}"/>
              </a:ext>
            </a:extLst>
          </p:cNvPr>
          <p:cNvSpPr txBox="1"/>
          <p:nvPr/>
        </p:nvSpPr>
        <p:spPr>
          <a:xfrm>
            <a:off x="377859" y="814798"/>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11Blessed are you when people insult you, persecute you, and falsely say all kinds of evil against you because of 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11ངའི་དོན་དུ་མི་རྣམས་ཀྱིས་ཁྱེད་ཚོར་དམའ་བེབས་གཏོང་ཞིང༌། གནོད་སྐྱེལ་བ་དང༌། རྫུན་ཤོད་དེ་ཚིག་ངན་སྣ་ཚོགས་སྨྲ་བའི་སྐབས་སུ་ཁྱེད་རྣམས་བདེ་བ་ཡིན།</a:t>
            </a:r>
            <a:endParaRPr lang="en-ZA" dirty="0"/>
          </a:p>
        </p:txBody>
      </p:sp>
      <p:pic>
        <p:nvPicPr>
          <p:cNvPr id="3" name="Audio 2">
            <a:hlinkClick r:id="" action="ppaction://media"/>
            <a:extLst>
              <a:ext uri="{FF2B5EF4-FFF2-40B4-BE49-F238E27FC236}">
                <a16:creationId xmlns:a16="http://schemas.microsoft.com/office/drawing/2014/main" id="{DACB58DA-8E4B-8F32-60DA-2066A1FD9F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7932"/>
    </mc:Choice>
    <mc:Fallback xmlns="">
      <p:transition spd="slow" advTm="7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4485D4F-B478-9B4B-550B-C6FB5A965C75}"/>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80FDA6DB-FEFD-2AFB-A56B-DD2A9F37EC18}"/>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12Rejoice and be glad, because great is your reward in heaven; for in the same way they persecuted the prophets before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12དཀོན་མཆོག་གི་ཞིང་ཁམས་སུ་ཁྱེད་ལ་བྱ་དགའ་ཆེན་པོ་ཡོད་པས་དགའ་བ་སྐྱེད་པར་གྱུར་ཅིག གང་ཡིན་ཟེར་ན། ཁྱེད་ཚོའི་སྔོན་ལ་ཡོད་པའི་ལུང་སྟོན་པ་ལའང་དེ་ལྟར་གནོད་བསྐྱལ་བ་ཡིན།”</a:t>
            </a:r>
            <a:endParaRPr lang="en-ZA" dirty="0"/>
          </a:p>
        </p:txBody>
      </p:sp>
      <p:pic>
        <p:nvPicPr>
          <p:cNvPr id="3" name="Audio 2">
            <a:hlinkClick r:id="" action="ppaction://media"/>
            <a:extLst>
              <a:ext uri="{FF2B5EF4-FFF2-40B4-BE49-F238E27FC236}">
                <a16:creationId xmlns:a16="http://schemas.microsoft.com/office/drawing/2014/main" id="{78DDFA02-AF6F-FE94-C1E5-E7281C507E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14104"/>
    </mc:Choice>
    <mc:Fallback xmlns="">
      <p:transition spd="slow" advTm="14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4FDD5D9-BBD3-3EAF-BCFD-5CA1B4994CBC}"/>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B088CC6E-B244-E1B0-C89E-17EC38A9BF3A}"/>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13You are the salt of the earth. But if the salt loses its savor, how can it be made salty again? It is no longer good for anything, except to be thrown out and trampled by men.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13“ཁྱེད་རྣམས་འཇིག་རྟེན་གྱི་ཚྭ་ཡིན། འོན་ཀྱང་ཚྭའི་བྲོ་བ་ཡལ་ན། དེའི་བྲོ་བ་སླར་གང་གིས་གསོ་བར་བྱེད་དམ། དེ་ཕན་མེད་དུ་གྱུར་བས་ཕྱི་ལ་གཡུགས་ནས་མིའི་རྐང་པས་རྫི་བར་འགྱུར།</a:t>
            </a:r>
            <a:endParaRPr lang="en-ZA" dirty="0"/>
          </a:p>
        </p:txBody>
      </p:sp>
      <p:pic>
        <p:nvPicPr>
          <p:cNvPr id="3" name="Audio 2">
            <a:hlinkClick r:id="" action="ppaction://media"/>
            <a:extLst>
              <a:ext uri="{FF2B5EF4-FFF2-40B4-BE49-F238E27FC236}">
                <a16:creationId xmlns:a16="http://schemas.microsoft.com/office/drawing/2014/main" id="{94F70EC8-8EA6-91CD-2F79-986F828491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7099"/>
    </mc:Choice>
    <mc:Fallback xmlns="">
      <p:transition spd="slow" advTm="17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6C240EC-3D44-F9AE-E51D-ABB2C8D84E3F}"/>
              </a:ext>
            </a:extLst>
          </p:cNvPr>
          <p:cNvPicPr>
            <a:picLocks noChangeAspect="1"/>
          </p:cNvPicPr>
          <p:nvPr/>
        </p:nvPicPr>
        <p:blipFill rotWithShape="1">
          <a:blip r:embed="rId2"/>
          <a:srcRect t="1076" b="634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25A67287-66E3-145A-9DD6-AD8BEC806773}"/>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14You are the light of the world. A city on a hill  cannot be hidden.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14ཁྱེད་ཚོ་ནི་འཇིག་རྟེན་གྱི་འོད་ཡིན། རི་སྟེང་དུ་ཆགས་པའི་གྲོང་ཁྱེར་བཀབ་མི་སྲིད། </a:t>
            </a:r>
            <a:endParaRPr lang="en-ZA" dirty="0"/>
          </a:p>
        </p:txBody>
      </p:sp>
      <p:pic>
        <p:nvPicPr>
          <p:cNvPr id="3" name="Audio 2">
            <a:hlinkClick r:id="" action="ppaction://media"/>
            <a:extLst>
              <a:ext uri="{FF2B5EF4-FFF2-40B4-BE49-F238E27FC236}">
                <a16:creationId xmlns:a16="http://schemas.microsoft.com/office/drawing/2014/main" id="{2CE7BD00-FCA7-CE94-4488-BE84BE5087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77151801"/>
      </p:ext>
    </p:extLst>
  </p:cSld>
  <p:clrMapOvr>
    <a:masterClrMapping/>
  </p:clrMapOvr>
  <mc:AlternateContent xmlns:mc="http://schemas.openxmlformats.org/markup-compatibility/2006" xmlns:p14="http://schemas.microsoft.com/office/powerpoint/2010/main">
    <mc:Choice Requires="p14">
      <p:transition spd="slow" p14:dur="2000" advTm="7696"/>
    </mc:Choice>
    <mc:Fallback xmlns="">
      <p:transition spd="slow" advTm="7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u="none" strike="noStrike" baseline="0" dirty="0">
                <a:latin typeface="TimesNewRomanPSMT"/>
              </a:rPr>
              <a:t>6. Appointment of the 12 apostles and Sermon on the Mount - Luke 6:12-17; Matt</a:t>
            </a:r>
          </a:p>
          <a:p>
            <a:pPr algn="l"/>
            <a:r>
              <a:rPr lang="en-IN" sz="4000" b="0" i="0" u="none" strike="noStrike" baseline="0" dirty="0">
                <a:latin typeface="TimesNewRomanPSMT"/>
              </a:rPr>
              <a:t>5:1-7:29 (Left </a:t>
            </a:r>
            <a:r>
              <a:rPr lang="en-IN" sz="4000" b="0" i="0" u="none" strike="noStrike" baseline="0" dirty="0" err="1">
                <a:latin typeface="TimesNewRomanPSMT"/>
              </a:rPr>
              <a:t>Center</a:t>
            </a:r>
            <a:r>
              <a:rPr lang="en-IN" sz="4000" b="0" i="0" u="none" strike="noStrike" baseline="0" dirty="0">
                <a:latin typeface="TimesNewRomanPSMT"/>
              </a:rPr>
              <a:t>)</a:t>
            </a:r>
            <a:endParaRPr lang="en-IN"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cap="all" dirty="0">
                <a:solidFill>
                  <a:srgbClr val="121212"/>
                </a:solidFill>
                <a:latin typeface="ArialMT"/>
              </a:rPr>
              <a:t>ལུ་ཀཱ 6</a:t>
            </a:r>
          </a:p>
          <a:p>
            <a:r>
              <a:rPr lang="bo-CN" sz="8000" b="1" i="0" dirty="0">
                <a:solidFill>
                  <a:srgbClr val="121212"/>
                </a:solidFill>
                <a:effectLst/>
                <a:latin typeface="Arial" panose="020B0604020202020204" pitchFamily="34" charset="0"/>
              </a:rPr>
              <a:t>སྐུ་ཚབ་པ་བཅུ་གཉིས་བདམས༌པ།</a:t>
            </a:r>
            <a:endParaRPr lang="en-ZA" sz="8000" dirty="0"/>
          </a:p>
        </p:txBody>
      </p:sp>
      <p:pic>
        <p:nvPicPr>
          <p:cNvPr id="2" name="Audio 1">
            <a:hlinkClick r:id="" action="ppaction://media"/>
            <a:extLst>
              <a:ext uri="{FF2B5EF4-FFF2-40B4-BE49-F238E27FC236}">
                <a16:creationId xmlns:a16="http://schemas.microsoft.com/office/drawing/2014/main" id="{56E18F82-CD66-E255-8857-FB69426C31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8183"/>
    </mc:Choice>
    <mc:Fallback xmlns="">
      <p:transition spd="slow" advTm="8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35EF38E-0C18-AC91-D8E8-0EA07DA886DA}"/>
              </a:ext>
            </a:extLst>
          </p:cNvPr>
          <p:cNvPicPr>
            <a:picLocks noChangeAspect="1"/>
          </p:cNvPicPr>
          <p:nvPr/>
        </p:nvPicPr>
        <p:blipFill rotWithShape="1">
          <a:blip r:embed="rId2"/>
          <a:srcRect r="1065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14EE1C72-4BB9-AF95-FE32-A09A9A540606}"/>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590951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15Neither do people light a lamp and put it under a basket. Instead, they set it on a stand, and it gives light to everyone in the house.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15མི་སུས་ཀྱང་སྒྲོན་མེ་ཞིག་སྤར་ནས་བྲེའི་འོག་ཏུ་མི་འཇོག སྟེགས་བུའི་སྟེང་དུ་བཞག་ནས་ཁང་པའི་ནང་གི་མི་ཐམས་ཅད་ལ་འོད་སྤྲོ། </a:t>
            </a:r>
            <a:endParaRPr lang="en-ZA" dirty="0"/>
          </a:p>
        </p:txBody>
      </p:sp>
      <p:pic>
        <p:nvPicPr>
          <p:cNvPr id="5" name="Audio 4">
            <a:hlinkClick r:id="" action="ppaction://media"/>
            <a:extLst>
              <a:ext uri="{FF2B5EF4-FFF2-40B4-BE49-F238E27FC236}">
                <a16:creationId xmlns:a16="http://schemas.microsoft.com/office/drawing/2014/main" id="{C0B47261-6905-D9F7-78F4-B2DA18B0B0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63420450"/>
      </p:ext>
    </p:extLst>
  </p:cSld>
  <p:clrMapOvr>
    <a:masterClrMapping/>
  </p:clrMapOvr>
  <mc:AlternateContent xmlns:mc="http://schemas.openxmlformats.org/markup-compatibility/2006" xmlns:p14="http://schemas.microsoft.com/office/powerpoint/2010/main">
    <mc:Choice Requires="p14">
      <p:transition spd="slow" p14:dur="2000" advTm="10623"/>
    </mc:Choice>
    <mc:Fallback xmlns="">
      <p:transition spd="slow" advTm="10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A53B03C-0CF4-913B-620E-5553CDC49EF9}"/>
              </a:ext>
            </a:extLst>
          </p:cNvPr>
          <p:cNvPicPr>
            <a:picLocks noChangeAspect="1"/>
          </p:cNvPicPr>
          <p:nvPr/>
        </p:nvPicPr>
        <p:blipFill rotWithShape="1">
          <a:blip r:embed="rId2"/>
          <a:srcRect b="626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FFE69361-4F56-7609-7CF0-9943E1E0E929}"/>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423017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16In the same way, let your light shine before men, that they may see your good deeds and glorify your Father in heaven.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16དེ་ལྟར་ཁྱེད་ཚོའི་འོད་ཀྱང་མི་རྣམས་ཀྱི་མདུན་དུ་འོད་སྤྲོ་བར་འཇུག་དགོས། དེ་ནས་ཁྱེད་ཚོས་བྱེད་པའི་བྱ་བ་བཟང་པོ་ཁོ་ཚོས་མཐོང་ནས་ཞིང་ཁམས་སུ་བཞུགས་པའི་ཁྱེད་ཀྱི་ཡབ་ལ་བསྟོད་བསྔགས་བྱེད་པར་འགྱུར།”</a:t>
            </a:r>
            <a:endParaRPr lang="en-ZA" dirty="0"/>
          </a:p>
        </p:txBody>
      </p:sp>
      <p:pic>
        <p:nvPicPr>
          <p:cNvPr id="9" name="Audio 8">
            <a:hlinkClick r:id="" action="ppaction://media"/>
            <a:extLst>
              <a:ext uri="{FF2B5EF4-FFF2-40B4-BE49-F238E27FC236}">
                <a16:creationId xmlns:a16="http://schemas.microsoft.com/office/drawing/2014/main" id="{94A49698-10B4-55A6-558A-D4A2D8C3CD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8724908"/>
      </p:ext>
    </p:extLst>
  </p:cSld>
  <p:clrMapOvr>
    <a:masterClrMapping/>
  </p:clrMapOvr>
  <mc:AlternateContent xmlns:mc="http://schemas.openxmlformats.org/markup-compatibility/2006" xmlns:p14="http://schemas.microsoft.com/office/powerpoint/2010/main">
    <mc:Choice Requires="p14">
      <p:transition spd="slow" p14:dur="2000" advTm="13925"/>
    </mc:Choice>
    <mc:Fallback xmlns="">
      <p:transition spd="slow" advTm="13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C3E8F79-2BCD-3BF1-B314-AABF9952984C}"/>
              </a:ext>
            </a:extLst>
          </p:cNvPr>
          <p:cNvPicPr>
            <a:picLocks noChangeAspect="1"/>
          </p:cNvPicPr>
          <p:nvPr/>
        </p:nvPicPr>
        <p:blipFill rotWithShape="1">
          <a:blip r:embed="rId2"/>
          <a:srcRect b="54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A2D13DE0-50CF-26D4-3E46-E26450F2CA97}"/>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04211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38You have heard that it was said, ‘Eye for eye and tooth for tooth.’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38“མིག་གི་ལན་ལ་མིག་དང་སོ་ཡི་ལན་ལ་སོ་ཞེས་གསུངས་པ་ཁྱེད་རྣམས་ཀྱིས་ཐོས་ཡོད།</a:t>
            </a:r>
            <a:endParaRPr lang="en-ZA" dirty="0"/>
          </a:p>
        </p:txBody>
      </p:sp>
      <p:pic>
        <p:nvPicPr>
          <p:cNvPr id="2" name="Audio 1">
            <a:hlinkClick r:id="" action="ppaction://media"/>
            <a:extLst>
              <a:ext uri="{FF2B5EF4-FFF2-40B4-BE49-F238E27FC236}">
                <a16:creationId xmlns:a16="http://schemas.microsoft.com/office/drawing/2014/main" id="{5BA69119-855E-E400-DE2E-53F59AFD51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7459973"/>
      </p:ext>
    </p:extLst>
  </p:cSld>
  <p:clrMapOvr>
    <a:masterClrMapping/>
  </p:clrMapOvr>
  <mc:AlternateContent xmlns:mc="http://schemas.openxmlformats.org/markup-compatibility/2006" xmlns:p14="http://schemas.microsoft.com/office/powerpoint/2010/main">
    <mc:Choice Requires="p14">
      <p:transition spd="slow" p14:dur="2000" advTm="10505"/>
    </mc:Choice>
    <mc:Fallback xmlns="">
      <p:transition spd="slow" advTm="10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D297401-AEFF-CA71-0E78-A8E21C50DC58}"/>
              </a:ext>
            </a:extLst>
          </p:cNvPr>
          <p:cNvPicPr>
            <a:picLocks noChangeAspect="1"/>
          </p:cNvPicPr>
          <p:nvPr/>
        </p:nvPicPr>
        <p:blipFill rotWithShape="1">
          <a:blip r:embed="rId2"/>
          <a:srcRect t="594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32CE0305-80F0-6EC3-7D67-0B89A7D5F4A7}"/>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824489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 39But I tell you not to resist an evil person. If someone slaps you on your right cheek, turn to him the other also;</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39འོན་ཀྱང་ངས་ཁྱེད་ཚོ་ལ་ཟེར་རྒྱུར། མི་ངན་པ་ལ་མ་རྒོལ་ཞིག སུས་ཀྱང་ཁྱེད་ལ་འགྲམ་པ་གཡས་པ་ལ་འགྲམ་ལྕག་བཞུས་ན། དེ་ལ་འགྲམ་པ་གཞན་ཡང་སྟོན། </a:t>
            </a:r>
            <a:endParaRPr lang="en-ZA" dirty="0"/>
          </a:p>
        </p:txBody>
      </p:sp>
      <p:pic>
        <p:nvPicPr>
          <p:cNvPr id="3" name="Audio 2">
            <a:hlinkClick r:id="" action="ppaction://media"/>
            <a:extLst>
              <a:ext uri="{FF2B5EF4-FFF2-40B4-BE49-F238E27FC236}">
                <a16:creationId xmlns:a16="http://schemas.microsoft.com/office/drawing/2014/main" id="{6C689408-E31A-A824-3EC2-A7D537604C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05973168"/>
      </p:ext>
    </p:extLst>
  </p:cSld>
  <p:clrMapOvr>
    <a:masterClrMapping/>
  </p:clrMapOvr>
  <mc:AlternateContent xmlns:mc="http://schemas.openxmlformats.org/markup-compatibility/2006" xmlns:p14="http://schemas.microsoft.com/office/powerpoint/2010/main">
    <mc:Choice Requires="p14">
      <p:transition spd="slow" p14:dur="2000" advTm="13732"/>
    </mc:Choice>
    <mc:Fallback xmlns="">
      <p:transition spd="slow" advTm="13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79E04BE-B23D-EDA7-FC7B-C7710741A4EF}"/>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DC1248BE-C083-6B78-5B4E-0CDDCFC502D2}"/>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715734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40if someone wants to sue you and take your tunic, let him have your cloak as well; 41and if someone forces you to go one mile, go with him two miles.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40སུ་ཞིག་གིས་ཁྱེད་ཁྲིམས་རར་འཁྲིད་ནས་ནང་གོས་འཁྱེར་འདོད་ན། ཁོ་ལ་ཕྱི་གོས་ཀྱང་འཁྱེར་དུ་ཆུག་ཅིག 41ཡང་སུ་ཞིག་གིས་ཁྱེད་ལ་སྤྱི་ལེ་གཅིག་དབང་གིས་འགྲོ་རུ་བཅུག་ན། ཁོ་དང་སྤྱི་ལེ་གཉིས་སོང༌།</a:t>
            </a:r>
            <a:endParaRPr lang="en-ZA" dirty="0"/>
          </a:p>
        </p:txBody>
      </p:sp>
      <p:pic>
        <p:nvPicPr>
          <p:cNvPr id="3" name="Audio 2">
            <a:hlinkClick r:id="" action="ppaction://media"/>
            <a:extLst>
              <a:ext uri="{FF2B5EF4-FFF2-40B4-BE49-F238E27FC236}">
                <a16:creationId xmlns:a16="http://schemas.microsoft.com/office/drawing/2014/main" id="{3526391B-7381-21ED-F431-586273CF3E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82721330"/>
      </p:ext>
    </p:extLst>
  </p:cSld>
  <p:clrMapOvr>
    <a:masterClrMapping/>
  </p:clrMapOvr>
  <mc:AlternateContent xmlns:mc="http://schemas.openxmlformats.org/markup-compatibility/2006" xmlns:p14="http://schemas.microsoft.com/office/powerpoint/2010/main">
    <mc:Choice Requires="p14">
      <p:transition spd="slow" p14:dur="2000" advTm="19073"/>
    </mc:Choice>
    <mc:Fallback xmlns="">
      <p:transition spd="slow" advTm="19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3A05403-CCB3-126D-EDB9-68FDF79BDBDE}"/>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F41E19B1-368A-4168-A0A5-D046C603F607}"/>
              </a:ext>
            </a:extLst>
          </p:cNvPr>
          <p:cNvSpPr txBox="1"/>
          <p:nvPr/>
        </p:nvSpPr>
        <p:spPr>
          <a:xfrm>
            <a:off x="208548" y="184484"/>
            <a:ext cx="8007605" cy="2077453"/>
          </a:xfrm>
          <a:prstGeom prst="rect">
            <a:avLst/>
          </a:prstGeom>
          <a:noFill/>
        </p:spPr>
        <p:txBody>
          <a:bodyPr wrap="square" rtlCol="0">
            <a:noAutofit/>
          </a:bodyPr>
          <a:lstStyle/>
          <a:p>
            <a:r>
              <a:rPr lang="bo-CN" sz="8000" b="1" cap="all" dirty="0">
                <a:solidFill>
                  <a:schemeClr val="bg1"/>
                </a:solidFill>
                <a:latin typeface="ArialMT"/>
              </a:rPr>
              <a:t>ལུ་ཀཱ 6</a:t>
            </a:r>
            <a:r>
              <a:rPr lang="en-IN" sz="8000" b="1" cap="all" dirty="0">
                <a:solidFill>
                  <a:schemeClr val="bg1"/>
                </a:solidFill>
                <a:latin typeface="ArialMT"/>
              </a:rPr>
              <a:t>, </a:t>
            </a:r>
            <a:r>
              <a:rPr lang="bo-CN" sz="8000" b="1" i="0" cap="all" dirty="0">
                <a:solidFill>
                  <a:schemeClr val="bg1"/>
                </a:solidFill>
                <a:effectLst/>
                <a:latin typeface="ArialMT"/>
              </a:rPr>
              <a:t>མད་ཐཱ </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r>
              <a:rPr lang="en-IN" sz="8000" b="1" cap="all" dirty="0">
                <a:solidFill>
                  <a:schemeClr val="bg1"/>
                </a:solidFill>
                <a:latin typeface="ArialMT"/>
              </a:rPr>
              <a:t>  </a:t>
            </a:r>
          </a:p>
          <a:p>
            <a:r>
              <a:rPr lang="bo-CN" sz="8000" b="1" i="0" dirty="0">
                <a:solidFill>
                  <a:schemeClr val="bg1"/>
                </a:solidFill>
                <a:effectLst/>
                <a:latin typeface="Arial" panose="020B0604020202020204" pitchFamily="34" charset="0"/>
              </a:rPr>
              <a:t>སྐུ་ཚབ་པ་བཅུ་གཉིས་བདམས༌པ།</a:t>
            </a:r>
            <a:endParaRPr lang="en-ZA" sz="8000" dirty="0">
              <a:solidFill>
                <a:schemeClr val="bg1"/>
              </a:solidFill>
            </a:endParaRPr>
          </a:p>
        </p:txBody>
      </p:sp>
    </p:spTree>
    <p:extLst>
      <p:ext uri="{BB962C8B-B14F-4D97-AF65-F5344CB8AC3E}">
        <p14:creationId xmlns:p14="http://schemas.microsoft.com/office/powerpoint/2010/main" val="3676245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95105B2-6556-625F-DC5D-345C94ED5281}"/>
              </a:ext>
            </a:extLst>
          </p:cNvPr>
          <p:cNvPicPr>
            <a:picLocks noChangeAspect="1"/>
          </p:cNvPicPr>
          <p:nvPr/>
        </p:nvPicPr>
        <p:blipFill rotWithShape="1">
          <a:blip r:embed="rId2"/>
          <a:srcRect b="626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2092D39C-29C1-E425-DD63-1A26D5B7AE5D}"/>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5:40,41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088215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42Give to the one who asks you, and do not turn away from the one who wants to borrow from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42ཁྱེད་ལ་གང་ཞིག་ཞུས་མཁན་ལ་སྦྱིན། གཡར་འདོད་མཁན་ལ་རྒྱབ་སྟོན་མ་བྱེད་ཅིག”</a:t>
            </a:r>
            <a:endParaRPr lang="en-ZA" dirty="0"/>
          </a:p>
        </p:txBody>
      </p:sp>
      <p:pic>
        <p:nvPicPr>
          <p:cNvPr id="3" name="Audio 2">
            <a:hlinkClick r:id="" action="ppaction://media"/>
            <a:extLst>
              <a:ext uri="{FF2B5EF4-FFF2-40B4-BE49-F238E27FC236}">
                <a16:creationId xmlns:a16="http://schemas.microsoft.com/office/drawing/2014/main" id="{C30AD763-2CF4-5693-7F2A-1487126E6D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74949260"/>
      </p:ext>
    </p:extLst>
  </p:cSld>
  <p:clrMapOvr>
    <a:masterClrMapping/>
  </p:clrMapOvr>
  <mc:AlternateContent xmlns:mc="http://schemas.openxmlformats.org/markup-compatibility/2006" xmlns:p14="http://schemas.microsoft.com/office/powerpoint/2010/main">
    <mc:Choice Requires="p14">
      <p:transition spd="slow" p14:dur="2000" advTm="11788"/>
    </mc:Choice>
    <mc:Fallback xmlns="">
      <p:transition spd="slow" advTm="11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D6D4023-7C28-DB7D-8163-38B7180C9799}"/>
              </a:ext>
            </a:extLst>
          </p:cNvPr>
          <p:cNvPicPr>
            <a:picLocks noChangeAspect="1"/>
          </p:cNvPicPr>
          <p:nvPr/>
        </p:nvPicPr>
        <p:blipFill rotWithShape="1">
          <a:blip r:embed="rId2"/>
          <a:srcRect r="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17642EF5-85E6-EC03-A740-067732AA08F6}"/>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40195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43You have heard that it was said, ‘Love your neighbor’ and ‘Hate your enemy.’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43“ཁྱིམ་མཚེས་ལ་བྱམས་ཤིང་དགྲ་བོ་ལ་སྡང་ཞེས་གསུངས་པ་ཁྱེད་རྣམས་ཀྱིས་ཐོས་ཡོད།</a:t>
            </a:r>
            <a:endParaRPr lang="en-ZA" dirty="0"/>
          </a:p>
        </p:txBody>
      </p:sp>
      <p:pic>
        <p:nvPicPr>
          <p:cNvPr id="3" name="Audio 2">
            <a:hlinkClick r:id="" action="ppaction://media"/>
            <a:extLst>
              <a:ext uri="{FF2B5EF4-FFF2-40B4-BE49-F238E27FC236}">
                <a16:creationId xmlns:a16="http://schemas.microsoft.com/office/drawing/2014/main" id="{239F6E8B-568A-832C-D572-666753B7BA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58695192"/>
      </p:ext>
    </p:extLst>
  </p:cSld>
  <p:clrMapOvr>
    <a:masterClrMapping/>
  </p:clrMapOvr>
  <mc:AlternateContent xmlns:mc="http://schemas.openxmlformats.org/markup-compatibility/2006" xmlns:p14="http://schemas.microsoft.com/office/powerpoint/2010/main">
    <mc:Choice Requires="p14">
      <p:transition spd="slow" p14:dur="2000" advTm="10737"/>
    </mc:Choice>
    <mc:Fallback xmlns="">
      <p:transition spd="slow" advTm="10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57BBF25-A0A3-71E8-9C19-3D0D5C702561}"/>
              </a:ext>
            </a:extLst>
          </p:cNvPr>
          <p:cNvPicPr>
            <a:picLocks noChangeAspect="1"/>
          </p:cNvPicPr>
          <p:nvPr/>
        </p:nvPicPr>
        <p:blipFill rotWithShape="1">
          <a:blip r:embed="rId2"/>
          <a:srcRect b="855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436AB22A-3E02-A858-646E-FF60E9E41DC6}"/>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774891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 panose="020B0604020202020204" pitchFamily="34" charset="0"/>
              </a:rPr>
              <a:t>44But I tell you, love your enemies and pray for those who persecute you, 45that you may be sons of your Father in heaven. He causes His sun to rise on the evil and the good, and sends rain on the righteous and the unrighteous.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777A7B"/>
                </a:solidFill>
                <a:latin typeface="Arial" panose="020B0604020202020204" pitchFamily="34" charset="0"/>
              </a:rPr>
              <a:t>44འོན་ཀྱང་ངས་ཁྱེད་ཚོ་ལ་ཟེར་རྒྱུར། ཁྱེད་ཀྱི་དགྲ་བོ་རྣམས་ལ་བྱམས་པ་གྱིས་ཤིག ཁྱེད་ལ་གནོད་འཚེ་བྱེད་མཁན་རྣམས་ཀྱི་དོན་དུ་གསོལ་སྨོན་འདེབས་ཤིག 45དེ་ལྟར་བྱས་ན་ཁྱེད་ཚོ་ཞིང་ཁམས་སུ་བཞུགས་པའི་ཁྱེད་ཀྱི་ཡབ་ཀྱི་སྲས་སུ་འགྱུར། གང་ཡིན་ཟེར་ན། ཁོང་གིས་མི་ངན་པ་དང་བཟང་པོ་གཉིས་ཀར་རང་གི་ཉི་མ་ཤར་དུ་འཇུག་ཅིང༌། རང་གཤིས་དྲང་པོ་དང་དྲང་པོ་མིན་པ་གཉིས་ཀར་ཆར་པ་འབེབས་པར་མཛད་པས་སོ། </a:t>
            </a:r>
            <a:endParaRPr lang="en-ZA" dirty="0"/>
          </a:p>
        </p:txBody>
      </p:sp>
      <p:pic>
        <p:nvPicPr>
          <p:cNvPr id="8" name="Audio 7">
            <a:hlinkClick r:id="" action="ppaction://media"/>
            <a:extLst>
              <a:ext uri="{FF2B5EF4-FFF2-40B4-BE49-F238E27FC236}">
                <a16:creationId xmlns:a16="http://schemas.microsoft.com/office/drawing/2014/main" id="{D951B06E-E518-49EE-AFE4-9218562A7C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29962610"/>
      </p:ext>
    </p:extLst>
  </p:cSld>
  <p:clrMapOvr>
    <a:masterClrMapping/>
  </p:clrMapOvr>
  <mc:AlternateContent xmlns:mc="http://schemas.openxmlformats.org/markup-compatibility/2006" xmlns:p14="http://schemas.microsoft.com/office/powerpoint/2010/main">
    <mc:Choice Requires="p14">
      <p:transition spd="slow" p14:dur="2000" advTm="15729"/>
    </mc:Choice>
    <mc:Fallback xmlns="">
      <p:transition spd="slow" advTm="15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0846E7-302C-46D3-FCAD-5EEEF5C93BAA}"/>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FBC33A52-B21E-8A45-ACC1-8776839F2DD5}"/>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5:44,45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43084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777A7B"/>
                </a:solidFill>
                <a:latin typeface="Arial" panose="020B0604020202020204" pitchFamily="34" charset="0"/>
              </a:rPr>
              <a:t>12In those days Jesus went out to the mountain to pray, and He spent the night in prayer to God.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777A7B"/>
                </a:solidFill>
                <a:latin typeface="Arial" panose="020B0604020202020204" pitchFamily="34" charset="0"/>
              </a:rPr>
              <a:t>12དེའི་དུས་སུ་སྨོན་ལམ་འདེབས་པའི་ཕྱིར་ཁོང་རི་ཞིག་ལ་ཕེབས་ནས་མཚན་གང་དཀོན་མཆོག་ལ་གསོལ་བ་བཏབ།</a:t>
            </a:r>
            <a:endParaRPr lang="en-ZA" dirty="0"/>
          </a:p>
        </p:txBody>
      </p:sp>
      <p:pic>
        <p:nvPicPr>
          <p:cNvPr id="5" name="Audio 4">
            <a:hlinkClick r:id="" action="ppaction://media"/>
            <a:extLst>
              <a:ext uri="{FF2B5EF4-FFF2-40B4-BE49-F238E27FC236}">
                <a16:creationId xmlns:a16="http://schemas.microsoft.com/office/drawing/2014/main" id="{8F6D9DC7-5141-07B3-C92C-1F3AF51809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7660"/>
    </mc:Choice>
    <mc:Fallback xmlns="">
      <p:transition spd="slow" advTm="7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BED9730-0363-1D95-6442-A5A157F9AB20}"/>
              </a:ext>
            </a:extLst>
          </p:cNvPr>
          <p:cNvPicPr>
            <a:picLocks noChangeAspect="1"/>
          </p:cNvPicPr>
          <p:nvPr/>
        </p:nvPicPr>
        <p:blipFill rotWithShape="1">
          <a:blip r:embed="rId2"/>
          <a:srcRect r="97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836FC2E-5453-1474-AF41-B1C5F9988E31}"/>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13When daylight came, He called His disciples to Him and chose twelve of them, whom He also designated as apostles: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13ནམ་ལངས་པའི་ཚེ་ཁོང་གི་ཉེ་གནས་རྣམས་བོས་ནས་བཅུ་གཉིས་པོ་བདམས་ཏེ་ཁོང་གིས་ཁོ་ཚོར་སྐུ་ཚབ་ཅེས་བཏགས།</a:t>
            </a:r>
            <a:endParaRPr lang="en-ZA" dirty="0"/>
          </a:p>
        </p:txBody>
      </p:sp>
      <p:pic>
        <p:nvPicPr>
          <p:cNvPr id="2" name="Audio 1">
            <a:hlinkClick r:id="" action="ppaction://media"/>
            <a:extLst>
              <a:ext uri="{FF2B5EF4-FFF2-40B4-BE49-F238E27FC236}">
                <a16:creationId xmlns:a16="http://schemas.microsoft.com/office/drawing/2014/main" id="{9D74D056-EDCA-BCB3-F921-4DC9926D64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9367"/>
    </mc:Choice>
    <mc:Fallback xmlns="">
      <p:transition spd="slow" advTm="9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F6D16AEC-C5E1-9DDD-C161-C0E3171075F3}"/>
              </a:ext>
            </a:extLst>
          </p:cNvPr>
          <p:cNvPicPr>
            <a:picLocks noChangeAspect="1"/>
          </p:cNvPicPr>
          <p:nvPr/>
        </p:nvPicPr>
        <p:blipFill>
          <a:blip r:embed="rId2"/>
          <a:stretch>
            <a:fillRect/>
          </a:stretch>
        </p:blipFill>
        <p:spPr>
          <a:xfrm>
            <a:off x="-1" y="1"/>
            <a:ext cx="13100830" cy="6858000"/>
          </a:xfrm>
          <a:prstGeom prst="rect">
            <a:avLst/>
          </a:prstGeom>
        </p:spPr>
      </p:pic>
      <p:sp>
        <p:nvSpPr>
          <p:cNvPr id="2" name="TextBox 1">
            <a:extLst>
              <a:ext uri="{FF2B5EF4-FFF2-40B4-BE49-F238E27FC236}">
                <a16:creationId xmlns:a16="http://schemas.microsoft.com/office/drawing/2014/main" id="{DEE7F347-AFA4-FC34-EC31-ECFE770E8990}"/>
              </a:ext>
            </a:extLst>
          </p:cNvPr>
          <p:cNvSpPr txBox="1"/>
          <p:nvPr/>
        </p:nvSpPr>
        <p:spPr>
          <a:xfrm>
            <a:off x="395331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14Simon, whom He named Peter, and his brother Andrew; James and John; Philip and Bartholomew;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14ཁོ་ཚོ་ནི་ཁོང་གིས་པེ་ཏྲོ་ཞེས་བཏགས་པའི་སི་མོན་དང༌། ཁོའི་གཅུང་པོ་ཨན་དྲི་ཡཱ། ཡ་ཀོབ། ཡོ་ཧ་ནན། ཕི་ལིབ། པར་ཐོ་ལོ་མཱ།</a:t>
            </a:r>
            <a:endParaRPr lang="en-ZA" dirty="0"/>
          </a:p>
        </p:txBody>
      </p:sp>
      <p:pic>
        <p:nvPicPr>
          <p:cNvPr id="7" name="Audio 6">
            <a:hlinkClick r:id="" action="ppaction://media"/>
            <a:extLst>
              <a:ext uri="{FF2B5EF4-FFF2-40B4-BE49-F238E27FC236}">
                <a16:creationId xmlns:a16="http://schemas.microsoft.com/office/drawing/2014/main" id="{FF8EBC69-0878-086A-E865-4CB463EA96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8420"/>
    </mc:Choice>
    <mc:Fallback xmlns="">
      <p:transition spd="slow" advTm="8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543</TotalTime>
  <Words>1758</Words>
  <Application>Microsoft Office PowerPoint</Application>
  <PresentationFormat>Widescreen</PresentationFormat>
  <Paragraphs>113</Paragraphs>
  <Slides>46</Slides>
  <Notes>1</Notes>
  <HiddenSlides>0</HiddenSlides>
  <MMClips>23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46</vt:i4>
      </vt:variant>
    </vt:vector>
  </HeadingPairs>
  <TitlesOfParts>
    <vt:vector size="57"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34-5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2025-05-16T06:15:05Z</dcterms:modified>
</cp:coreProperties>
</file>