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2" r:id="rId14"/>
    <p:sldId id="453"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69" r:id="rId30"/>
    <p:sldId id="470" r:id="rId31"/>
    <p:sldId id="471" r:id="rId32"/>
    <p:sldId id="472"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56D654-08BE-4DA7-9491-216B04A4AF10}" v="1" dt="2025-05-16T05:33:08.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88" autoAdjust="0"/>
    <p:restoredTop sz="94206" autoAdjust="0"/>
  </p:normalViewPr>
  <p:slideViewPr>
    <p:cSldViewPr snapToGrid="0">
      <p:cViewPr varScale="1">
        <p:scale>
          <a:sx n="42" d="100"/>
          <a:sy n="42" d="100"/>
        </p:scale>
        <p:origin x="67" y="102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881746D-9933-4BB4-95E9-261463724ACC}"/>
    <pc:docChg chg="undo custSel addSld delSld modSld">
      <pc:chgData name="Leonie Smith" userId="fed1330f33f5650e" providerId="LiveId" clId="{2881746D-9933-4BB4-95E9-261463724ACC}" dt="2022-10-26T06:55:40.456" v="224" actId="20577"/>
      <pc:docMkLst>
        <pc:docMk/>
      </pc:docMkLst>
      <pc:sldChg chg="addSp delSp modSp mod">
        <pc:chgData name="Leonie Smith" userId="fed1330f33f5650e" providerId="LiveId" clId="{2881746D-9933-4BB4-95E9-261463724ACC}" dt="2022-10-26T06:51:49.669" v="176" actId="14100"/>
        <pc:sldMkLst>
          <pc:docMk/>
          <pc:sldMk cId="3759221820" sldId="439"/>
        </pc:sldMkLst>
      </pc:sldChg>
      <pc:sldChg chg="addSp modSp">
        <pc:chgData name="Leonie Smith" userId="fed1330f33f5650e" providerId="LiveId" clId="{2881746D-9933-4BB4-95E9-261463724ACC}" dt="2022-10-25T06:31:24.996" v="1"/>
        <pc:sldMkLst>
          <pc:docMk/>
          <pc:sldMk cId="923867738" sldId="440"/>
        </pc:sldMkLst>
      </pc:sldChg>
      <pc:sldChg chg="addSp delSp modSp mod">
        <pc:chgData name="Leonie Smith" userId="fed1330f33f5650e" providerId="LiveId" clId="{2881746D-9933-4BB4-95E9-261463724ACC}" dt="2022-10-26T06:51:56.603" v="177"/>
        <pc:sldMkLst>
          <pc:docMk/>
          <pc:sldMk cId="3676245138" sldId="441"/>
        </pc:sldMkLst>
      </pc:sldChg>
      <pc:sldChg chg="addSp delSp modSp">
        <pc:chgData name="Leonie Smith" userId="fed1330f33f5650e" providerId="LiveId" clId="{2881746D-9933-4BB4-95E9-261463724ACC}" dt="2022-10-25T06:33:22.779" v="4"/>
        <pc:sldMkLst>
          <pc:docMk/>
          <pc:sldMk cId="2180228365" sldId="442"/>
        </pc:sldMkLst>
      </pc:sldChg>
      <pc:sldChg chg="addSp modSp mod">
        <pc:chgData name="Leonie Smith" userId="fed1330f33f5650e" providerId="LiveId" clId="{2881746D-9933-4BB4-95E9-261463724ACC}" dt="2022-10-26T06:43:18.047" v="119" actId="20577"/>
        <pc:sldMkLst>
          <pc:docMk/>
          <pc:sldMk cId="3095902142" sldId="443"/>
        </pc:sldMkLst>
      </pc:sldChg>
      <pc:sldChg chg="addSp modSp">
        <pc:chgData name="Leonie Smith" userId="fed1330f33f5650e" providerId="LiveId" clId="{2881746D-9933-4BB4-95E9-261463724ACC}" dt="2022-10-25T06:34:18.004" v="5"/>
        <pc:sldMkLst>
          <pc:docMk/>
          <pc:sldMk cId="1718612039" sldId="444"/>
        </pc:sldMkLst>
      </pc:sldChg>
      <pc:sldChg chg="addSp modSp mod">
        <pc:chgData name="Leonie Smith" userId="fed1330f33f5650e" providerId="LiveId" clId="{2881746D-9933-4BB4-95E9-261463724ACC}" dt="2022-10-26T06:43:35.893" v="122" actId="1076"/>
        <pc:sldMkLst>
          <pc:docMk/>
          <pc:sldMk cId="2166098122" sldId="445"/>
        </pc:sldMkLst>
      </pc:sldChg>
      <pc:sldChg chg="addSp delSp modSp">
        <pc:chgData name="Leonie Smith" userId="fed1330f33f5650e" providerId="LiveId" clId="{2881746D-9933-4BB4-95E9-261463724ACC}" dt="2022-10-25T06:38:22.792" v="9"/>
        <pc:sldMkLst>
          <pc:docMk/>
          <pc:sldMk cId="665805102" sldId="446"/>
        </pc:sldMkLst>
      </pc:sldChg>
      <pc:sldChg chg="addSp modSp mod">
        <pc:chgData name="Leonie Smith" userId="fed1330f33f5650e" providerId="LiveId" clId="{2881746D-9933-4BB4-95E9-261463724ACC}" dt="2022-10-26T06:43:43.883" v="124" actId="20577"/>
        <pc:sldMkLst>
          <pc:docMk/>
          <pc:sldMk cId="2422728137" sldId="447"/>
        </pc:sldMkLst>
      </pc:sldChg>
      <pc:sldChg chg="addSp delSp modSp mod">
        <pc:chgData name="Leonie Smith" userId="fed1330f33f5650e" providerId="LiveId" clId="{2881746D-9933-4BB4-95E9-261463724ACC}" dt="2022-10-25T06:49:35.013" v="30"/>
        <pc:sldMkLst>
          <pc:docMk/>
          <pc:sldMk cId="843663555" sldId="448"/>
        </pc:sldMkLst>
      </pc:sldChg>
      <pc:sldChg chg="addSp modSp mod">
        <pc:chgData name="Leonie Smith" userId="fed1330f33f5650e" providerId="LiveId" clId="{2881746D-9933-4BB4-95E9-261463724ACC}" dt="2022-10-26T06:43:53.712" v="129" actId="20577"/>
        <pc:sldMkLst>
          <pc:docMk/>
          <pc:sldMk cId="4160448636" sldId="449"/>
        </pc:sldMkLst>
      </pc:sldChg>
      <pc:sldChg chg="addSp modSp">
        <pc:chgData name="Leonie Smith" userId="fed1330f33f5650e" providerId="LiveId" clId="{2881746D-9933-4BB4-95E9-261463724ACC}" dt="2022-10-25T06:51:41.271" v="31"/>
        <pc:sldMkLst>
          <pc:docMk/>
          <pc:sldMk cId="4002949039" sldId="452"/>
        </pc:sldMkLst>
      </pc:sldChg>
      <pc:sldChg chg="addSp delSp modSp mod">
        <pc:chgData name="Leonie Smith" userId="fed1330f33f5650e" providerId="LiveId" clId="{2881746D-9933-4BB4-95E9-261463724ACC}" dt="2022-10-26T06:52:25.599" v="180" actId="20577"/>
        <pc:sldMkLst>
          <pc:docMk/>
          <pc:sldMk cId="283334129" sldId="453"/>
        </pc:sldMkLst>
      </pc:sldChg>
      <pc:sldChg chg="addSp delSp modSp">
        <pc:chgData name="Leonie Smith" userId="fed1330f33f5650e" providerId="LiveId" clId="{2881746D-9933-4BB4-95E9-261463724ACC}" dt="2022-10-25T06:59:33.620" v="33"/>
        <pc:sldMkLst>
          <pc:docMk/>
          <pc:sldMk cId="2511564658" sldId="454"/>
        </pc:sldMkLst>
      </pc:sldChg>
      <pc:sldChg chg="addSp modSp mod">
        <pc:chgData name="Leonie Smith" userId="fed1330f33f5650e" providerId="LiveId" clId="{2881746D-9933-4BB4-95E9-261463724ACC}" dt="2022-10-26T06:52:36.143" v="183" actId="20577"/>
        <pc:sldMkLst>
          <pc:docMk/>
          <pc:sldMk cId="1799939013" sldId="455"/>
        </pc:sldMkLst>
      </pc:sldChg>
      <pc:sldChg chg="addSp delSp modSp">
        <pc:chgData name="Leonie Smith" userId="fed1330f33f5650e" providerId="LiveId" clId="{2881746D-9933-4BB4-95E9-261463724ACC}" dt="2022-10-25T07:02:22.348" v="35"/>
        <pc:sldMkLst>
          <pc:docMk/>
          <pc:sldMk cId="4049696417" sldId="456"/>
        </pc:sldMkLst>
      </pc:sldChg>
      <pc:sldChg chg="addSp delSp modSp mod">
        <pc:chgData name="Leonie Smith" userId="fed1330f33f5650e" providerId="LiveId" clId="{2881746D-9933-4BB4-95E9-261463724ACC}" dt="2022-10-26T06:53:01.968" v="186" actId="20577"/>
        <pc:sldMkLst>
          <pc:docMk/>
          <pc:sldMk cId="2618424304" sldId="457"/>
        </pc:sldMkLst>
      </pc:sldChg>
      <pc:sldChg chg="addSp modSp">
        <pc:chgData name="Leonie Smith" userId="fed1330f33f5650e" providerId="LiveId" clId="{2881746D-9933-4BB4-95E9-261463724ACC}" dt="2022-10-25T07:03:46.818" v="36"/>
        <pc:sldMkLst>
          <pc:docMk/>
          <pc:sldMk cId="2789980734" sldId="458"/>
        </pc:sldMkLst>
      </pc:sldChg>
      <pc:sldChg chg="addSp delSp modSp mod">
        <pc:chgData name="Leonie Smith" userId="fed1330f33f5650e" providerId="LiveId" clId="{2881746D-9933-4BB4-95E9-261463724ACC}" dt="2022-10-26T06:53:15.336" v="189" actId="20577"/>
        <pc:sldMkLst>
          <pc:docMk/>
          <pc:sldMk cId="783514268" sldId="459"/>
        </pc:sldMkLst>
      </pc:sldChg>
      <pc:sldChg chg="addSp delSp modSp">
        <pc:chgData name="Leonie Smith" userId="fed1330f33f5650e" providerId="LiveId" clId="{2881746D-9933-4BB4-95E9-261463724ACC}" dt="2022-10-25T07:13:56.496" v="39"/>
        <pc:sldMkLst>
          <pc:docMk/>
          <pc:sldMk cId="2691432836" sldId="460"/>
        </pc:sldMkLst>
      </pc:sldChg>
      <pc:sldChg chg="addSp delSp modSp mod">
        <pc:chgData name="Leonie Smith" userId="fed1330f33f5650e" providerId="LiveId" clId="{2881746D-9933-4BB4-95E9-261463724ACC}" dt="2022-10-26T06:53:32.803" v="194" actId="1076"/>
        <pc:sldMkLst>
          <pc:docMk/>
          <pc:sldMk cId="3868250199" sldId="461"/>
        </pc:sldMkLst>
      </pc:sldChg>
      <pc:sldChg chg="addSp delSp modSp">
        <pc:chgData name="Leonie Smith" userId="fed1330f33f5650e" providerId="LiveId" clId="{2881746D-9933-4BB4-95E9-261463724ACC}" dt="2022-10-25T07:17:00.981" v="41"/>
        <pc:sldMkLst>
          <pc:docMk/>
          <pc:sldMk cId="3941201962" sldId="462"/>
        </pc:sldMkLst>
      </pc:sldChg>
      <pc:sldChg chg="addSp delSp modSp mod">
        <pc:chgData name="Leonie Smith" userId="fed1330f33f5650e" providerId="LiveId" clId="{2881746D-9933-4BB4-95E9-261463724ACC}" dt="2022-10-26T06:53:48.212" v="196" actId="20577"/>
        <pc:sldMkLst>
          <pc:docMk/>
          <pc:sldMk cId="2982327576" sldId="463"/>
        </pc:sldMkLst>
      </pc:sldChg>
      <pc:sldChg chg="addSp delSp modSp">
        <pc:chgData name="Leonie Smith" userId="fed1330f33f5650e" providerId="LiveId" clId="{2881746D-9933-4BB4-95E9-261463724ACC}" dt="2022-10-25T07:20:02.814" v="43"/>
        <pc:sldMkLst>
          <pc:docMk/>
          <pc:sldMk cId="3471468068" sldId="464"/>
        </pc:sldMkLst>
      </pc:sldChg>
      <pc:sldChg chg="addSp delSp modSp mod">
        <pc:chgData name="Leonie Smith" userId="fed1330f33f5650e" providerId="LiveId" clId="{2881746D-9933-4BB4-95E9-261463724ACC}" dt="2022-10-26T06:53:55.425" v="198" actId="20577"/>
        <pc:sldMkLst>
          <pc:docMk/>
          <pc:sldMk cId="3894174290" sldId="465"/>
        </pc:sldMkLst>
      </pc:sldChg>
      <pc:sldChg chg="addSp delSp modSp">
        <pc:chgData name="Leonie Smith" userId="fed1330f33f5650e" providerId="LiveId" clId="{2881746D-9933-4BB4-95E9-261463724ACC}" dt="2022-10-25T07:23:57.159" v="45"/>
        <pc:sldMkLst>
          <pc:docMk/>
          <pc:sldMk cId="581074576" sldId="466"/>
        </pc:sldMkLst>
      </pc:sldChg>
      <pc:sldChg chg="addSp delSp modSp mod">
        <pc:chgData name="Leonie Smith" userId="fed1330f33f5650e" providerId="LiveId" clId="{2881746D-9933-4BB4-95E9-261463724ACC}" dt="2022-10-26T06:54:05.750" v="200" actId="20577"/>
        <pc:sldMkLst>
          <pc:docMk/>
          <pc:sldMk cId="2711152741" sldId="467"/>
        </pc:sldMkLst>
      </pc:sldChg>
      <pc:sldChg chg="addSp modSp">
        <pc:chgData name="Leonie Smith" userId="fed1330f33f5650e" providerId="LiveId" clId="{2881746D-9933-4BB4-95E9-261463724ACC}" dt="2022-10-25T06:28:34.339" v="0"/>
        <pc:sldMkLst>
          <pc:docMk/>
          <pc:sldMk cId="826482979" sldId="468"/>
        </pc:sldMkLst>
      </pc:sldChg>
      <pc:sldChg chg="addSp delSp modSp">
        <pc:chgData name="Leonie Smith" userId="fed1330f33f5650e" providerId="LiveId" clId="{2881746D-9933-4BB4-95E9-261463724ACC}" dt="2022-10-25T07:25:35.196" v="47"/>
        <pc:sldMkLst>
          <pc:docMk/>
          <pc:sldMk cId="1977151801" sldId="469"/>
        </pc:sldMkLst>
      </pc:sldChg>
      <pc:sldChg chg="addSp delSp modSp mod">
        <pc:chgData name="Leonie Smith" userId="fed1330f33f5650e" providerId="LiveId" clId="{2881746D-9933-4BB4-95E9-261463724ACC}" dt="2022-10-26T06:54:16.829" v="202" actId="20577"/>
        <pc:sldMkLst>
          <pc:docMk/>
          <pc:sldMk cId="2159095177" sldId="470"/>
        </pc:sldMkLst>
      </pc:sldChg>
      <pc:sldChg chg="addSp delSp modSp">
        <pc:chgData name="Leonie Smith" userId="fed1330f33f5650e" providerId="LiveId" clId="{2881746D-9933-4BB4-95E9-261463724ACC}" dt="2022-10-25T07:27:56.135" v="50"/>
        <pc:sldMkLst>
          <pc:docMk/>
          <pc:sldMk cId="1363420450" sldId="471"/>
        </pc:sldMkLst>
      </pc:sldChg>
      <pc:sldChg chg="addSp delSp modSp mod">
        <pc:chgData name="Leonie Smith" userId="fed1330f33f5650e" providerId="LiveId" clId="{2881746D-9933-4BB4-95E9-261463724ACC}" dt="2022-10-26T06:54:25.157" v="204" actId="20577"/>
        <pc:sldMkLst>
          <pc:docMk/>
          <pc:sldMk cId="542301708" sldId="472"/>
        </pc:sldMkLst>
      </pc:sldChg>
      <pc:sldChg chg="addSp delSp modSp">
        <pc:chgData name="Leonie Smith" userId="fed1330f33f5650e" providerId="LiveId" clId="{2881746D-9933-4BB4-95E9-261463724ACC}" dt="2022-10-25T07:34:36.894" v="56"/>
        <pc:sldMkLst>
          <pc:docMk/>
          <pc:sldMk cId="178724908" sldId="473"/>
        </pc:sldMkLst>
      </pc:sldChg>
      <pc:sldChg chg="addSp delSp modSp mod">
        <pc:chgData name="Leonie Smith" userId="fed1330f33f5650e" providerId="LiveId" clId="{2881746D-9933-4BB4-95E9-261463724ACC}" dt="2022-10-26T06:54:35.469" v="206" actId="20577"/>
        <pc:sldMkLst>
          <pc:docMk/>
          <pc:sldMk cId="3470421162" sldId="474"/>
        </pc:sldMkLst>
      </pc:sldChg>
      <pc:sldChg chg="addSp modSp">
        <pc:chgData name="Leonie Smith" userId="fed1330f33f5650e" providerId="LiveId" clId="{2881746D-9933-4BB4-95E9-261463724ACC}" dt="2022-10-25T07:38:03.525" v="57"/>
        <pc:sldMkLst>
          <pc:docMk/>
          <pc:sldMk cId="117459973" sldId="475"/>
        </pc:sldMkLst>
      </pc:sldChg>
      <pc:sldChg chg="addSp delSp modSp mod">
        <pc:chgData name="Leonie Smith" userId="fed1330f33f5650e" providerId="LiveId" clId="{2881746D-9933-4BB4-95E9-261463724ACC}" dt="2022-10-26T06:54:45.259" v="208" actId="20577"/>
        <pc:sldMkLst>
          <pc:docMk/>
          <pc:sldMk cId="1682448973" sldId="476"/>
        </pc:sldMkLst>
      </pc:sldChg>
      <pc:sldChg chg="addSp delSp modSp">
        <pc:chgData name="Leonie Smith" userId="fed1330f33f5650e" providerId="LiveId" clId="{2881746D-9933-4BB4-95E9-261463724ACC}" dt="2022-10-25T07:40:22.142" v="59"/>
        <pc:sldMkLst>
          <pc:docMk/>
          <pc:sldMk cId="2005973168" sldId="477"/>
        </pc:sldMkLst>
      </pc:sldChg>
      <pc:sldChg chg="addSp delSp modSp mod">
        <pc:chgData name="Leonie Smith" userId="fed1330f33f5650e" providerId="LiveId" clId="{2881746D-9933-4BB4-95E9-261463724ACC}" dt="2022-10-26T06:54:51.823" v="210" actId="20577"/>
        <pc:sldMkLst>
          <pc:docMk/>
          <pc:sldMk cId="3171573451" sldId="478"/>
        </pc:sldMkLst>
      </pc:sldChg>
      <pc:sldChg chg="addSp delSp modSp">
        <pc:chgData name="Leonie Smith" userId="fed1330f33f5650e" providerId="LiveId" clId="{2881746D-9933-4BB4-95E9-261463724ACC}" dt="2022-10-25T07:43:52.037" v="61"/>
        <pc:sldMkLst>
          <pc:docMk/>
          <pc:sldMk cId="4082721330" sldId="479"/>
        </pc:sldMkLst>
      </pc:sldChg>
      <pc:sldChg chg="addSp delSp modSp mod">
        <pc:chgData name="Leonie Smith" userId="fed1330f33f5650e" providerId="LiveId" clId="{2881746D-9933-4BB4-95E9-261463724ACC}" dt="2022-10-26T06:55:07.471" v="215" actId="20577"/>
        <pc:sldMkLst>
          <pc:docMk/>
          <pc:sldMk cId="908821574" sldId="480"/>
        </pc:sldMkLst>
      </pc:sldChg>
      <pc:sldChg chg="addSp delSp modSp">
        <pc:chgData name="Leonie Smith" userId="fed1330f33f5650e" providerId="LiveId" clId="{2881746D-9933-4BB4-95E9-261463724ACC}" dt="2022-10-25T07:46:55.935" v="63"/>
        <pc:sldMkLst>
          <pc:docMk/>
          <pc:sldMk cId="2974949260" sldId="481"/>
        </pc:sldMkLst>
      </pc:sldChg>
      <pc:sldChg chg="addSp delSp modSp mod">
        <pc:chgData name="Leonie Smith" userId="fed1330f33f5650e" providerId="LiveId" clId="{2881746D-9933-4BB4-95E9-261463724ACC}" dt="2022-10-26T06:55:14.983" v="217" actId="20577"/>
        <pc:sldMkLst>
          <pc:docMk/>
          <pc:sldMk cId="414019588" sldId="482"/>
        </pc:sldMkLst>
      </pc:sldChg>
      <pc:sldChg chg="addSp delSp modSp">
        <pc:chgData name="Leonie Smith" userId="fed1330f33f5650e" providerId="LiveId" clId="{2881746D-9933-4BB4-95E9-261463724ACC}" dt="2022-10-25T07:50:17.299" v="65"/>
        <pc:sldMkLst>
          <pc:docMk/>
          <pc:sldMk cId="3358695192" sldId="483"/>
        </pc:sldMkLst>
      </pc:sldChg>
      <pc:sldChg chg="addSp delSp modSp mod">
        <pc:chgData name="Leonie Smith" userId="fed1330f33f5650e" providerId="LiveId" clId="{2881746D-9933-4BB4-95E9-261463724ACC}" dt="2022-10-26T06:55:23.703" v="219" actId="20577"/>
        <pc:sldMkLst>
          <pc:docMk/>
          <pc:sldMk cId="1477489156" sldId="484"/>
        </pc:sldMkLst>
      </pc:sldChg>
      <pc:sldChg chg="addSp delSp modSp modTransition modAnim">
        <pc:chgData name="Leonie Smith" userId="fed1330f33f5650e" providerId="LiveId" clId="{2881746D-9933-4BB4-95E9-261463724ACC}" dt="2022-10-26T04:46:21.627" v="77"/>
        <pc:sldMkLst>
          <pc:docMk/>
          <pc:sldMk cId="2529962610" sldId="485"/>
        </pc:sldMkLst>
      </pc:sldChg>
      <pc:sldChg chg="add del">
        <pc:chgData name="Leonie Smith" userId="fed1330f33f5650e" providerId="LiveId" clId="{2881746D-9933-4BB4-95E9-261463724ACC}" dt="2022-10-25T07:54:34.427" v="73" actId="2696"/>
        <pc:sldMkLst>
          <pc:docMk/>
          <pc:sldMk cId="977648800" sldId="486"/>
        </pc:sldMkLst>
      </pc:sldChg>
      <pc:sldChg chg="del">
        <pc:chgData name="Leonie Smith" userId="fed1330f33f5650e" providerId="LiveId" clId="{2881746D-9933-4BB4-95E9-261463724ACC}" dt="2022-10-25T07:54:32.369" v="72" actId="2696"/>
        <pc:sldMkLst>
          <pc:docMk/>
          <pc:sldMk cId="1264241221" sldId="487"/>
        </pc:sldMkLst>
      </pc:sldChg>
      <pc:sldChg chg="addSp delSp modSp mod">
        <pc:chgData name="Leonie Smith" userId="fed1330f33f5650e" providerId="LiveId" clId="{2881746D-9933-4BB4-95E9-261463724ACC}" dt="2022-10-26T06:55:40.456" v="224" actId="20577"/>
        <pc:sldMkLst>
          <pc:docMk/>
          <pc:sldMk cId="3243084450" sldId="489"/>
        </pc:sldMkLst>
      </pc:sldChg>
    </pc:docChg>
  </pc:docChgLst>
  <pc:docChgLst>
    <pc:chgData name="Alfred Smith" userId="3c60a3631c0db8ad" providerId="LiveId" clId="{5C56D654-08BE-4DA7-9491-216B04A4AF10}"/>
    <pc:docChg chg="custSel modSld">
      <pc:chgData name="Alfred Smith" userId="3c60a3631c0db8ad" providerId="LiveId" clId="{5C56D654-08BE-4DA7-9491-216B04A4AF10}" dt="2025-05-16T06:22:57.403" v="22"/>
      <pc:docMkLst>
        <pc:docMk/>
      </pc:docMkLst>
      <pc:sldChg chg="modSp mod">
        <pc:chgData name="Alfred Smith" userId="3c60a3631c0db8ad" providerId="LiveId" clId="{5C56D654-08BE-4DA7-9491-216B04A4AF10}" dt="2025-05-16T06:18:16.308" v="2"/>
        <pc:sldMkLst>
          <pc:docMk/>
          <pc:sldMk cId="2180228365" sldId="442"/>
        </pc:sldMkLst>
        <pc:spChg chg="mod">
          <ac:chgData name="Alfred Smith" userId="3c60a3631c0db8ad" providerId="LiveId" clId="{5C56D654-08BE-4DA7-9491-216B04A4AF10}" dt="2025-05-16T06:18:16.308" v="2"/>
          <ac:spMkLst>
            <pc:docMk/>
            <pc:sldMk cId="2180228365" sldId="442"/>
            <ac:spMk id="4" creationId="{9A13E2D8-2F59-44C1-B1D2-79C300C26DD4}"/>
          </ac:spMkLst>
        </pc:spChg>
      </pc:sldChg>
      <pc:sldChg chg="modSp mod">
        <pc:chgData name="Alfred Smith" userId="3c60a3631c0db8ad" providerId="LiveId" clId="{5C56D654-08BE-4DA7-9491-216B04A4AF10}" dt="2025-05-16T06:18:27.974" v="3"/>
        <pc:sldMkLst>
          <pc:docMk/>
          <pc:sldMk cId="1718612039" sldId="444"/>
        </pc:sldMkLst>
        <pc:spChg chg="mod">
          <ac:chgData name="Alfred Smith" userId="3c60a3631c0db8ad" providerId="LiveId" clId="{5C56D654-08BE-4DA7-9491-216B04A4AF10}" dt="2025-05-16T06:18:27.974" v="3"/>
          <ac:spMkLst>
            <pc:docMk/>
            <pc:sldMk cId="1718612039" sldId="444"/>
            <ac:spMk id="4" creationId="{9A13E2D8-2F59-44C1-B1D2-79C300C26DD4}"/>
          </ac:spMkLst>
        </pc:spChg>
      </pc:sldChg>
      <pc:sldChg chg="modSp mod">
        <pc:chgData name="Alfred Smith" userId="3c60a3631c0db8ad" providerId="LiveId" clId="{5C56D654-08BE-4DA7-9491-216B04A4AF10}" dt="2025-05-16T06:18:44.436" v="4"/>
        <pc:sldMkLst>
          <pc:docMk/>
          <pc:sldMk cId="665805102" sldId="446"/>
        </pc:sldMkLst>
        <pc:spChg chg="mod">
          <ac:chgData name="Alfred Smith" userId="3c60a3631c0db8ad" providerId="LiveId" clId="{5C56D654-08BE-4DA7-9491-216B04A4AF10}" dt="2025-05-16T06:18:44.436" v="4"/>
          <ac:spMkLst>
            <pc:docMk/>
            <pc:sldMk cId="665805102" sldId="446"/>
            <ac:spMk id="4" creationId="{9A13E2D8-2F59-44C1-B1D2-79C300C26DD4}"/>
          </ac:spMkLst>
        </pc:spChg>
      </pc:sldChg>
      <pc:sldChg chg="modSp mod">
        <pc:chgData name="Alfred Smith" userId="3c60a3631c0db8ad" providerId="LiveId" clId="{5C56D654-08BE-4DA7-9491-216B04A4AF10}" dt="2025-05-16T06:18:55.335" v="5"/>
        <pc:sldMkLst>
          <pc:docMk/>
          <pc:sldMk cId="843663555" sldId="448"/>
        </pc:sldMkLst>
        <pc:spChg chg="mod">
          <ac:chgData name="Alfred Smith" userId="3c60a3631c0db8ad" providerId="LiveId" clId="{5C56D654-08BE-4DA7-9491-216B04A4AF10}" dt="2025-05-16T06:18:55.335" v="5"/>
          <ac:spMkLst>
            <pc:docMk/>
            <pc:sldMk cId="843663555" sldId="448"/>
            <ac:spMk id="4" creationId="{9A13E2D8-2F59-44C1-B1D2-79C300C26DD4}"/>
          </ac:spMkLst>
        </pc:spChg>
      </pc:sldChg>
      <pc:sldChg chg="modSp mod">
        <pc:chgData name="Alfred Smith" userId="3c60a3631c0db8ad" providerId="LiveId" clId="{5C56D654-08BE-4DA7-9491-216B04A4AF10}" dt="2025-05-16T06:19:07.727" v="6"/>
        <pc:sldMkLst>
          <pc:docMk/>
          <pc:sldMk cId="4002949039" sldId="452"/>
        </pc:sldMkLst>
        <pc:spChg chg="mod">
          <ac:chgData name="Alfred Smith" userId="3c60a3631c0db8ad" providerId="LiveId" clId="{5C56D654-08BE-4DA7-9491-216B04A4AF10}" dt="2025-05-16T06:19:07.727" v="6"/>
          <ac:spMkLst>
            <pc:docMk/>
            <pc:sldMk cId="4002949039" sldId="452"/>
            <ac:spMk id="4" creationId="{9A13E2D8-2F59-44C1-B1D2-79C300C26DD4}"/>
          </ac:spMkLst>
        </pc:spChg>
      </pc:sldChg>
      <pc:sldChg chg="modSp mod">
        <pc:chgData name="Alfred Smith" userId="3c60a3631c0db8ad" providerId="LiveId" clId="{5C56D654-08BE-4DA7-9491-216B04A4AF10}" dt="2025-05-16T06:19:25.423" v="7"/>
        <pc:sldMkLst>
          <pc:docMk/>
          <pc:sldMk cId="2511564658" sldId="454"/>
        </pc:sldMkLst>
        <pc:spChg chg="mod">
          <ac:chgData name="Alfred Smith" userId="3c60a3631c0db8ad" providerId="LiveId" clId="{5C56D654-08BE-4DA7-9491-216B04A4AF10}" dt="2025-05-16T06:19:25.423" v="7"/>
          <ac:spMkLst>
            <pc:docMk/>
            <pc:sldMk cId="2511564658" sldId="454"/>
            <ac:spMk id="4" creationId="{9A13E2D8-2F59-44C1-B1D2-79C300C26DD4}"/>
          </ac:spMkLst>
        </pc:spChg>
      </pc:sldChg>
      <pc:sldChg chg="modSp mod">
        <pc:chgData name="Alfred Smith" userId="3c60a3631c0db8ad" providerId="LiveId" clId="{5C56D654-08BE-4DA7-9491-216B04A4AF10}" dt="2025-05-16T06:19:36.432" v="8"/>
        <pc:sldMkLst>
          <pc:docMk/>
          <pc:sldMk cId="4049696417" sldId="456"/>
        </pc:sldMkLst>
        <pc:spChg chg="mod">
          <ac:chgData name="Alfred Smith" userId="3c60a3631c0db8ad" providerId="LiveId" clId="{5C56D654-08BE-4DA7-9491-216B04A4AF10}" dt="2025-05-16T06:19:36.432" v="8"/>
          <ac:spMkLst>
            <pc:docMk/>
            <pc:sldMk cId="4049696417" sldId="456"/>
            <ac:spMk id="4" creationId="{9A13E2D8-2F59-44C1-B1D2-79C300C26DD4}"/>
          </ac:spMkLst>
        </pc:spChg>
      </pc:sldChg>
      <pc:sldChg chg="modSp mod">
        <pc:chgData name="Alfred Smith" userId="3c60a3631c0db8ad" providerId="LiveId" clId="{5C56D654-08BE-4DA7-9491-216B04A4AF10}" dt="2025-05-16T06:19:54.716" v="9"/>
        <pc:sldMkLst>
          <pc:docMk/>
          <pc:sldMk cId="2789980734" sldId="458"/>
        </pc:sldMkLst>
        <pc:spChg chg="mod">
          <ac:chgData name="Alfred Smith" userId="3c60a3631c0db8ad" providerId="LiveId" clId="{5C56D654-08BE-4DA7-9491-216B04A4AF10}" dt="2025-05-16T06:19:54.716" v="9"/>
          <ac:spMkLst>
            <pc:docMk/>
            <pc:sldMk cId="2789980734" sldId="458"/>
            <ac:spMk id="4" creationId="{9A13E2D8-2F59-44C1-B1D2-79C300C26DD4}"/>
          </ac:spMkLst>
        </pc:spChg>
      </pc:sldChg>
      <pc:sldChg chg="modSp mod">
        <pc:chgData name="Alfred Smith" userId="3c60a3631c0db8ad" providerId="LiveId" clId="{5C56D654-08BE-4DA7-9491-216B04A4AF10}" dt="2025-05-16T06:20:06.245" v="10"/>
        <pc:sldMkLst>
          <pc:docMk/>
          <pc:sldMk cId="2691432836" sldId="460"/>
        </pc:sldMkLst>
        <pc:spChg chg="mod">
          <ac:chgData name="Alfred Smith" userId="3c60a3631c0db8ad" providerId="LiveId" clId="{5C56D654-08BE-4DA7-9491-216B04A4AF10}" dt="2025-05-16T06:20:06.245" v="10"/>
          <ac:spMkLst>
            <pc:docMk/>
            <pc:sldMk cId="2691432836" sldId="460"/>
            <ac:spMk id="4" creationId="{9A13E2D8-2F59-44C1-B1D2-79C300C26DD4}"/>
          </ac:spMkLst>
        </pc:spChg>
      </pc:sldChg>
      <pc:sldChg chg="modSp mod">
        <pc:chgData name="Alfred Smith" userId="3c60a3631c0db8ad" providerId="LiveId" clId="{5C56D654-08BE-4DA7-9491-216B04A4AF10}" dt="2025-05-16T06:20:21.977" v="11"/>
        <pc:sldMkLst>
          <pc:docMk/>
          <pc:sldMk cId="3941201962" sldId="462"/>
        </pc:sldMkLst>
        <pc:spChg chg="mod">
          <ac:chgData name="Alfred Smith" userId="3c60a3631c0db8ad" providerId="LiveId" clId="{5C56D654-08BE-4DA7-9491-216B04A4AF10}" dt="2025-05-16T06:20:21.977" v="11"/>
          <ac:spMkLst>
            <pc:docMk/>
            <pc:sldMk cId="3941201962" sldId="462"/>
            <ac:spMk id="4" creationId="{9A13E2D8-2F59-44C1-B1D2-79C300C26DD4}"/>
          </ac:spMkLst>
        </pc:spChg>
      </pc:sldChg>
      <pc:sldChg chg="modSp mod">
        <pc:chgData name="Alfred Smith" userId="3c60a3631c0db8ad" providerId="LiveId" clId="{5C56D654-08BE-4DA7-9491-216B04A4AF10}" dt="2025-05-16T06:20:32.928" v="12"/>
        <pc:sldMkLst>
          <pc:docMk/>
          <pc:sldMk cId="3471468068" sldId="464"/>
        </pc:sldMkLst>
        <pc:spChg chg="mod">
          <ac:chgData name="Alfred Smith" userId="3c60a3631c0db8ad" providerId="LiveId" clId="{5C56D654-08BE-4DA7-9491-216B04A4AF10}" dt="2025-05-16T06:20:32.928" v="12"/>
          <ac:spMkLst>
            <pc:docMk/>
            <pc:sldMk cId="3471468068" sldId="464"/>
            <ac:spMk id="4" creationId="{9A13E2D8-2F59-44C1-B1D2-79C300C26DD4}"/>
          </ac:spMkLst>
        </pc:spChg>
      </pc:sldChg>
      <pc:sldChg chg="modSp mod">
        <pc:chgData name="Alfred Smith" userId="3c60a3631c0db8ad" providerId="LiveId" clId="{5C56D654-08BE-4DA7-9491-216B04A4AF10}" dt="2025-05-16T06:20:52.628" v="13"/>
        <pc:sldMkLst>
          <pc:docMk/>
          <pc:sldMk cId="581074576" sldId="466"/>
        </pc:sldMkLst>
        <pc:spChg chg="mod">
          <ac:chgData name="Alfred Smith" userId="3c60a3631c0db8ad" providerId="LiveId" clId="{5C56D654-08BE-4DA7-9491-216B04A4AF10}" dt="2025-05-16T06:20:52.628" v="13"/>
          <ac:spMkLst>
            <pc:docMk/>
            <pc:sldMk cId="581074576" sldId="466"/>
            <ac:spMk id="4" creationId="{9A13E2D8-2F59-44C1-B1D2-79C300C26DD4}"/>
          </ac:spMkLst>
        </pc:spChg>
      </pc:sldChg>
      <pc:sldChg chg="addSp delSp modSp mod">
        <pc:chgData name="Alfred Smith" userId="3c60a3631c0db8ad" providerId="LiveId" clId="{5C56D654-08BE-4DA7-9491-216B04A4AF10}" dt="2025-05-16T05:33:08.331" v="1"/>
        <pc:sldMkLst>
          <pc:docMk/>
          <pc:sldMk cId="826482979" sldId="468"/>
        </pc:sldMkLst>
        <pc:spChg chg="del">
          <ac:chgData name="Alfred Smith" userId="3c60a3631c0db8ad" providerId="LiveId" clId="{5C56D654-08BE-4DA7-9491-216B04A4AF10}" dt="2025-05-16T05:33:06.612" v="0" actId="478"/>
          <ac:spMkLst>
            <pc:docMk/>
            <pc:sldMk cId="826482979" sldId="468"/>
            <ac:spMk id="3" creationId="{5F96472B-1870-F55F-618C-EA4C69EAE1B6}"/>
          </ac:spMkLst>
        </pc:spChg>
        <pc:spChg chg="add mod">
          <ac:chgData name="Alfred Smith" userId="3c60a3631c0db8ad" providerId="LiveId" clId="{5C56D654-08BE-4DA7-9491-216B04A4AF10}" dt="2025-05-16T05:33:08.331" v="1"/>
          <ac:spMkLst>
            <pc:docMk/>
            <pc:sldMk cId="826482979" sldId="468"/>
            <ac:spMk id="5" creationId="{2D993B49-5395-1D4A-10ED-BD4B5D509352}"/>
          </ac:spMkLst>
        </pc:spChg>
      </pc:sldChg>
      <pc:sldChg chg="modSp mod">
        <pc:chgData name="Alfred Smith" userId="3c60a3631c0db8ad" providerId="LiveId" clId="{5C56D654-08BE-4DA7-9491-216B04A4AF10}" dt="2025-05-16T06:21:06.887" v="14"/>
        <pc:sldMkLst>
          <pc:docMk/>
          <pc:sldMk cId="1977151801" sldId="469"/>
        </pc:sldMkLst>
        <pc:spChg chg="mod">
          <ac:chgData name="Alfred Smith" userId="3c60a3631c0db8ad" providerId="LiveId" clId="{5C56D654-08BE-4DA7-9491-216B04A4AF10}" dt="2025-05-16T06:21:06.887" v="14"/>
          <ac:spMkLst>
            <pc:docMk/>
            <pc:sldMk cId="1977151801" sldId="469"/>
            <ac:spMk id="4" creationId="{9A13E2D8-2F59-44C1-B1D2-79C300C26DD4}"/>
          </ac:spMkLst>
        </pc:spChg>
      </pc:sldChg>
      <pc:sldChg chg="modSp mod">
        <pc:chgData name="Alfred Smith" userId="3c60a3631c0db8ad" providerId="LiveId" clId="{5C56D654-08BE-4DA7-9491-216B04A4AF10}" dt="2025-05-16T06:21:23.307" v="15"/>
        <pc:sldMkLst>
          <pc:docMk/>
          <pc:sldMk cId="1363420450" sldId="471"/>
        </pc:sldMkLst>
        <pc:spChg chg="mod">
          <ac:chgData name="Alfred Smith" userId="3c60a3631c0db8ad" providerId="LiveId" clId="{5C56D654-08BE-4DA7-9491-216B04A4AF10}" dt="2025-05-16T06:21:23.307" v="15"/>
          <ac:spMkLst>
            <pc:docMk/>
            <pc:sldMk cId="1363420450" sldId="471"/>
            <ac:spMk id="4" creationId="{9A13E2D8-2F59-44C1-B1D2-79C300C26DD4}"/>
          </ac:spMkLst>
        </pc:spChg>
      </pc:sldChg>
      <pc:sldChg chg="modSp mod">
        <pc:chgData name="Alfred Smith" userId="3c60a3631c0db8ad" providerId="LiveId" clId="{5C56D654-08BE-4DA7-9491-216B04A4AF10}" dt="2025-05-16T06:21:34.859" v="16"/>
        <pc:sldMkLst>
          <pc:docMk/>
          <pc:sldMk cId="178724908" sldId="473"/>
        </pc:sldMkLst>
        <pc:spChg chg="mod">
          <ac:chgData name="Alfred Smith" userId="3c60a3631c0db8ad" providerId="LiveId" clId="{5C56D654-08BE-4DA7-9491-216B04A4AF10}" dt="2025-05-16T06:21:34.859" v="16"/>
          <ac:spMkLst>
            <pc:docMk/>
            <pc:sldMk cId="178724908" sldId="473"/>
            <ac:spMk id="4" creationId="{9A13E2D8-2F59-44C1-B1D2-79C300C26DD4}"/>
          </ac:spMkLst>
        </pc:spChg>
      </pc:sldChg>
      <pc:sldChg chg="modSp mod">
        <pc:chgData name="Alfred Smith" userId="3c60a3631c0db8ad" providerId="LiveId" clId="{5C56D654-08BE-4DA7-9491-216B04A4AF10}" dt="2025-05-16T06:21:50.663" v="17"/>
        <pc:sldMkLst>
          <pc:docMk/>
          <pc:sldMk cId="117459973" sldId="475"/>
        </pc:sldMkLst>
        <pc:spChg chg="mod">
          <ac:chgData name="Alfred Smith" userId="3c60a3631c0db8ad" providerId="LiveId" clId="{5C56D654-08BE-4DA7-9491-216B04A4AF10}" dt="2025-05-16T06:21:50.663" v="17"/>
          <ac:spMkLst>
            <pc:docMk/>
            <pc:sldMk cId="117459973" sldId="475"/>
            <ac:spMk id="4" creationId="{9A13E2D8-2F59-44C1-B1D2-79C300C26DD4}"/>
          </ac:spMkLst>
        </pc:spChg>
      </pc:sldChg>
      <pc:sldChg chg="modSp mod">
        <pc:chgData name="Alfred Smith" userId="3c60a3631c0db8ad" providerId="LiveId" clId="{5C56D654-08BE-4DA7-9491-216B04A4AF10}" dt="2025-05-16T06:21:59.369" v="18"/>
        <pc:sldMkLst>
          <pc:docMk/>
          <pc:sldMk cId="2005973168" sldId="477"/>
        </pc:sldMkLst>
        <pc:spChg chg="mod">
          <ac:chgData name="Alfred Smith" userId="3c60a3631c0db8ad" providerId="LiveId" clId="{5C56D654-08BE-4DA7-9491-216B04A4AF10}" dt="2025-05-16T06:21:59.369" v="18"/>
          <ac:spMkLst>
            <pc:docMk/>
            <pc:sldMk cId="2005973168" sldId="477"/>
            <ac:spMk id="4" creationId="{9A13E2D8-2F59-44C1-B1D2-79C300C26DD4}"/>
          </ac:spMkLst>
        </pc:spChg>
      </pc:sldChg>
      <pc:sldChg chg="modSp mod">
        <pc:chgData name="Alfred Smith" userId="3c60a3631c0db8ad" providerId="LiveId" clId="{5C56D654-08BE-4DA7-9491-216B04A4AF10}" dt="2025-05-16T06:22:09.671" v="19"/>
        <pc:sldMkLst>
          <pc:docMk/>
          <pc:sldMk cId="4082721330" sldId="479"/>
        </pc:sldMkLst>
        <pc:spChg chg="mod">
          <ac:chgData name="Alfred Smith" userId="3c60a3631c0db8ad" providerId="LiveId" clId="{5C56D654-08BE-4DA7-9491-216B04A4AF10}" dt="2025-05-16T06:22:09.671" v="19"/>
          <ac:spMkLst>
            <pc:docMk/>
            <pc:sldMk cId="4082721330" sldId="479"/>
            <ac:spMk id="4" creationId="{9A13E2D8-2F59-44C1-B1D2-79C300C26DD4}"/>
          </ac:spMkLst>
        </pc:spChg>
      </pc:sldChg>
      <pc:sldChg chg="modSp mod">
        <pc:chgData name="Alfred Smith" userId="3c60a3631c0db8ad" providerId="LiveId" clId="{5C56D654-08BE-4DA7-9491-216B04A4AF10}" dt="2025-05-16T06:22:22.700" v="20"/>
        <pc:sldMkLst>
          <pc:docMk/>
          <pc:sldMk cId="2974949260" sldId="481"/>
        </pc:sldMkLst>
        <pc:spChg chg="mod">
          <ac:chgData name="Alfred Smith" userId="3c60a3631c0db8ad" providerId="LiveId" clId="{5C56D654-08BE-4DA7-9491-216B04A4AF10}" dt="2025-05-16T06:22:22.700" v="20"/>
          <ac:spMkLst>
            <pc:docMk/>
            <pc:sldMk cId="2974949260" sldId="481"/>
            <ac:spMk id="4" creationId="{9A13E2D8-2F59-44C1-B1D2-79C300C26DD4}"/>
          </ac:spMkLst>
        </pc:spChg>
      </pc:sldChg>
      <pc:sldChg chg="modSp mod">
        <pc:chgData name="Alfred Smith" userId="3c60a3631c0db8ad" providerId="LiveId" clId="{5C56D654-08BE-4DA7-9491-216B04A4AF10}" dt="2025-05-16T06:22:41.384" v="21"/>
        <pc:sldMkLst>
          <pc:docMk/>
          <pc:sldMk cId="3358695192" sldId="483"/>
        </pc:sldMkLst>
        <pc:spChg chg="mod">
          <ac:chgData name="Alfred Smith" userId="3c60a3631c0db8ad" providerId="LiveId" clId="{5C56D654-08BE-4DA7-9491-216B04A4AF10}" dt="2025-05-16T06:22:41.384" v="21"/>
          <ac:spMkLst>
            <pc:docMk/>
            <pc:sldMk cId="3358695192" sldId="483"/>
            <ac:spMk id="4" creationId="{9A13E2D8-2F59-44C1-B1D2-79C300C26DD4}"/>
          </ac:spMkLst>
        </pc:spChg>
      </pc:sldChg>
      <pc:sldChg chg="modSp mod">
        <pc:chgData name="Alfred Smith" userId="3c60a3631c0db8ad" providerId="LiveId" clId="{5C56D654-08BE-4DA7-9491-216B04A4AF10}" dt="2025-05-16T06:22:57.403" v="22"/>
        <pc:sldMkLst>
          <pc:docMk/>
          <pc:sldMk cId="2529962610" sldId="485"/>
        </pc:sldMkLst>
        <pc:spChg chg="mod">
          <ac:chgData name="Alfred Smith" userId="3c60a3631c0db8ad" providerId="LiveId" clId="{5C56D654-08BE-4DA7-9491-216B04A4AF10}" dt="2025-05-16T06:22:57.403" v="22"/>
          <ac:spMkLst>
            <pc:docMk/>
            <pc:sldMk cId="2529962610" sldId="485"/>
            <ac:spMk id="4" creationId="{9A13E2D8-2F59-44C1-B1D2-79C300C26DD4}"/>
          </ac:spMkLst>
        </pc:spChg>
      </pc:sldChg>
    </pc:docChg>
  </pc:docChgLst>
  <pc:docChgLst>
    <pc:chgData name="Alfred Smith" userId="3c60a3631c0db8ad" providerId="LiveId" clId="{FD8B681D-FF82-4E69-AFC4-878FA514C027}"/>
    <pc:docChg chg="modSld">
      <pc:chgData name="Alfred Smith" userId="3c60a3631c0db8ad" providerId="LiveId" clId="{FD8B681D-FF82-4E69-AFC4-878FA514C027}" dt="2025-04-25T09:04:59.357" v="0"/>
      <pc:docMkLst>
        <pc:docMk/>
      </pc:docMkLst>
      <pc:sldChg chg="modSp">
        <pc:chgData name="Alfred Smith" userId="3c60a3631c0db8ad" providerId="LiveId" clId="{FD8B681D-FF82-4E69-AFC4-878FA514C027}" dt="2025-04-25T09:04:59.357" v="0"/>
        <pc:sldMkLst>
          <pc:docMk/>
          <pc:sldMk cId="3759221820" sldId="439"/>
        </pc:sldMkLst>
        <pc:spChg chg="mod">
          <ac:chgData name="Alfred Smith" userId="3c60a3631c0db8ad" providerId="LiveId" clId="{FD8B681D-FF82-4E69-AFC4-878FA514C027}" dt="2025-04-25T09:04:59.357" v="0"/>
          <ac:spMkLst>
            <pc:docMk/>
            <pc:sldMk cId="3759221820" sldId="439"/>
            <ac:spMk id="2" creationId="{CFCC4313-9AAF-86F1-3210-2D8CACE7FCBB}"/>
          </ac:spMkLst>
        </pc:spChg>
      </pc:sldChg>
      <pc:sldChg chg="modSp">
        <pc:chgData name="Alfred Smith" userId="3c60a3631c0db8ad" providerId="LiveId" clId="{FD8B681D-FF82-4E69-AFC4-878FA514C027}" dt="2025-04-25T09:04:59.357" v="0"/>
        <pc:sldMkLst>
          <pc:docMk/>
          <pc:sldMk cId="3676245138" sldId="441"/>
        </pc:sldMkLst>
        <pc:spChg chg="mod">
          <ac:chgData name="Alfred Smith" userId="3c60a3631c0db8ad" providerId="LiveId" clId="{FD8B681D-FF82-4E69-AFC4-878FA514C027}" dt="2025-04-25T09:04:59.357" v="0"/>
          <ac:spMkLst>
            <pc:docMk/>
            <pc:sldMk cId="3676245138" sldId="441"/>
            <ac:spMk id="5" creationId="{F41E19B1-368A-4168-A0A5-D046C603F607}"/>
          </ac:spMkLst>
        </pc:spChg>
      </pc:sldChg>
      <pc:sldChg chg="modSp">
        <pc:chgData name="Alfred Smith" userId="3c60a3631c0db8ad" providerId="LiveId" clId="{FD8B681D-FF82-4E69-AFC4-878FA514C027}" dt="2025-04-25T09:04:59.357" v="0"/>
        <pc:sldMkLst>
          <pc:docMk/>
          <pc:sldMk cId="283334129" sldId="453"/>
        </pc:sldMkLst>
        <pc:spChg chg="mod">
          <ac:chgData name="Alfred Smith" userId="3c60a3631c0db8ad" providerId="LiveId" clId="{FD8B681D-FF82-4E69-AFC4-878FA514C027}" dt="2025-04-25T09:04:59.357" v="0"/>
          <ac:spMkLst>
            <pc:docMk/>
            <pc:sldMk cId="283334129" sldId="453"/>
            <ac:spMk id="7" creationId="{8996DDD4-843B-D148-AC83-20699E48A1CA}"/>
          </ac:spMkLst>
        </pc:spChg>
      </pc:sldChg>
      <pc:sldChg chg="modSp">
        <pc:chgData name="Alfred Smith" userId="3c60a3631c0db8ad" providerId="LiveId" clId="{FD8B681D-FF82-4E69-AFC4-878FA514C027}" dt="2025-04-25T09:04:59.357" v="0"/>
        <pc:sldMkLst>
          <pc:docMk/>
          <pc:sldMk cId="1799939013" sldId="455"/>
        </pc:sldMkLst>
        <pc:spChg chg="mod">
          <ac:chgData name="Alfred Smith" userId="3c60a3631c0db8ad" providerId="LiveId" clId="{FD8B681D-FF82-4E69-AFC4-878FA514C027}" dt="2025-04-25T09:04:59.357" v="0"/>
          <ac:spMkLst>
            <pc:docMk/>
            <pc:sldMk cId="1799939013" sldId="455"/>
            <ac:spMk id="2" creationId="{E161DA82-2304-B574-96DF-B8BE75FCFFC1}"/>
          </ac:spMkLst>
        </pc:spChg>
      </pc:sldChg>
      <pc:sldChg chg="modSp">
        <pc:chgData name="Alfred Smith" userId="3c60a3631c0db8ad" providerId="LiveId" clId="{FD8B681D-FF82-4E69-AFC4-878FA514C027}" dt="2025-04-25T09:04:59.357" v="0"/>
        <pc:sldMkLst>
          <pc:docMk/>
          <pc:sldMk cId="2618424304" sldId="457"/>
        </pc:sldMkLst>
        <pc:spChg chg="mod">
          <ac:chgData name="Alfred Smith" userId="3c60a3631c0db8ad" providerId="LiveId" clId="{FD8B681D-FF82-4E69-AFC4-878FA514C027}" dt="2025-04-25T09:04:59.357" v="0"/>
          <ac:spMkLst>
            <pc:docMk/>
            <pc:sldMk cId="2618424304" sldId="457"/>
            <ac:spMk id="5" creationId="{B9611C97-2C06-1BB8-D162-606FCD0C9028}"/>
          </ac:spMkLst>
        </pc:spChg>
      </pc:sldChg>
      <pc:sldChg chg="modSp">
        <pc:chgData name="Alfred Smith" userId="3c60a3631c0db8ad" providerId="LiveId" clId="{FD8B681D-FF82-4E69-AFC4-878FA514C027}" dt="2025-04-25T09:04:59.357" v="0"/>
        <pc:sldMkLst>
          <pc:docMk/>
          <pc:sldMk cId="783514268" sldId="459"/>
        </pc:sldMkLst>
        <pc:spChg chg="mod">
          <ac:chgData name="Alfred Smith" userId="3c60a3631c0db8ad" providerId="LiveId" clId="{FD8B681D-FF82-4E69-AFC4-878FA514C027}" dt="2025-04-25T09:04:59.357" v="0"/>
          <ac:spMkLst>
            <pc:docMk/>
            <pc:sldMk cId="783514268" sldId="459"/>
            <ac:spMk id="5" creationId="{82B2FE60-8409-92ED-5776-16F074393176}"/>
          </ac:spMkLst>
        </pc:spChg>
      </pc:sldChg>
      <pc:sldChg chg="modSp">
        <pc:chgData name="Alfred Smith" userId="3c60a3631c0db8ad" providerId="LiveId" clId="{FD8B681D-FF82-4E69-AFC4-878FA514C027}" dt="2025-04-25T09:04:59.357" v="0"/>
        <pc:sldMkLst>
          <pc:docMk/>
          <pc:sldMk cId="3868250199" sldId="461"/>
        </pc:sldMkLst>
        <pc:spChg chg="mod">
          <ac:chgData name="Alfred Smith" userId="3c60a3631c0db8ad" providerId="LiveId" clId="{FD8B681D-FF82-4E69-AFC4-878FA514C027}" dt="2025-04-25T09:04:59.357" v="0"/>
          <ac:spMkLst>
            <pc:docMk/>
            <pc:sldMk cId="3868250199" sldId="461"/>
            <ac:spMk id="5" creationId="{2372569E-7106-DE9C-4804-2B55801CDFED}"/>
          </ac:spMkLst>
        </pc:spChg>
      </pc:sldChg>
      <pc:sldChg chg="modSp">
        <pc:chgData name="Alfred Smith" userId="3c60a3631c0db8ad" providerId="LiveId" clId="{FD8B681D-FF82-4E69-AFC4-878FA514C027}" dt="2025-04-25T09:04:59.357" v="0"/>
        <pc:sldMkLst>
          <pc:docMk/>
          <pc:sldMk cId="2982327576" sldId="463"/>
        </pc:sldMkLst>
        <pc:spChg chg="mod">
          <ac:chgData name="Alfred Smith" userId="3c60a3631c0db8ad" providerId="LiveId" clId="{FD8B681D-FF82-4E69-AFC4-878FA514C027}" dt="2025-04-25T09:04:59.357" v="0"/>
          <ac:spMkLst>
            <pc:docMk/>
            <pc:sldMk cId="2982327576" sldId="463"/>
            <ac:spMk id="5" creationId="{80FDA6DB-FEFD-2AFB-A56B-DD2A9F37EC18}"/>
          </ac:spMkLst>
        </pc:spChg>
      </pc:sldChg>
      <pc:sldChg chg="modSp">
        <pc:chgData name="Alfred Smith" userId="3c60a3631c0db8ad" providerId="LiveId" clId="{FD8B681D-FF82-4E69-AFC4-878FA514C027}" dt="2025-04-25T09:04:59.357" v="0"/>
        <pc:sldMkLst>
          <pc:docMk/>
          <pc:sldMk cId="3894174290" sldId="465"/>
        </pc:sldMkLst>
        <pc:spChg chg="mod">
          <ac:chgData name="Alfred Smith" userId="3c60a3631c0db8ad" providerId="LiveId" clId="{FD8B681D-FF82-4E69-AFC4-878FA514C027}" dt="2025-04-25T09:04:59.357" v="0"/>
          <ac:spMkLst>
            <pc:docMk/>
            <pc:sldMk cId="3894174290" sldId="465"/>
            <ac:spMk id="5" creationId="{B088CC6E-B244-E1B0-C89E-17EC38A9BF3A}"/>
          </ac:spMkLst>
        </pc:spChg>
      </pc:sldChg>
      <pc:sldChg chg="modSp">
        <pc:chgData name="Alfred Smith" userId="3c60a3631c0db8ad" providerId="LiveId" clId="{FD8B681D-FF82-4E69-AFC4-878FA514C027}" dt="2025-04-25T09:04:59.357" v="0"/>
        <pc:sldMkLst>
          <pc:docMk/>
          <pc:sldMk cId="2711152741" sldId="467"/>
        </pc:sldMkLst>
        <pc:spChg chg="mod">
          <ac:chgData name="Alfred Smith" userId="3c60a3631c0db8ad" providerId="LiveId" clId="{FD8B681D-FF82-4E69-AFC4-878FA514C027}" dt="2025-04-25T09:04:59.357" v="0"/>
          <ac:spMkLst>
            <pc:docMk/>
            <pc:sldMk cId="2711152741" sldId="467"/>
            <ac:spMk id="5" creationId="{25A67287-66E3-145A-9DD6-AD8BEC806773}"/>
          </ac:spMkLst>
        </pc:spChg>
      </pc:sldChg>
      <pc:sldChg chg="modSp">
        <pc:chgData name="Alfred Smith" userId="3c60a3631c0db8ad" providerId="LiveId" clId="{FD8B681D-FF82-4E69-AFC4-878FA514C027}" dt="2025-04-25T09:04:59.357" v="0"/>
        <pc:sldMkLst>
          <pc:docMk/>
          <pc:sldMk cId="2159095177" sldId="470"/>
        </pc:sldMkLst>
        <pc:spChg chg="mod">
          <ac:chgData name="Alfred Smith" userId="3c60a3631c0db8ad" providerId="LiveId" clId="{FD8B681D-FF82-4E69-AFC4-878FA514C027}" dt="2025-04-25T09:04:59.357" v="0"/>
          <ac:spMkLst>
            <pc:docMk/>
            <pc:sldMk cId="2159095177" sldId="470"/>
            <ac:spMk id="5" creationId="{14EE1C72-4BB9-AF95-FE32-A09A9A540606}"/>
          </ac:spMkLst>
        </pc:spChg>
      </pc:sldChg>
      <pc:sldChg chg="modSp">
        <pc:chgData name="Alfred Smith" userId="3c60a3631c0db8ad" providerId="LiveId" clId="{FD8B681D-FF82-4E69-AFC4-878FA514C027}" dt="2025-04-25T09:04:59.357" v="0"/>
        <pc:sldMkLst>
          <pc:docMk/>
          <pc:sldMk cId="542301708" sldId="472"/>
        </pc:sldMkLst>
        <pc:spChg chg="mod">
          <ac:chgData name="Alfred Smith" userId="3c60a3631c0db8ad" providerId="LiveId" clId="{FD8B681D-FF82-4E69-AFC4-878FA514C027}" dt="2025-04-25T09:04:59.357" v="0"/>
          <ac:spMkLst>
            <pc:docMk/>
            <pc:sldMk cId="542301708" sldId="472"/>
            <ac:spMk id="5" creationId="{FFE69361-4F56-7609-7CF0-9943E1E0E929}"/>
          </ac:spMkLst>
        </pc:spChg>
      </pc:sldChg>
      <pc:sldChg chg="modSp">
        <pc:chgData name="Alfred Smith" userId="3c60a3631c0db8ad" providerId="LiveId" clId="{FD8B681D-FF82-4E69-AFC4-878FA514C027}" dt="2025-04-25T09:04:59.357" v="0"/>
        <pc:sldMkLst>
          <pc:docMk/>
          <pc:sldMk cId="3470421162" sldId="474"/>
        </pc:sldMkLst>
        <pc:spChg chg="mod">
          <ac:chgData name="Alfred Smith" userId="3c60a3631c0db8ad" providerId="LiveId" clId="{FD8B681D-FF82-4E69-AFC4-878FA514C027}" dt="2025-04-25T09:04:59.357" v="0"/>
          <ac:spMkLst>
            <pc:docMk/>
            <pc:sldMk cId="3470421162" sldId="474"/>
            <ac:spMk id="5" creationId="{A2D13DE0-50CF-26D4-3E46-E26450F2CA97}"/>
          </ac:spMkLst>
        </pc:spChg>
      </pc:sldChg>
      <pc:sldChg chg="modSp">
        <pc:chgData name="Alfred Smith" userId="3c60a3631c0db8ad" providerId="LiveId" clId="{FD8B681D-FF82-4E69-AFC4-878FA514C027}" dt="2025-04-25T09:04:59.357" v="0"/>
        <pc:sldMkLst>
          <pc:docMk/>
          <pc:sldMk cId="1682448973" sldId="476"/>
        </pc:sldMkLst>
        <pc:spChg chg="mod">
          <ac:chgData name="Alfred Smith" userId="3c60a3631c0db8ad" providerId="LiveId" clId="{FD8B681D-FF82-4E69-AFC4-878FA514C027}" dt="2025-04-25T09:04:59.357" v="0"/>
          <ac:spMkLst>
            <pc:docMk/>
            <pc:sldMk cId="1682448973" sldId="476"/>
            <ac:spMk id="5" creationId="{32CE0305-80F0-6EC3-7D67-0B89A7D5F4A7}"/>
          </ac:spMkLst>
        </pc:spChg>
      </pc:sldChg>
      <pc:sldChg chg="modSp">
        <pc:chgData name="Alfred Smith" userId="3c60a3631c0db8ad" providerId="LiveId" clId="{FD8B681D-FF82-4E69-AFC4-878FA514C027}" dt="2025-04-25T09:04:59.357" v="0"/>
        <pc:sldMkLst>
          <pc:docMk/>
          <pc:sldMk cId="3171573451" sldId="478"/>
        </pc:sldMkLst>
        <pc:spChg chg="mod">
          <ac:chgData name="Alfred Smith" userId="3c60a3631c0db8ad" providerId="LiveId" clId="{FD8B681D-FF82-4E69-AFC4-878FA514C027}" dt="2025-04-25T09:04:59.357" v="0"/>
          <ac:spMkLst>
            <pc:docMk/>
            <pc:sldMk cId="3171573451" sldId="478"/>
            <ac:spMk id="5" creationId="{DC1248BE-C083-6B78-5B4E-0CDDCFC502D2}"/>
          </ac:spMkLst>
        </pc:spChg>
      </pc:sldChg>
      <pc:sldChg chg="modSp">
        <pc:chgData name="Alfred Smith" userId="3c60a3631c0db8ad" providerId="LiveId" clId="{FD8B681D-FF82-4E69-AFC4-878FA514C027}" dt="2025-04-25T09:04:59.357" v="0"/>
        <pc:sldMkLst>
          <pc:docMk/>
          <pc:sldMk cId="908821574" sldId="480"/>
        </pc:sldMkLst>
        <pc:spChg chg="mod">
          <ac:chgData name="Alfred Smith" userId="3c60a3631c0db8ad" providerId="LiveId" clId="{FD8B681D-FF82-4E69-AFC4-878FA514C027}" dt="2025-04-25T09:04:59.357" v="0"/>
          <ac:spMkLst>
            <pc:docMk/>
            <pc:sldMk cId="908821574" sldId="480"/>
            <ac:spMk id="5" creationId="{2092D39C-29C1-E425-DD63-1A26D5B7AE5D}"/>
          </ac:spMkLst>
        </pc:spChg>
      </pc:sldChg>
      <pc:sldChg chg="modSp">
        <pc:chgData name="Alfred Smith" userId="3c60a3631c0db8ad" providerId="LiveId" clId="{FD8B681D-FF82-4E69-AFC4-878FA514C027}" dt="2025-04-25T09:04:59.357" v="0"/>
        <pc:sldMkLst>
          <pc:docMk/>
          <pc:sldMk cId="414019588" sldId="482"/>
        </pc:sldMkLst>
        <pc:spChg chg="mod">
          <ac:chgData name="Alfred Smith" userId="3c60a3631c0db8ad" providerId="LiveId" clId="{FD8B681D-FF82-4E69-AFC4-878FA514C027}" dt="2025-04-25T09:04:59.357" v="0"/>
          <ac:spMkLst>
            <pc:docMk/>
            <pc:sldMk cId="414019588" sldId="482"/>
            <ac:spMk id="5" creationId="{17642EF5-85E6-EC03-A740-067732AA08F6}"/>
          </ac:spMkLst>
        </pc:spChg>
      </pc:sldChg>
      <pc:sldChg chg="modSp">
        <pc:chgData name="Alfred Smith" userId="3c60a3631c0db8ad" providerId="LiveId" clId="{FD8B681D-FF82-4E69-AFC4-878FA514C027}" dt="2025-04-25T09:04:59.357" v="0"/>
        <pc:sldMkLst>
          <pc:docMk/>
          <pc:sldMk cId="1477489156" sldId="484"/>
        </pc:sldMkLst>
        <pc:spChg chg="mod">
          <ac:chgData name="Alfred Smith" userId="3c60a3631c0db8ad" providerId="LiveId" clId="{FD8B681D-FF82-4E69-AFC4-878FA514C027}" dt="2025-04-25T09:04:59.357" v="0"/>
          <ac:spMkLst>
            <pc:docMk/>
            <pc:sldMk cId="1477489156" sldId="484"/>
            <ac:spMk id="5" creationId="{436AB22A-3E02-A858-646E-FF60E9E41DC6}"/>
          </ac:spMkLst>
        </pc:spChg>
      </pc:sldChg>
      <pc:sldChg chg="modSp">
        <pc:chgData name="Alfred Smith" userId="3c60a3631c0db8ad" providerId="LiveId" clId="{FD8B681D-FF82-4E69-AFC4-878FA514C027}" dt="2025-04-25T09:04:59.357" v="0"/>
        <pc:sldMkLst>
          <pc:docMk/>
          <pc:sldMk cId="3243084450" sldId="489"/>
        </pc:sldMkLst>
        <pc:spChg chg="mod">
          <ac:chgData name="Alfred Smith" userId="3c60a3631c0db8ad" providerId="LiveId" clId="{FD8B681D-FF82-4E69-AFC4-878FA514C027}" dt="2025-04-25T09:04:59.357" v="0"/>
          <ac:spMkLst>
            <pc:docMk/>
            <pc:sldMk cId="3243084450" sldId="489"/>
            <ac:spMk id="5" creationId="{FBC33A52-B21E-8A45-ACC1-8776839F2DD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34 Calling the Disciples…</a:t>
            </a:r>
          </a:p>
          <a:p>
            <a:pPr algn="l"/>
            <a:r>
              <a:rPr lang="en-US" sz="1200" b="0" i="0" u="none" strike="noStrike" baseline="0" dirty="0">
                <a:latin typeface="TimesNewRomanPSMT"/>
              </a:rPr>
              <a:t>1. Simon, Andrew, James and John - Luke 5:1-11 (Left Top)</a:t>
            </a:r>
          </a:p>
          <a:p>
            <a:pPr algn="l"/>
            <a:r>
              <a:rPr lang="en-US" sz="1200" b="0" i="0" u="none" strike="noStrike" baseline="0" dirty="0">
                <a:latin typeface="TimesNewRomanPSMT"/>
              </a:rPr>
              <a:t>2. Capernaum - Mark 1:21-34 (Right Top)</a:t>
            </a:r>
          </a:p>
          <a:p>
            <a:pPr algn="l"/>
            <a:r>
              <a:rPr lang="en-IN" sz="1200" b="0" i="0" u="none" strike="noStrike" baseline="0" dirty="0">
                <a:latin typeface="TimesNewRomanPSMT"/>
              </a:rPr>
              <a:t>3. Cure Paralyzed Man - Luke 5:17-26 (Right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Call of Matthew - Matt 9:9-13 (Right Bottom)</a:t>
            </a:r>
          </a:p>
          <a:p>
            <a:pPr algn="l"/>
            <a:r>
              <a:rPr lang="en-US" sz="1200" b="0" i="0" u="none" strike="noStrike" baseline="0" dirty="0">
                <a:latin typeface="TimesNewRomanPSMT"/>
              </a:rPr>
              <a:t>5. Sabbath - Matt 12:1-14; Mark 2:23-28 (Left Bottom)</a:t>
            </a:r>
          </a:p>
          <a:p>
            <a:pPr algn="l"/>
            <a:r>
              <a:rPr lang="en-US" sz="1200" b="0" i="0" u="none" strike="noStrike" baseline="0" dirty="0">
                <a:latin typeface="TimesNewRomanPSMT"/>
              </a:rPr>
              <a:t>6. Appointment of the 12 apostles and Sermon on the Mount - Luke 6:12-17; Matt</a:t>
            </a:r>
          </a:p>
          <a:p>
            <a:pPr algn="l"/>
            <a:r>
              <a:rPr lang="en-IN" sz="1200" b="0" i="0" u="none" strike="noStrike" baseline="0" dirty="0">
                <a:latin typeface="TimesNewRomanPSMT"/>
              </a:rPr>
              <a:t>5:1-7:29 (Left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34-5</a:t>
            </a:r>
          </a:p>
        </p:txBody>
      </p:sp>
      <p:pic>
        <p:nvPicPr>
          <p:cNvPr id="4" name="Audio 3">
            <a:hlinkClick r:id="" action="ppaction://media"/>
            <a:extLst>
              <a:ext uri="{FF2B5EF4-FFF2-40B4-BE49-F238E27FC236}">
                <a16:creationId xmlns:a16="http://schemas.microsoft.com/office/drawing/2014/main" id="{6BB046D6-B04E-A111-740F-5D4359EB35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2D993B49-5395-1D4A-10ED-BD4B5D509352}"/>
              </a:ext>
            </a:extLst>
          </p:cNvPr>
          <p:cNvSpPr>
            <a:spLocks noGrp="1"/>
          </p:cNvSpPr>
          <p:nvPr>
            <p:ph idx="1"/>
          </p:nvPr>
        </p:nvSpPr>
        <p:spPr>
          <a:xfrm>
            <a:off x="838200" y="1825625"/>
            <a:ext cx="10515600" cy="4351338"/>
          </a:xfrm>
        </p:spPr>
        <p:txBody>
          <a:bodyPr>
            <a:normAutofit fontScale="77500" lnSpcReduction="20000"/>
          </a:bodyPr>
          <a:lstStyle/>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1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179"/>
    </mc:Choice>
    <mc:Fallback xmlns="">
      <p:transition spd="slow" advTm="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4A5472C-35F6-F1ED-D23F-F5104C4298FB}"/>
              </a:ext>
            </a:extLst>
          </p:cNvPr>
          <p:cNvPicPr>
            <a:picLocks noChangeAspect="1"/>
          </p:cNvPicPr>
          <p:nvPr/>
        </p:nvPicPr>
        <p:blipFill>
          <a:blip r:embed="rId2"/>
          <a:stretch>
            <a:fillRect/>
          </a:stretch>
        </p:blipFill>
        <p:spPr>
          <a:xfrm>
            <a:off x="0" y="-5644"/>
            <a:ext cx="12192000" cy="6863644"/>
          </a:xfrm>
          <a:prstGeom prst="rect">
            <a:avLst/>
          </a:prstGeom>
        </p:spPr>
      </p:pic>
      <p:sp>
        <p:nvSpPr>
          <p:cNvPr id="2" name="TextBox 1">
            <a:extLst>
              <a:ext uri="{FF2B5EF4-FFF2-40B4-BE49-F238E27FC236}">
                <a16:creationId xmlns:a16="http://schemas.microsoft.com/office/drawing/2014/main" id="{541834D2-1E32-1FD8-BD9E-E87BE7C4066D}"/>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15Matthew and Thomas; James son of Alphaeus and Simon called the Zealot; 16Judas son of James, and Judas Iscariot, who became a traitor.</a:t>
            </a:r>
          </a:p>
        </p:txBody>
      </p:sp>
      <p:sp>
        <p:nvSpPr>
          <p:cNvPr id="6" name="TextBox 5">
            <a:extLst>
              <a:ext uri="{FF2B5EF4-FFF2-40B4-BE49-F238E27FC236}">
                <a16:creationId xmlns:a16="http://schemas.microsoft.com/office/drawing/2014/main" id="{416C064E-628E-47C0-A712-DB178FE9901E}"/>
              </a:ext>
            </a:extLst>
          </p:cNvPr>
          <p:cNvSpPr txBox="1"/>
          <p:nvPr/>
        </p:nvSpPr>
        <p:spPr>
          <a:xfrm>
            <a:off x="5438274" y="0"/>
            <a:ext cx="776437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མད་ཐཱ་དང་ཐོ༌མཱ། </a:t>
            </a:r>
            <a:endParaRPr lang="en-IN" sz="6600" dirty="0">
              <a:solidFill>
                <a:srgbClr val="121212"/>
              </a:solidFill>
              <a:latin typeface="Arial" panose="020B0604020202020204" pitchFamily="34" charset="0"/>
            </a:endParaRPr>
          </a:p>
          <a:p>
            <a:r>
              <a:rPr lang="bo-CN" sz="6600" dirty="0">
                <a:solidFill>
                  <a:srgbClr val="121212"/>
                </a:solidFill>
                <a:latin typeface="Arial" panose="020B0604020202020204" pitchFamily="34" charset="0"/>
              </a:rPr>
              <a:t>ཨལ་ཕཱའི་བུ་ཡ་ཀོབ་དང་</a:t>
            </a:r>
            <a:endParaRPr lang="en-IN" sz="6600" dirty="0">
              <a:solidFill>
                <a:srgbClr val="121212"/>
              </a:solidFill>
              <a:latin typeface="Arial" panose="020B0604020202020204" pitchFamily="34" charset="0"/>
            </a:endParaRPr>
          </a:p>
          <a:p>
            <a:r>
              <a:rPr lang="bo-CN" sz="6600" dirty="0">
                <a:solidFill>
                  <a:srgbClr val="121212"/>
                </a:solidFill>
                <a:latin typeface="Arial" panose="020B0604020202020204" pitchFamily="34" charset="0"/>
              </a:rPr>
              <a:t>བརྩོན་འགྲུས་ཅན་ཟེར་བའི་སི་མོན་</a:t>
            </a:r>
            <a:endParaRPr lang="en-IN" sz="6600" dirty="0">
              <a:solidFill>
                <a:srgbClr val="121212"/>
              </a:solidFill>
              <a:latin typeface="Arial" panose="020B0604020202020204" pitchFamily="34" charset="0"/>
            </a:endParaRPr>
          </a:p>
          <a:p>
            <a:r>
              <a:rPr lang="bo-CN" sz="6600" dirty="0">
                <a:solidFill>
                  <a:srgbClr val="121212"/>
                </a:solidFill>
                <a:latin typeface="Arial" panose="020B0604020202020204" pitchFamily="34" charset="0"/>
              </a:rPr>
              <a:t>དང༌། </a:t>
            </a:r>
            <a:endParaRPr lang="en-IN" sz="6600" dirty="0">
              <a:solidFill>
                <a:srgbClr val="121212"/>
              </a:solidFill>
              <a:latin typeface="Arial" panose="020B0604020202020204" pitchFamily="34" charset="0"/>
            </a:endParaRPr>
          </a:p>
          <a:p>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ཡ་ཀོབ་ཀྱི་བུ་ཡུ་དཱ་དང་</a:t>
            </a:r>
            <a:endParaRPr lang="en-IN" sz="6600" dirty="0">
              <a:solidFill>
                <a:srgbClr val="121212"/>
              </a:solidFill>
              <a:latin typeface="Arial" panose="020B0604020202020204" pitchFamily="34" charset="0"/>
            </a:endParaRPr>
          </a:p>
          <a:p>
            <a:r>
              <a:rPr lang="bo-CN" sz="6600" dirty="0">
                <a:solidFill>
                  <a:srgbClr val="121212"/>
                </a:solidFill>
                <a:latin typeface="Arial" panose="020B0604020202020204" pitchFamily="34" charset="0"/>
              </a:rPr>
              <a:t>ཕྱིས་སུ་ངོ་ལོག་པར་གྱུར་པའི་</a:t>
            </a:r>
            <a:endParaRPr lang="en-IN" sz="6600" dirty="0">
              <a:solidFill>
                <a:srgbClr val="121212"/>
              </a:solidFill>
              <a:latin typeface="Arial" panose="020B0604020202020204" pitchFamily="34" charset="0"/>
            </a:endParaRPr>
          </a:p>
          <a:p>
            <a:r>
              <a:rPr lang="bo-CN" sz="6600" dirty="0">
                <a:solidFill>
                  <a:srgbClr val="121212"/>
                </a:solidFill>
                <a:latin typeface="Arial" panose="020B0604020202020204" pitchFamily="34" charset="0"/>
              </a:rPr>
              <a:t>ཡུ་དཱ་བཅས༌སོ།།</a:t>
            </a:r>
            <a:endParaRPr lang="en-ZA" sz="2000" dirty="0"/>
          </a:p>
        </p:txBody>
      </p:sp>
      <p:pic>
        <p:nvPicPr>
          <p:cNvPr id="5" name="Audio 4">
            <a:hlinkClick r:id="" action="ppaction://media"/>
            <a:extLst>
              <a:ext uri="{FF2B5EF4-FFF2-40B4-BE49-F238E27FC236}">
                <a16:creationId xmlns:a16="http://schemas.microsoft.com/office/drawing/2014/main" id="{2D0E2F3E-BC9F-B1AE-4123-17BC2529F2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801"/>
    </mc:Choice>
    <mc:Fallback xmlns="">
      <p:transition spd="slow" advTm="1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6C6C96E-8B2D-BAF7-6E70-19F9EC97A01F}"/>
              </a:ext>
            </a:extLst>
          </p:cNvPr>
          <p:cNvPicPr>
            <a:picLocks noChangeAspect="1"/>
          </p:cNvPicPr>
          <p:nvPr/>
        </p:nvPicPr>
        <p:blipFill rotWithShape="1">
          <a:blip r:embed="rId2"/>
          <a:srcRect t="3006" b="286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DB10EB9-2FEC-35C3-8434-4803BCBF0937}"/>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1When Jesus saw the crowds, He went up on the mountain and sat down. His disciples came to Him, 2and He began to teach them, saying:</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སྐྱབས་མགོན་ཡེ་ཤུས་མི་མང་པོ་གཟིགས༌ཤིང༌། རི་འགོར་ཕེབས་ནས་བཞུགས༌རྗེས། ཐུགས་སྲས་རྣམས་ཀྱང་ཁོང་གི་དྲུང་དུ་ཡོང་བ༌དང༌།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ཁོང་གིས་དེ་རྣམས་ལ་འདི་སྐད་དུ་ཆོས་གསུངས་པ༌སྟེ། </a:t>
            </a:r>
            <a:endParaRPr lang="en-ZA" dirty="0"/>
          </a:p>
        </p:txBody>
      </p:sp>
      <p:pic>
        <p:nvPicPr>
          <p:cNvPr id="2" name="Audio 1">
            <a:hlinkClick r:id="" action="ppaction://media"/>
            <a:extLst>
              <a:ext uri="{FF2B5EF4-FFF2-40B4-BE49-F238E27FC236}">
                <a16:creationId xmlns:a16="http://schemas.microsoft.com/office/drawing/2014/main" id="{98CC2B88-D2C2-1953-09EC-1054BA6224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525"/>
    </mc:Choice>
    <mc:Fallback xmlns="">
      <p:transition spd="slow" advTm="1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5181DC-2798-FAB9-07B6-E4F6B5D30F29}"/>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996DDD4-843B-D148-AC83-20699E48A1C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3“Blessed are the poor in spirit,</a:t>
            </a:r>
          </a:p>
          <a:p>
            <a:r>
              <a:rPr lang="en-US" sz="4000" dirty="0">
                <a:solidFill>
                  <a:srgbClr val="121212"/>
                </a:solidFill>
                <a:latin typeface="Arial" panose="020B0604020202020204" pitchFamily="34" charset="0"/>
              </a:rPr>
              <a:t>for theirs is the kingdom of heaven.</a:t>
            </a:r>
          </a:p>
          <a:p>
            <a:r>
              <a:rPr lang="en-US" sz="4000" dirty="0">
                <a:solidFill>
                  <a:srgbClr val="121212"/>
                </a:solidFill>
                <a:latin typeface="Arial" panose="020B0604020202020204" pitchFamily="34" charset="0"/>
              </a:rPr>
              <a:t>4Blessed are those who mourn,</a:t>
            </a:r>
          </a:p>
          <a:p>
            <a:r>
              <a:rPr lang="en-US" sz="4000" dirty="0">
                <a:solidFill>
                  <a:srgbClr val="121212"/>
                </a:solidFill>
                <a:latin typeface="Arial" panose="020B0604020202020204" pitchFamily="34" charset="0"/>
              </a:rPr>
              <a:t>for they will be comforted.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ཉམ་ཆུང་རྣམས༌བདེའོ། །རྒྱུ་མཚན་ནི་ནམ་མཁའི་རྒྱལ་སྲིད་ཁོ་རྣམས་ཀྱི་ཡིན་པའི་ཕྱིར༌རོ།།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མྱ་ངན་ཅན་རྣམས༌བདེའོ། །རྒྱུ་མཚན་ནི་མི་དེ་རྣམས་ལ་སེམས་གསོ་འཐོབ་པར་འགྱུར་བའི་ཕྱིར༌རོ།།</a:t>
            </a:r>
            <a:endParaRPr lang="en-ZA" dirty="0"/>
          </a:p>
        </p:txBody>
      </p:sp>
      <p:pic>
        <p:nvPicPr>
          <p:cNvPr id="3" name="Audio 2">
            <a:hlinkClick r:id="" action="ppaction://media"/>
            <a:extLst>
              <a:ext uri="{FF2B5EF4-FFF2-40B4-BE49-F238E27FC236}">
                <a16:creationId xmlns:a16="http://schemas.microsoft.com/office/drawing/2014/main" id="{58D5D888-470D-CF3A-5BC5-84C01BA525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9576"/>
    </mc:Choice>
    <mc:Fallback xmlns="">
      <p:transition spd="slow" advTm="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CA12FD-2314-DAB1-1621-11A4D5F77AF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161DA82-2304-B574-96DF-B8BE75FCFFC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5Blessed are the meek,</a:t>
            </a:r>
          </a:p>
          <a:p>
            <a:r>
              <a:rPr lang="en-US" sz="4400" dirty="0">
                <a:solidFill>
                  <a:srgbClr val="777A7B"/>
                </a:solidFill>
                <a:latin typeface="Arial" panose="020B0604020202020204" pitchFamily="34" charset="0"/>
              </a:rPr>
              <a:t>for they will inherit the earth.</a:t>
            </a:r>
          </a:p>
          <a:p>
            <a:r>
              <a:rPr lang="en-US" sz="4400" dirty="0">
                <a:solidFill>
                  <a:srgbClr val="777A7B"/>
                </a:solidFill>
                <a:latin typeface="Arial" panose="020B0604020202020204" pitchFamily="34" charset="0"/>
              </a:rPr>
              <a:t>6Blessed are those who hunger and thirst for righteousness,</a:t>
            </a:r>
          </a:p>
          <a:p>
            <a:r>
              <a:rPr lang="en-US" sz="4400" dirty="0">
                <a:solidFill>
                  <a:srgbClr val="777A7B"/>
                </a:solidFill>
                <a:latin typeface="Arial" panose="020B0604020202020204" pitchFamily="34" charset="0"/>
              </a:rPr>
              <a:t>for they will be filled.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གཤིས་འཇམ་རྣམས༌བདེའོ། །རྒྱུ་མཚན་ནི་མི་དེ་རྣམས་ལ་ས་གཞི་འཐོབ་པར་འགྱུར་བའི་ཕྱིར༌རོ།།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དྲང་བདེན་གྱི་ཕྱིར་དུ་ལྟོགས་ཤིང་སྐོམ་པ་རྣམས༌བདེའོ། །རྒྱུ་མཚན་ནི་མི་དེ་རྣམས་ཡིད་ཚིམ་པར་འགྱུར་བའི་ཕྱིར༌རོ།། </a:t>
            </a:r>
            <a:endParaRPr lang="en-ZA" dirty="0"/>
          </a:p>
        </p:txBody>
      </p:sp>
      <p:pic>
        <p:nvPicPr>
          <p:cNvPr id="3" name="Audio 2">
            <a:hlinkClick r:id="" action="ppaction://media"/>
            <a:extLst>
              <a:ext uri="{FF2B5EF4-FFF2-40B4-BE49-F238E27FC236}">
                <a16:creationId xmlns:a16="http://schemas.microsoft.com/office/drawing/2014/main" id="{0D26235E-C58A-E34B-2D54-BD7DD389FF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2583"/>
    </mc:Choice>
    <mc:Fallback xmlns="">
      <p:transition spd="slow" advTm="1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A635A6-6757-608C-BB21-E5E536F06068}"/>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9611C97-2C06-1BB8-D162-606FCD0C902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7Blessed are the merciful,</a:t>
            </a:r>
          </a:p>
          <a:p>
            <a:r>
              <a:rPr lang="en-US" sz="4400" dirty="0">
                <a:solidFill>
                  <a:srgbClr val="777A7B"/>
                </a:solidFill>
                <a:latin typeface="Arial" panose="020B0604020202020204" pitchFamily="34" charset="0"/>
              </a:rPr>
              <a:t>for they will be shown mercy.</a:t>
            </a:r>
          </a:p>
          <a:p>
            <a:r>
              <a:rPr lang="en-US" sz="4400" dirty="0">
                <a:solidFill>
                  <a:srgbClr val="777A7B"/>
                </a:solidFill>
                <a:latin typeface="Arial" panose="020B0604020202020204" pitchFamily="34" charset="0"/>
              </a:rPr>
              <a:t>8Blessed are the pure in heart,</a:t>
            </a:r>
          </a:p>
          <a:p>
            <a:r>
              <a:rPr lang="en-US" sz="4400" dirty="0">
                <a:solidFill>
                  <a:srgbClr val="777A7B"/>
                </a:solidFill>
                <a:latin typeface="Arial" panose="020B0604020202020204" pitchFamily="34" charset="0"/>
              </a:rPr>
              <a:t>for they will see God.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བྱམས་སྙིང་རྗེ་ཅན་རྣམས༌བདེའོ། །རྒྱུ་མཚན་ནི་མི་དེ་རྣམས་ལ་སྙིང་རྗེ་འཐོབ་པར་འགྱུར་བའི་ཕྱིར༌རོ།།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སེམས་རྣམ་པར་དག་པ་རྣམས༌བདེའོ། །རྒྱུ་མཚན་ནི་མི་དེ་རྣམས་དཀོན་མཆོག་ལ་མཇལ་བར་འགྱུར་བའི་ཕྱིར༌རོ།།</a:t>
            </a:r>
            <a:endParaRPr lang="en-ZA" dirty="0"/>
          </a:p>
        </p:txBody>
      </p:sp>
      <p:pic>
        <p:nvPicPr>
          <p:cNvPr id="2" name="Audio 1">
            <a:hlinkClick r:id="" action="ppaction://media"/>
            <a:extLst>
              <a:ext uri="{FF2B5EF4-FFF2-40B4-BE49-F238E27FC236}">
                <a16:creationId xmlns:a16="http://schemas.microsoft.com/office/drawing/2014/main" id="{E334EF97-6C7E-A878-ADB2-7C579BBE11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1728"/>
    </mc:Choice>
    <mc:Fallback xmlns="">
      <p:transition spd="slow" advTm="1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FCC4313-9AAF-86F1-3210-2D8CACE7FCBB}"/>
              </a:ext>
            </a:extLst>
          </p:cNvPr>
          <p:cNvSpPr txBox="1"/>
          <p:nvPr/>
        </p:nvSpPr>
        <p:spPr>
          <a:xfrm>
            <a:off x="208548" y="184484"/>
            <a:ext cx="8007605" cy="2077453"/>
          </a:xfrm>
          <a:prstGeom prst="rect">
            <a:avLst/>
          </a:prstGeom>
          <a:noFill/>
        </p:spPr>
        <p:txBody>
          <a:bodyPr wrap="square" rtlCol="0">
            <a:noAutofit/>
          </a:bodyPr>
          <a:lstStyle/>
          <a:p>
            <a:r>
              <a:rPr lang="bo-CN" sz="8000" b="1" cap="all" dirty="0">
                <a:solidFill>
                  <a:schemeClr val="bg1"/>
                </a:solidFill>
                <a:latin typeface="ArialMT"/>
              </a:rPr>
              <a:t>ལོ་ཀུ 6</a:t>
            </a:r>
            <a:r>
              <a:rPr lang="en-IN" sz="8000" b="1" cap="all" dirty="0">
                <a:solidFill>
                  <a:schemeClr val="bg1"/>
                </a:solidFill>
                <a:latin typeface="ArialMT"/>
              </a:rPr>
              <a:t>, </a:t>
            </a: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སྐུ་ཚབ་པ་བཅུ་གཉིས་བདམས༌པ།</a:t>
            </a:r>
            <a:endParaRPr lang="en-ZA" sz="8000" dirty="0">
              <a:solidFill>
                <a:schemeClr val="bg1"/>
              </a:solidFill>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F254AD-F838-49DC-5D2E-DC15BFA1485D}"/>
              </a:ext>
            </a:extLst>
          </p:cNvPr>
          <p:cNvPicPr>
            <a:picLocks noChangeAspect="1"/>
          </p:cNvPicPr>
          <p:nvPr/>
        </p:nvPicPr>
        <p:blipFill rotWithShape="1">
          <a:blip r:embed="rId2"/>
          <a:srcRect l="3845" r="1470"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2B2FE60-8409-92ED-5776-16F07439317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9Blessed are the peacemakers,</a:t>
            </a:r>
          </a:p>
          <a:p>
            <a:r>
              <a:rPr lang="en-US" sz="4400" dirty="0">
                <a:solidFill>
                  <a:srgbClr val="777A7B"/>
                </a:solidFill>
                <a:latin typeface="Arial" panose="020B0604020202020204" pitchFamily="34" charset="0"/>
              </a:rPr>
              <a:t>for they will be called sons of God.</a:t>
            </a:r>
          </a:p>
          <a:p>
            <a:r>
              <a:rPr lang="en-US" sz="4400" dirty="0">
                <a:solidFill>
                  <a:srgbClr val="777A7B"/>
                </a:solidFill>
                <a:latin typeface="Arial" panose="020B0604020202020204" pitchFamily="34" charset="0"/>
              </a:rPr>
              <a:t>10Blessed are those who are persecuted because of righteousness,</a:t>
            </a:r>
          </a:p>
          <a:p>
            <a:r>
              <a:rPr lang="en-US" sz="4400" dirty="0">
                <a:solidFill>
                  <a:srgbClr val="777A7B"/>
                </a:solidFill>
                <a:latin typeface="Arial" panose="020B0604020202020204" pitchFamily="34" charset="0"/>
              </a:rPr>
              <a:t>for theirs is the kingdom of heaven.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མི་གཞན་སྡུམ་མཁན་རྣམས༌བདེའོ། །རྒྱུ་མཚན་ནི་མི་དེ་རྣམས་ལ་དཀོན་མཆོག་གི་བུ་ཞེས་འབོད་པར་འགྱུར་བའི་ཕྱིར༌རོ།།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དྲང་བདེན་གྱི་ཆེད་དུ་གནོད་འཚེ་ཕོག་པ་རྣམས༌བདེའོ། །རྒྱུ་མཚན་ནི་ནམ་མཁའི་རྒྱལ་སྲིད་མི་དེ་དག་གི་ཡིན་པའི་ཕྱིར༌རོ།།</a:t>
            </a:r>
            <a:endParaRPr lang="en-ZA" dirty="0"/>
          </a:p>
        </p:txBody>
      </p:sp>
      <p:pic>
        <p:nvPicPr>
          <p:cNvPr id="5" name="Audio 4">
            <a:hlinkClick r:id="" action="ppaction://media"/>
            <a:extLst>
              <a:ext uri="{FF2B5EF4-FFF2-40B4-BE49-F238E27FC236}">
                <a16:creationId xmlns:a16="http://schemas.microsoft.com/office/drawing/2014/main" id="{520B7633-438A-C18E-84B8-E463855E2C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5492"/>
    </mc:Choice>
    <mc:Fallback xmlns="">
      <p:transition spd="slow" advTm="15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8058C8-4648-48BE-B130-344F70534FB7}"/>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372569E-7106-DE9C-4804-2B55801CDFED}"/>
              </a:ext>
            </a:extLst>
          </p:cNvPr>
          <p:cNvSpPr txBox="1"/>
          <p:nvPr/>
        </p:nvSpPr>
        <p:spPr>
          <a:xfrm>
            <a:off x="377859" y="814798"/>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11Blessed are you when people insult you, persecute you, and falsely say all kinds of evil against you because of Me.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མི་རྣམས་ཀྱིས་བདག་གི་ཕྱིར་ཁྱོད་ཅག་ལ་དམའ་འབེབས་དང་གནོད་པ་བྱ་ཞིང་གཏམ་ངན་སྣ་ཚོགས་སྨྲ་བའི༌ཚེ། ཁྱོད་རྣམས༌བདེའོ།།</a:t>
            </a:r>
            <a:endParaRPr lang="en-ZA" dirty="0"/>
          </a:p>
        </p:txBody>
      </p:sp>
      <p:pic>
        <p:nvPicPr>
          <p:cNvPr id="3" name="Audio 2">
            <a:hlinkClick r:id="" action="ppaction://media"/>
            <a:extLst>
              <a:ext uri="{FF2B5EF4-FFF2-40B4-BE49-F238E27FC236}">
                <a16:creationId xmlns:a16="http://schemas.microsoft.com/office/drawing/2014/main" id="{DACB58DA-8E4B-8F32-60DA-2066A1FD9F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7932"/>
    </mc:Choice>
    <mc:Fallback xmlns="">
      <p:transition spd="slow" advTm="7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485D4F-B478-9B4B-550B-C6FB5A965C7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0FDA6DB-FEFD-2AFB-A56B-DD2A9F37EC1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12Rejoice and be glad, because great is your reward in heaven; for in the same way they persecuted the prophets before you.</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ཁྱོད་རྣམས་དགའ་ཞིང་ཡི་རངས་པར་གྱུར༌ཅིག རྒྱུ་མཚན་ནི་ནམ་མཁའི་ཞིང་ཁམས་ནས་ཁྱོད་རྣམས་ལ་བྱ་དགའ་ཆེན་པོ་ཡོད་པའི་ཕྱིར༌རོ། །ཡང་དེ་དག་གིས་ཁྱོད་ཅག་གི་སྔོན་རོལ་གྱི་ལུང་སྟོན་པ་རྣམས་ལའང་དེ་ལྟར་གནོད་འཚེ་བྱས་མྱོང་ཞེས༌པའོ།།</a:t>
            </a:r>
            <a:endParaRPr lang="en-ZA" dirty="0"/>
          </a:p>
        </p:txBody>
      </p:sp>
      <p:pic>
        <p:nvPicPr>
          <p:cNvPr id="3" name="Audio 2">
            <a:hlinkClick r:id="" action="ppaction://media"/>
            <a:extLst>
              <a:ext uri="{FF2B5EF4-FFF2-40B4-BE49-F238E27FC236}">
                <a16:creationId xmlns:a16="http://schemas.microsoft.com/office/drawing/2014/main" id="{78DDFA02-AF6F-FE94-C1E5-E7281C507E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4104"/>
    </mc:Choice>
    <mc:Fallback xmlns="">
      <p:transition spd="slow" advTm="1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FDD5D9-BBD3-3EAF-BCFD-5CA1B4994CBC}"/>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088CC6E-B244-E1B0-C89E-17EC38A9BF3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13You are the salt of the earth. But if the salt loses its savor, how can it be made salty again? It is no longer good for anything, except to be thrown out and trampled by men.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ཡང་སྐྱབས་མགོན་ཡེ་ཤུས་འདི་སྐད༌དུ། ཁྱོད་ཅག་ནི་འཇིག་རྟེན་གྱི་ལན་ཚྭ་ཡིན་མོད༌ཀྱང༌། གལ་ཏེ་ལན་ཚྭའི་བྲོ་བ་ཡལ་ན་དེའི་བྲོ་བ་གང་གིས་བསྐྱེད༌དམ། དེ་ཕྱི་རོལ་ཏུ་འཕངས་ནས་མིའི་རྐང་པས་བརྫི་བ་མ་གཏོགས་ཕན་པ་ཅི་ཡང༌མེད།</a:t>
            </a:r>
            <a:endParaRPr lang="en-ZA" dirty="0"/>
          </a:p>
        </p:txBody>
      </p:sp>
      <p:pic>
        <p:nvPicPr>
          <p:cNvPr id="3" name="Audio 2">
            <a:hlinkClick r:id="" action="ppaction://media"/>
            <a:extLst>
              <a:ext uri="{FF2B5EF4-FFF2-40B4-BE49-F238E27FC236}">
                <a16:creationId xmlns:a16="http://schemas.microsoft.com/office/drawing/2014/main" id="{94F70EC8-8EA6-91CD-2F79-986F828491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099"/>
    </mc:Choice>
    <mc:Fallback xmlns="">
      <p:transition spd="slow" advTm="1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6C240EC-3D44-F9AE-E51D-ABB2C8D84E3F}"/>
              </a:ext>
            </a:extLst>
          </p:cNvPr>
          <p:cNvPicPr>
            <a:picLocks noChangeAspect="1"/>
          </p:cNvPicPr>
          <p:nvPr/>
        </p:nvPicPr>
        <p:blipFill rotWithShape="1">
          <a:blip r:embed="rId2"/>
          <a:srcRect t="1076" b="63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5A67287-66E3-145A-9DD6-AD8BEC80677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14You are the light of the world. A city on a hill  cannot be hidden.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ཁྱོད་ཅག་ནི་འཇིག་རྟེན་གྱི་འོད་ཟེར་ཡིན༌ལ། རི་འགོར་ཆགས་པའི་གྲོང་ཁྱེར་ནི་མཐོང་མི་ནུས་པ་གང་ཡང༌མེད།</a:t>
            </a:r>
            <a:endParaRPr lang="en-ZA" dirty="0"/>
          </a:p>
        </p:txBody>
      </p:sp>
      <p:pic>
        <p:nvPicPr>
          <p:cNvPr id="3" name="Audio 2">
            <a:hlinkClick r:id="" action="ppaction://media"/>
            <a:extLst>
              <a:ext uri="{FF2B5EF4-FFF2-40B4-BE49-F238E27FC236}">
                <a16:creationId xmlns:a16="http://schemas.microsoft.com/office/drawing/2014/main" id="{2CE7BD00-FCA7-CE94-4488-BE84BE5087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7151801"/>
      </p:ext>
    </p:extLst>
  </p:cSld>
  <p:clrMapOvr>
    <a:masterClrMapping/>
  </p:clrMapOvr>
  <mc:AlternateContent xmlns:mc="http://schemas.openxmlformats.org/markup-compatibility/2006" xmlns:p14="http://schemas.microsoft.com/office/powerpoint/2010/main">
    <mc:Choice Requires="p14">
      <p:transition spd="slow" p14:dur="2000" advTm="7696"/>
    </mc:Choice>
    <mc:Fallback xmlns="">
      <p:transition spd="slow" advTm="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u="none" strike="noStrike" baseline="0" dirty="0">
                <a:latin typeface="TimesNewRomanPSMT"/>
              </a:rPr>
              <a:t>6. Appointment of the 12 apostles and Sermon on the Mount - Luke 6:12-17; Matt</a:t>
            </a:r>
          </a:p>
          <a:p>
            <a:pPr algn="l"/>
            <a:r>
              <a:rPr lang="en-IN" sz="4000" b="0" i="0" u="none" strike="noStrike" baseline="0" dirty="0">
                <a:latin typeface="TimesNewRomanPSMT"/>
              </a:rPr>
              <a:t>5:1-7:29 (Left </a:t>
            </a:r>
            <a:r>
              <a:rPr lang="en-IN" sz="4000" b="0" i="0" u="none" strike="noStrike" baseline="0" dirty="0" err="1">
                <a:latin typeface="TimesNewRomanPSMT"/>
              </a:rPr>
              <a:t>Center</a:t>
            </a:r>
            <a:r>
              <a:rPr lang="en-IN" sz="4000" b="0" i="0" u="none" strike="noStrike" baseline="0" dirty="0">
                <a:latin typeface="TimesNewRomanPSMT"/>
              </a:rPr>
              <a:t>)</a:t>
            </a:r>
            <a:endParaRPr lang="en-IN"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ལོ་ཀུ 6</a:t>
            </a:r>
          </a:p>
          <a:p>
            <a:r>
              <a:rPr lang="bo-CN" sz="8000" b="1" i="0" dirty="0">
                <a:solidFill>
                  <a:srgbClr val="121212"/>
                </a:solidFill>
                <a:effectLst/>
                <a:latin typeface="Arial" panose="020B0604020202020204" pitchFamily="34" charset="0"/>
              </a:rPr>
              <a:t>སྐུ་ཚབ་པ་བཅུ་གཉིས་བདམས༌པ།</a:t>
            </a:r>
            <a:endParaRPr lang="en-ZA" sz="8000" dirty="0"/>
          </a:p>
        </p:txBody>
      </p:sp>
      <p:pic>
        <p:nvPicPr>
          <p:cNvPr id="2" name="Audio 1">
            <a:hlinkClick r:id="" action="ppaction://media"/>
            <a:extLst>
              <a:ext uri="{FF2B5EF4-FFF2-40B4-BE49-F238E27FC236}">
                <a16:creationId xmlns:a16="http://schemas.microsoft.com/office/drawing/2014/main" id="{56E18F82-CD66-E255-8857-FB69426C31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8183"/>
    </mc:Choice>
    <mc:Fallback xmlns="">
      <p:transition spd="slow" advTm="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EF38E-0C18-AC91-D8E8-0EA07DA886D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4EE1C72-4BB9-AF95-FE32-A09A9A54060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59095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15Neither do people light a lamp and put it under a basket. Instead, they set it on a stand, and it gives light to everyone in the house.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ཡང་མིས་སྒྲོན་མེ་བསྒྲོན་པ་ནི་བྲེའི་འོག་ཏུ་འཇོག་ཕྱིར་མ་ཡིན༌པར། སྒྲོན་སྟེགས་སྟེང་བཞག་ནས་ཁྱིམ་དུ་ཡོད་པའི་མི་ཐམས་ཅད་ལ་འོད་ཟེར་སྤྲོ་བའི་ཕྱིར༌རོ།།</a:t>
            </a:r>
            <a:endParaRPr lang="en-ZA" dirty="0"/>
          </a:p>
        </p:txBody>
      </p:sp>
      <p:pic>
        <p:nvPicPr>
          <p:cNvPr id="5" name="Audio 4">
            <a:hlinkClick r:id="" action="ppaction://media"/>
            <a:extLst>
              <a:ext uri="{FF2B5EF4-FFF2-40B4-BE49-F238E27FC236}">
                <a16:creationId xmlns:a16="http://schemas.microsoft.com/office/drawing/2014/main" id="{C0B47261-6905-D9F7-78F4-B2DA18B0B0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3420450"/>
      </p:ext>
    </p:extLst>
  </p:cSld>
  <p:clrMapOvr>
    <a:masterClrMapping/>
  </p:clrMapOvr>
  <mc:AlternateContent xmlns:mc="http://schemas.openxmlformats.org/markup-compatibility/2006" xmlns:p14="http://schemas.microsoft.com/office/powerpoint/2010/main">
    <mc:Choice Requires="p14">
      <p:transition spd="slow" p14:dur="2000" advTm="10623"/>
    </mc:Choice>
    <mc:Fallback xmlns="">
      <p:transition spd="slow" advTm="10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53B03C-0CF4-913B-620E-5553CDC49EF9}"/>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FE69361-4F56-7609-7CF0-9943E1E0E92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2301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16In the same way, let your light shine before men, that they may see your good deeds and glorify your Father in heaven.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དེ་བཞིན་དུ་མི་གཞན་རྣམས་ཀྱིས་ཁྱོད་ཅག་གི་ལས་བཟང་པོ་མཐོང༌ཞིང༌། ནམ་མཁའི་ཞིང་ཁམས་སུ་བཞུགས་པའི་ཁྱོད་ཅག་གི་ཡབ་ལ་བསྟོད་བསྔགས་བྱ༌ཆེད། ཁྱོད་ཅག་གིས་ཀྱང་རང་གི་འོད་ཟེར་དེ་མི་རྣམས་ཀྱི་མིག་ལམ་དུ་འཕྲོ་བར་བྱོས་ཞེས་གསུངས༌སོ།།</a:t>
            </a:r>
            <a:endParaRPr lang="en-ZA" dirty="0"/>
          </a:p>
        </p:txBody>
      </p:sp>
      <p:pic>
        <p:nvPicPr>
          <p:cNvPr id="9" name="Audio 8">
            <a:hlinkClick r:id="" action="ppaction://media"/>
            <a:extLst>
              <a:ext uri="{FF2B5EF4-FFF2-40B4-BE49-F238E27FC236}">
                <a16:creationId xmlns:a16="http://schemas.microsoft.com/office/drawing/2014/main" id="{94A49698-10B4-55A6-558A-D4A2D8C3CD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724908"/>
      </p:ext>
    </p:extLst>
  </p:cSld>
  <p:clrMapOvr>
    <a:masterClrMapping/>
  </p:clrMapOvr>
  <mc:AlternateContent xmlns:mc="http://schemas.openxmlformats.org/markup-compatibility/2006" xmlns:p14="http://schemas.microsoft.com/office/powerpoint/2010/main">
    <mc:Choice Requires="p14">
      <p:transition spd="slow" p14:dur="2000" advTm="13925"/>
    </mc:Choice>
    <mc:Fallback xmlns="">
      <p:transition spd="slow" advTm="13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3E8F79-2BCD-3BF1-B314-AABF9952984C}"/>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2D13DE0-50CF-26D4-3E46-E26450F2CA9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0421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38You have heard that it was said, ‘Eye for eye and tooth for tooth.’</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ཡང་སྐྱབས་མགོན་ཡེ་ཤུས་འདི་སྐད༌དུ། མིག་ལ་མིག་ལན་དང་སོ་ལ་སོ་ལན་འཇལ་དགོས་ཞེས་ཆོས་གསུངས་ཡོད་པ་ཁྱོད་རྣམས་ཀྱིས་ཐོས་མྱོང་བ་ཡིན༌ནོ།།</a:t>
            </a:r>
            <a:endParaRPr lang="en-ZA" dirty="0"/>
          </a:p>
        </p:txBody>
      </p:sp>
      <p:pic>
        <p:nvPicPr>
          <p:cNvPr id="2" name="Audio 1">
            <a:hlinkClick r:id="" action="ppaction://media"/>
            <a:extLst>
              <a:ext uri="{FF2B5EF4-FFF2-40B4-BE49-F238E27FC236}">
                <a16:creationId xmlns:a16="http://schemas.microsoft.com/office/drawing/2014/main" id="{5BA69119-855E-E400-DE2E-53F59AFD51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459973"/>
      </p:ext>
    </p:extLst>
  </p:cSld>
  <p:clrMapOvr>
    <a:masterClrMapping/>
  </p:clrMapOvr>
  <mc:AlternateContent xmlns:mc="http://schemas.openxmlformats.org/markup-compatibility/2006" xmlns:p14="http://schemas.microsoft.com/office/powerpoint/2010/main">
    <mc:Choice Requires="p14">
      <p:transition spd="slow" p14:dur="2000" advTm="10505"/>
    </mc:Choice>
    <mc:Fallback xmlns="">
      <p:transition spd="slow" advTm="1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297401-AEFF-CA71-0E78-A8E21C50DC58}"/>
              </a:ext>
            </a:extLst>
          </p:cNvPr>
          <p:cNvPicPr>
            <a:picLocks noChangeAspect="1"/>
          </p:cNvPicPr>
          <p:nvPr/>
        </p:nvPicPr>
        <p:blipFill rotWithShape="1">
          <a:blip r:embed="rId2"/>
          <a:srcRect t="594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2CE0305-80F0-6EC3-7D67-0B89A7D5F4A7}"/>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244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 39But I tell you not to resist an evil person. If someone slaps you on your right cheek, turn to him the other also;</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འོན་ཀྱང་བདག་གིས་ཁྱོད་རྣམས་ལ་སྨྲ་བར་བྱ༌སྟེ། ཁྱོད་ཀྱིས་རང་ལ་ངན་བྱེད་མཁན་ལའང་རྒོལ་བར་མི༌བྱའོ། །སུ་ཞིག་གིས་ཁྱོད་ཀྱི་འགྲམ་པ་གཡས་པར་འགྲམ་ལྕག་གཞུས༌ན། ཁྱོད་ཀྱིས་འགྲམ་པ་གཡོན་པ་ལའང་གཞུ་རུ༌ཆུག</a:t>
            </a:r>
            <a:endParaRPr lang="en-ZA" dirty="0"/>
          </a:p>
        </p:txBody>
      </p:sp>
      <p:pic>
        <p:nvPicPr>
          <p:cNvPr id="3" name="Audio 2">
            <a:hlinkClick r:id="" action="ppaction://media"/>
            <a:extLst>
              <a:ext uri="{FF2B5EF4-FFF2-40B4-BE49-F238E27FC236}">
                <a16:creationId xmlns:a16="http://schemas.microsoft.com/office/drawing/2014/main" id="{6C689408-E31A-A824-3EC2-A7D537604C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5973168"/>
      </p:ext>
    </p:extLst>
  </p:cSld>
  <p:clrMapOvr>
    <a:masterClrMapping/>
  </p:clrMapOvr>
  <mc:AlternateContent xmlns:mc="http://schemas.openxmlformats.org/markup-compatibility/2006" xmlns:p14="http://schemas.microsoft.com/office/powerpoint/2010/main">
    <mc:Choice Requires="p14">
      <p:transition spd="slow" p14:dur="2000" advTm="13732"/>
    </mc:Choice>
    <mc:Fallback xmlns="">
      <p:transition spd="slow" advTm="13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04BE-B23D-EDA7-FC7B-C7710741A4EF}"/>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C1248BE-C083-6B78-5B4E-0CDDCFC502D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573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40if someone wants to sue you and take your tunic, let him have your cloak as well; 41and if someone forces you to go one mile, go with him two miles.</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40</a:t>
            </a:r>
            <a:r>
              <a:rPr lang="bo-CN" sz="5400" dirty="0">
                <a:solidFill>
                  <a:srgbClr val="121212"/>
                </a:solidFill>
                <a:latin typeface="Arial" panose="020B0604020202020204" pitchFamily="34" charset="0"/>
              </a:rPr>
              <a:t>ཡང་སུ་ཞིག་གིས་ཁྱོད་རང་ཁྲིམས་ཁང་ལ་གཏུགས་ཤིང་ཁྱོད་ཀྱི་ནང་གོས་འཕྲོག་འདོད་པ་དེ་ལ་ཁྱོད་ཀྱིས་རང་གི་ཕྱི་གོས་ཀྱང་འཁྱེར་དུ༌ཆུག </a:t>
            </a:r>
            <a:r>
              <a:rPr lang="bo-CN" sz="5400" dirty="0">
                <a:solidFill>
                  <a:srgbClr val="777A7B"/>
                </a:solidFill>
                <a:latin typeface="Arial" panose="020B0604020202020204" pitchFamily="34" charset="0"/>
              </a:rPr>
              <a:t>41</a:t>
            </a:r>
            <a:r>
              <a:rPr lang="bo-CN" sz="5400" dirty="0">
                <a:solidFill>
                  <a:srgbClr val="121212"/>
                </a:solidFill>
                <a:latin typeface="Arial" panose="020B0604020202020204" pitchFamily="34" charset="0"/>
              </a:rPr>
              <a:t>ཡང་སུ་ཞིག་གིས་ཁྱོད་རང་དཔག་ཚད་གཅིག་ལ་འགྲོ་བར་བཙན་སྐུལ་བྱེད༌ན། ཁྱོད་རང་མི་དེ་དང་མཉམ་དུ་དཔག་ཚད་གཉིས་ལ་སོང༌ཞིག</a:t>
            </a:r>
            <a:endParaRPr lang="en-ZA" dirty="0"/>
          </a:p>
        </p:txBody>
      </p:sp>
      <p:pic>
        <p:nvPicPr>
          <p:cNvPr id="3" name="Audio 2">
            <a:hlinkClick r:id="" action="ppaction://media"/>
            <a:extLst>
              <a:ext uri="{FF2B5EF4-FFF2-40B4-BE49-F238E27FC236}">
                <a16:creationId xmlns:a16="http://schemas.microsoft.com/office/drawing/2014/main" id="{3526391B-7381-21ED-F431-586273CF3E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82721330"/>
      </p:ext>
    </p:extLst>
  </p:cSld>
  <p:clrMapOvr>
    <a:masterClrMapping/>
  </p:clrMapOvr>
  <mc:AlternateContent xmlns:mc="http://schemas.openxmlformats.org/markup-compatibility/2006" xmlns:p14="http://schemas.microsoft.com/office/powerpoint/2010/main">
    <mc:Choice Requires="p14">
      <p:transition spd="slow" p14:dur="2000" advTm="19073"/>
    </mc:Choice>
    <mc:Fallback xmlns="">
      <p:transition spd="slow" advTm="1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A05403-CCB3-126D-EDB9-68FDF79BDBDE}"/>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41E19B1-368A-4168-A0A5-D046C603F607}"/>
              </a:ext>
            </a:extLst>
          </p:cNvPr>
          <p:cNvSpPr txBox="1"/>
          <p:nvPr/>
        </p:nvSpPr>
        <p:spPr>
          <a:xfrm>
            <a:off x="208548" y="184484"/>
            <a:ext cx="8007605" cy="2077453"/>
          </a:xfrm>
          <a:prstGeom prst="rect">
            <a:avLst/>
          </a:prstGeom>
          <a:noFill/>
        </p:spPr>
        <p:txBody>
          <a:bodyPr wrap="square" rtlCol="0">
            <a:noAutofit/>
          </a:bodyPr>
          <a:lstStyle/>
          <a:p>
            <a:r>
              <a:rPr lang="bo-CN" sz="8000" b="1" cap="all" dirty="0">
                <a:solidFill>
                  <a:schemeClr val="bg1"/>
                </a:solidFill>
                <a:latin typeface="ArialMT"/>
              </a:rPr>
              <a:t>ལོ་ཀུ 6</a:t>
            </a:r>
            <a:r>
              <a:rPr lang="en-IN" sz="8000" b="1" cap="all" dirty="0">
                <a:solidFill>
                  <a:schemeClr val="bg1"/>
                </a:solidFill>
                <a:latin typeface="ArialMT"/>
              </a:rPr>
              <a:t>, </a:t>
            </a: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r>
              <a:rPr lang="en-IN" sz="8000" b="1" cap="all" dirty="0">
                <a:solidFill>
                  <a:schemeClr val="bg1"/>
                </a:solidFill>
                <a:latin typeface="ArialMT"/>
              </a:rPr>
              <a:t>  </a:t>
            </a:r>
          </a:p>
          <a:p>
            <a:r>
              <a:rPr lang="bo-CN" sz="8000" b="1" i="0" dirty="0">
                <a:solidFill>
                  <a:schemeClr val="bg1"/>
                </a:solidFill>
                <a:effectLst/>
                <a:latin typeface="Arial" panose="020B0604020202020204" pitchFamily="34" charset="0"/>
              </a:rPr>
              <a:t>སྐུ་ཚབ་པ་བཅུ་གཉིས་བདམས༌པ།</a:t>
            </a:r>
            <a:endParaRPr lang="en-ZA" sz="8000" dirty="0">
              <a:solidFill>
                <a:schemeClr val="bg1"/>
              </a:solidFill>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5105B2-6556-625F-DC5D-345C94ED5281}"/>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092D39C-29C1-E425-DD63-1A26D5B7AE5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0882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42Give to the one who asks you, and do not turn away from the one who wants to borrow from you.</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42</a:t>
            </a:r>
            <a:r>
              <a:rPr lang="bo-CN" sz="6600" dirty="0">
                <a:solidFill>
                  <a:srgbClr val="121212"/>
                </a:solidFill>
                <a:latin typeface="Arial" panose="020B0604020202020204" pitchFamily="34" charset="0"/>
              </a:rPr>
              <a:t>ཡང་སུ་ཞིག་གིས་ཁྱོད་ལ་ཅི་ཞིག་སློང་བར་བྱེད་ན་དེ་ལ་བྱིན༌དང༌། ཁྱོད་ལས་རྒྱུ་ནོར་བསྐྱི་བར་འདོད་མཁན་དེའི་ངོ་མ་ཟློག་ཅིག་ཅེས་གསུངས༌སོ།།</a:t>
            </a:r>
            <a:endParaRPr lang="en-ZA" dirty="0"/>
          </a:p>
        </p:txBody>
      </p:sp>
      <p:pic>
        <p:nvPicPr>
          <p:cNvPr id="3" name="Audio 2">
            <a:hlinkClick r:id="" action="ppaction://media"/>
            <a:extLst>
              <a:ext uri="{FF2B5EF4-FFF2-40B4-BE49-F238E27FC236}">
                <a16:creationId xmlns:a16="http://schemas.microsoft.com/office/drawing/2014/main" id="{C30AD763-2CF4-5693-7F2A-1487126E6D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4949260"/>
      </p:ext>
    </p:extLst>
  </p:cSld>
  <p:clrMapOvr>
    <a:masterClrMapping/>
  </p:clrMapOvr>
  <mc:AlternateContent xmlns:mc="http://schemas.openxmlformats.org/markup-compatibility/2006" xmlns:p14="http://schemas.microsoft.com/office/powerpoint/2010/main">
    <mc:Choice Requires="p14">
      <p:transition spd="slow" p14:dur="2000" advTm="11788"/>
    </mc:Choice>
    <mc:Fallback xmlns="">
      <p:transition spd="slow" advTm="11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D6D4023-7C28-DB7D-8163-38B7180C9799}"/>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7642EF5-85E6-EC03-A740-067732AA08F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4019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43You have heard that it was said, ‘Love your neighbor’ and ‘Hate your enemy.’</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ཡང་སྐྱབས་མགོན་ཡེ་ཤུས་འདི་སྐད༌དུ། ཁྱོད་ཀྱིས་རང་གི་ཁྱིམ་མཚེས་ལ་བྱམས་པ་དང་དགྲ་ལ་སྡང་དགོས་ཞེས་ཆོས་གསུངས་ཡོད་པ་ཐོས་མྱོང་བ༌ཡིན།</a:t>
            </a:r>
            <a:endParaRPr lang="en-ZA" dirty="0"/>
          </a:p>
        </p:txBody>
      </p:sp>
      <p:pic>
        <p:nvPicPr>
          <p:cNvPr id="3" name="Audio 2">
            <a:hlinkClick r:id="" action="ppaction://media"/>
            <a:extLst>
              <a:ext uri="{FF2B5EF4-FFF2-40B4-BE49-F238E27FC236}">
                <a16:creationId xmlns:a16="http://schemas.microsoft.com/office/drawing/2014/main" id="{239F6E8B-568A-832C-D572-666753B7BA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8695192"/>
      </p:ext>
    </p:extLst>
  </p:cSld>
  <p:clrMapOvr>
    <a:masterClrMapping/>
  </p:clrMapOvr>
  <mc:AlternateContent xmlns:mc="http://schemas.openxmlformats.org/markup-compatibility/2006" xmlns:p14="http://schemas.microsoft.com/office/powerpoint/2010/main">
    <mc:Choice Requires="p14">
      <p:transition spd="slow" p14:dur="2000" advTm="10737"/>
    </mc:Choice>
    <mc:Fallback xmlns="">
      <p:transition spd="slow" advTm="1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7BBF25-A0A3-71E8-9C19-3D0D5C702561}"/>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36AB22A-3E02-A858-646E-FF60E9E41DC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77489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44But I tell you, love your enemies and pray for those who persecute you, 45that you may be sons of your Father in heaven. </a:t>
            </a:r>
            <a:r>
              <a:rPr lang="en-US" sz="4000">
                <a:solidFill>
                  <a:srgbClr val="121212"/>
                </a:solidFill>
                <a:latin typeface="Arial" panose="020B0604020202020204" pitchFamily="34" charset="0"/>
              </a:rPr>
              <a:t>He causes His sun to rise on the evil and the good, and sends rain on the righteous and the unrighteous. </a:t>
            </a:r>
            <a:endParaRPr lang="en-US" sz="4000" dirty="0">
              <a:solidFill>
                <a:srgbClr val="121212"/>
              </a:solidFill>
              <a:latin typeface="Arial" panose="020B060402020202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777A7B"/>
                </a:solidFill>
                <a:latin typeface="Arial" panose="020B0604020202020204" pitchFamily="34" charset="0"/>
              </a:rPr>
              <a:t>44-45</a:t>
            </a:r>
            <a:r>
              <a:rPr lang="bo-CN" sz="4400" dirty="0">
                <a:solidFill>
                  <a:srgbClr val="121212"/>
                </a:solidFill>
                <a:latin typeface="Arial" panose="020B0604020202020204" pitchFamily="34" charset="0"/>
              </a:rPr>
              <a:t>འོན་ཀྱང་བདག་གིས་ཁྱོད་རྣམས་ལ་སྨྲ་བར་བྱ༌སྟེ། ཁྱོད་ཅག་ནི་ནམ་མཁའི་ཞིང་ཁམས་སུ་བཞུགས་པའི་ཡབ་ཀྱི་བུ་བུ་མོ་ཡིན་པའི༌ཕྱིར། ཁྱོད་ཅག་གིས་རང་གི་དགྲ་བོ་རྣམས་ལའང་བྱམས་ཤིང་བརྩེ་བར་གྱིས༌དང༌། རང་ལ་གནོད་པ་བྱེད་མཁན་རྣམས་ཀྱི་དོན་དུ་སྨོན་ལམ་ཐོབས༌ཤིག ཅིའི་ཕྱིར་ཞེ༌ན།</a:t>
            </a:r>
            <a:endParaRPr lang="en-ZA" dirty="0"/>
          </a:p>
        </p:txBody>
      </p:sp>
      <p:pic>
        <p:nvPicPr>
          <p:cNvPr id="8" name="Audio 7">
            <a:hlinkClick r:id="" action="ppaction://media"/>
            <a:extLst>
              <a:ext uri="{FF2B5EF4-FFF2-40B4-BE49-F238E27FC236}">
                <a16:creationId xmlns:a16="http://schemas.microsoft.com/office/drawing/2014/main" id="{D951B06E-E518-49EE-AFE4-9218562A7C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9962610"/>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BC33A52-B21E-8A45-ACC1-8776839F2DD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5:44,45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308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12In those days Jesus went out to the mountain to pray, and He spent the night in prayer to God.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དུས༌དེར། སྐྱབས་མགོན་ཡེ་ཤུ་རི་བོ་ཞིག་ཏུ་གསོལ་བ་འདེབས་སུ་ཕེབས་ཏེ་མཚན་གང་བོར་དཀོན་མཆོག་ལ་གསོལ་བ་བཏབ་ཅིང་བཞུགས་པ་རེད།</a:t>
            </a:r>
            <a:endParaRPr lang="en-ZA" dirty="0"/>
          </a:p>
        </p:txBody>
      </p:sp>
      <p:pic>
        <p:nvPicPr>
          <p:cNvPr id="5" name="Audio 4">
            <a:hlinkClick r:id="" action="ppaction://media"/>
            <a:extLst>
              <a:ext uri="{FF2B5EF4-FFF2-40B4-BE49-F238E27FC236}">
                <a16:creationId xmlns:a16="http://schemas.microsoft.com/office/drawing/2014/main" id="{8F6D9DC7-5141-07B3-C92C-1F3AF51809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7660"/>
    </mc:Choice>
    <mc:Fallback xmlns="">
      <p:transition spd="slow" advTm="7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ED9730-0363-1D95-6442-A5A157F9AB20}"/>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836FC2E-5453-1474-AF41-B1C5F9988E31}"/>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13When daylight came, He called His disciples to Him and chose twelve of them, whom He also designated as apostles:</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ནམ་ལངས༌ཚེ། ཁོང་གིས་རྗེས་འབྲང་པ་རྣམས་རང་ཉིད་ཀྱི་དྲུང་དུ་བོས་པ་དང་དེ་ལས་མི་བཅུ་གཉིས་བདམས་ཤིང་དེ་རྣམས་ལ་སྐུ་ཚབ་པ་ཞེས་བཏགས་སོ།།</a:t>
            </a:r>
            <a:endParaRPr lang="en-ZA" dirty="0"/>
          </a:p>
        </p:txBody>
      </p:sp>
      <p:pic>
        <p:nvPicPr>
          <p:cNvPr id="2" name="Audio 1">
            <a:hlinkClick r:id="" action="ppaction://media"/>
            <a:extLst>
              <a:ext uri="{FF2B5EF4-FFF2-40B4-BE49-F238E27FC236}">
                <a16:creationId xmlns:a16="http://schemas.microsoft.com/office/drawing/2014/main" id="{9D74D056-EDCA-BCB3-F921-4DC9926D6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9367"/>
    </mc:Choice>
    <mc:Fallback xmlns="">
      <p:transition spd="slow" advTm="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6D16AEC-C5E1-9DDD-C161-C0E3171075F3}"/>
              </a:ext>
            </a:extLst>
          </p:cNvPr>
          <p:cNvPicPr>
            <a:picLocks noChangeAspect="1"/>
          </p:cNvPicPr>
          <p:nvPr/>
        </p:nvPicPr>
        <p:blipFill>
          <a:blip r:embed="rId2"/>
          <a:stretch>
            <a:fillRect/>
          </a:stretch>
        </p:blipFill>
        <p:spPr>
          <a:xfrm>
            <a:off x="-1" y="1"/>
            <a:ext cx="13100830" cy="6858000"/>
          </a:xfrm>
          <a:prstGeom prst="rect">
            <a:avLst/>
          </a:prstGeom>
        </p:spPr>
      </p:pic>
      <p:sp>
        <p:nvSpPr>
          <p:cNvPr id="2" name="TextBox 1">
            <a:extLst>
              <a:ext uri="{FF2B5EF4-FFF2-40B4-BE49-F238E27FC236}">
                <a16:creationId xmlns:a16="http://schemas.microsoft.com/office/drawing/2014/main" id="{DEE7F347-AFA4-FC34-EC31-ECFE770E8990}"/>
              </a:ext>
            </a:extLst>
          </p:cNvPr>
          <p:cNvSpPr txBox="1"/>
          <p:nvPr/>
        </p:nvSpPr>
        <p:spPr>
          <a:xfrm>
            <a:off x="395331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14Simon, whom He named Peter, and his brother Andrew; James and John; Philip and Bartholomew;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དེ་རྣམས་ནི་ཁོང་གིས་པེ་ཏྲོ་ཞེས་བཏགས་པའི་སི་མོན་དང་དེའི་ནུ་བོ་ཨན་དྲི་ཡཱ༌དང༌། གཞན་ཡང་ཡ་ཀོབ་དང་ཡོ་ཧ༌ནན། ཕི་ལིབ་དང་པཱར་ཐོ་ལོ༌མཱ། </a:t>
            </a:r>
            <a:endParaRPr lang="en-ZA" dirty="0"/>
          </a:p>
        </p:txBody>
      </p:sp>
      <p:pic>
        <p:nvPicPr>
          <p:cNvPr id="7" name="Audio 6">
            <a:hlinkClick r:id="" action="ppaction://media"/>
            <a:extLst>
              <a:ext uri="{FF2B5EF4-FFF2-40B4-BE49-F238E27FC236}">
                <a16:creationId xmlns:a16="http://schemas.microsoft.com/office/drawing/2014/main" id="{FF8EBC69-0878-086A-E865-4CB463EA96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420"/>
    </mc:Choice>
    <mc:Fallback xmlns="">
      <p:transition spd="slow" advTm="8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1938</Words>
  <Application>Microsoft Office PowerPoint</Application>
  <PresentationFormat>Widescreen</PresentationFormat>
  <Paragraphs>108</Paragraphs>
  <Slides>46</Slides>
  <Notes>1</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2025-05-16T06:23:00Z</dcterms:modified>
</cp:coreProperties>
</file>