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3" r:id="rId10"/>
    <p:sldId id="478" r:id="rId11"/>
    <p:sldId id="477" r:id="rId12"/>
    <p:sldId id="474" r:id="rId13"/>
    <p:sldId id="444" r:id="rId14"/>
    <p:sldId id="479" r:id="rId15"/>
    <p:sldId id="476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AEAAD7-5D15-4633-8DD6-088559D14EA4}" v="1" dt="2025-05-16T06:25:21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48" y="6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DAEAAD7-5D15-4633-8DD6-088559D14EA4}"/>
    <pc:docChg chg="undo redo custSel modSld">
      <pc:chgData name="Alfred Smith" userId="3c60a3631c0db8ad" providerId="LiveId" clId="{EDAEAAD7-5D15-4633-8DD6-088559D14EA4}" dt="2025-05-16T06:31:11.411" v="9"/>
      <pc:docMkLst>
        <pc:docMk/>
      </pc:docMkLst>
      <pc:sldChg chg="modSp">
        <pc:chgData name="Alfred Smith" userId="3c60a3631c0db8ad" providerId="LiveId" clId="{EDAEAAD7-5D15-4633-8DD6-088559D14EA4}" dt="2025-05-16T06:25:21.041" v="0"/>
        <pc:sldMkLst>
          <pc:docMk/>
          <pc:sldMk cId="3759221820" sldId="439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EDAEAAD7-5D15-4633-8DD6-088559D14EA4}" dt="2025-05-16T06:26:27.387" v="1"/>
        <pc:sldMkLst>
          <pc:docMk/>
          <pc:sldMk cId="923867738" sldId="440"/>
        </pc:sldMkLst>
        <pc:spChg chg="mod">
          <ac:chgData name="Alfred Smith" userId="3c60a3631c0db8ad" providerId="LiveId" clId="{EDAEAAD7-5D15-4633-8DD6-088559D14EA4}" dt="2025-05-16T06:26:27.387" v="1"/>
          <ac:spMkLst>
            <pc:docMk/>
            <pc:sldMk cId="923867738" sldId="440"/>
            <ac:spMk id="3" creationId="{2E74662F-7819-6185-6463-1716435F5419}"/>
          </ac:spMkLst>
        </pc:spChg>
      </pc:sldChg>
      <pc:sldChg chg="modSp mod">
        <pc:chgData name="Alfred Smith" userId="3c60a3631c0db8ad" providerId="LiveId" clId="{EDAEAAD7-5D15-4633-8DD6-088559D14EA4}" dt="2025-05-16T06:28:45.489" v="2"/>
        <pc:sldMkLst>
          <pc:docMk/>
          <pc:sldMk cId="3676245138" sldId="441"/>
        </pc:sldMkLst>
        <pc:spChg chg="mod">
          <ac:chgData name="Alfred Smith" userId="3c60a3631c0db8ad" providerId="LiveId" clId="{EDAEAAD7-5D15-4633-8DD6-088559D14EA4}" dt="2025-05-16T06:28:45.489" v="2"/>
          <ac:spMkLst>
            <pc:docMk/>
            <pc:sldMk cId="3676245138" sldId="441"/>
            <ac:spMk id="3" creationId="{D859DA57-4C04-AAF5-5B86-25543423870A}"/>
          </ac:spMkLst>
        </pc:spChg>
      </pc:sldChg>
      <pc:sldChg chg="modSp mod">
        <pc:chgData name="Alfred Smith" userId="3c60a3631c0db8ad" providerId="LiveId" clId="{EDAEAAD7-5D15-4633-8DD6-088559D14EA4}" dt="2025-05-16T06:29:51.102" v="6" actId="21"/>
        <pc:sldMkLst>
          <pc:docMk/>
          <pc:sldMk cId="3095902142" sldId="443"/>
        </pc:sldMkLst>
        <pc:spChg chg="mod">
          <ac:chgData name="Alfred Smith" userId="3c60a3631c0db8ad" providerId="LiveId" clId="{EDAEAAD7-5D15-4633-8DD6-088559D14EA4}" dt="2025-05-16T06:29:51.102" v="6" actId="21"/>
          <ac:spMkLst>
            <pc:docMk/>
            <pc:sldMk cId="3095902142" sldId="443"/>
            <ac:spMk id="7" creationId="{6DD0DB0D-1B8C-D80E-41E0-188777D94AA4}"/>
          </ac:spMkLst>
        </pc:spChg>
      </pc:sldChg>
      <pc:sldChg chg="modSp mod">
        <pc:chgData name="Alfred Smith" userId="3c60a3631c0db8ad" providerId="LiveId" clId="{EDAEAAD7-5D15-4633-8DD6-088559D14EA4}" dt="2025-05-16T06:30:56.066" v="8"/>
        <pc:sldMkLst>
          <pc:docMk/>
          <pc:sldMk cId="1718612039" sldId="444"/>
        </pc:sldMkLst>
        <pc:spChg chg="mod">
          <ac:chgData name="Alfred Smith" userId="3c60a3631c0db8ad" providerId="LiveId" clId="{EDAEAAD7-5D15-4633-8DD6-088559D14EA4}" dt="2025-05-16T06:30:56.066" v="8"/>
          <ac:spMkLst>
            <pc:docMk/>
            <pc:sldMk cId="1718612039" sldId="444"/>
            <ac:spMk id="5" creationId="{C32FAF81-1BED-FC6C-0520-0BE0B1772FE9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1004352135" sldId="469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1004352135" sldId="469"/>
            <ac:spMk id="2" creationId="{64662E58-6B56-144B-79E2-A0C542D33870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2667376990" sldId="470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2667376990" sldId="470"/>
            <ac:spMk id="3" creationId="{7D71AD6F-BF62-5D61-D682-410C54680427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522797075" sldId="471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522797075" sldId="471"/>
            <ac:spMk id="2" creationId="{12553538-7BBC-D382-280C-3C4D2C5F2749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3384296886" sldId="472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3384296886" sldId="472"/>
            <ac:spMk id="2" creationId="{3607819A-5177-920C-7BA7-008A9144139F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2207349943" sldId="474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2207349943" sldId="474"/>
            <ac:spMk id="2" creationId="{BF2725F2-4BB0-5B90-A97B-BC998899C099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1610214807" sldId="475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1610214807" sldId="475"/>
            <ac:spMk id="2" creationId="{937B0852-8750-0C37-4CB7-AA7AFF3AC9A3}"/>
          </ac:spMkLst>
        </pc:spChg>
      </pc:sldChg>
      <pc:sldChg chg="modSp mod">
        <pc:chgData name="Alfred Smith" userId="3c60a3631c0db8ad" providerId="LiveId" clId="{EDAEAAD7-5D15-4633-8DD6-088559D14EA4}" dt="2025-05-16T06:31:11.411" v="9"/>
        <pc:sldMkLst>
          <pc:docMk/>
          <pc:sldMk cId="1793205715" sldId="476"/>
        </pc:sldMkLst>
        <pc:spChg chg="mod">
          <ac:chgData name="Alfred Smith" userId="3c60a3631c0db8ad" providerId="LiveId" clId="{EDAEAAD7-5D15-4633-8DD6-088559D14EA4}" dt="2025-05-16T06:31:11.411" v="9"/>
          <ac:spMkLst>
            <pc:docMk/>
            <pc:sldMk cId="1793205715" sldId="476"/>
            <ac:spMk id="3" creationId="{9182885A-9FB4-D272-8CA3-16E3150DDCFE}"/>
          </ac:spMkLst>
        </pc:spChg>
      </pc:sldChg>
      <pc:sldChg chg="modSp mod">
        <pc:chgData name="Alfred Smith" userId="3c60a3631c0db8ad" providerId="LiveId" clId="{EDAEAAD7-5D15-4633-8DD6-088559D14EA4}" dt="2025-05-16T06:29:55.290" v="7"/>
        <pc:sldMkLst>
          <pc:docMk/>
          <pc:sldMk cId="3487486145" sldId="477"/>
        </pc:sldMkLst>
        <pc:spChg chg="mod">
          <ac:chgData name="Alfred Smith" userId="3c60a3631c0db8ad" providerId="LiveId" clId="{EDAEAAD7-5D15-4633-8DD6-088559D14EA4}" dt="2025-05-16T06:29:55.290" v="7"/>
          <ac:spMkLst>
            <pc:docMk/>
            <pc:sldMk cId="3487486145" sldId="477"/>
            <ac:spMk id="3" creationId="{B6F06187-ED54-9612-707C-19C2DB6275AB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1217554622" sldId="478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1217554622" sldId="478"/>
            <ac:spMk id="3" creationId="{D04AD5E5-E4E6-AAF7-8637-4778A46A939D}"/>
          </ac:spMkLst>
        </pc:spChg>
      </pc:sldChg>
      <pc:sldChg chg="modSp">
        <pc:chgData name="Alfred Smith" userId="3c60a3631c0db8ad" providerId="LiveId" clId="{EDAEAAD7-5D15-4633-8DD6-088559D14EA4}" dt="2025-05-16T06:25:21.041" v="0"/>
        <pc:sldMkLst>
          <pc:docMk/>
          <pc:sldMk cId="1619880083" sldId="479"/>
        </pc:sldMkLst>
        <pc:spChg chg="mod">
          <ac:chgData name="Alfred Smith" userId="3c60a3631c0db8ad" providerId="LiveId" clId="{EDAEAAD7-5D15-4633-8DD6-088559D14EA4}" dt="2025-05-16T06:25:21.041" v="0"/>
          <ac:spMkLst>
            <pc:docMk/>
            <pc:sldMk cId="1619880083" sldId="479"/>
            <ac:spMk id="3" creationId="{6EF94F56-CD19-E727-8843-542A674D1678}"/>
          </ac:spMkLst>
        </pc:spChg>
      </pc:sldChg>
    </pc:docChg>
  </pc:docChgLst>
  <pc:docChgLst>
    <pc:chgData name="Leonie Smith" userId="fed1330f33f5650e" providerId="LiveId" clId="{63DDC8B0-A459-4EAF-90A6-9E510DD7455A}"/>
    <pc:docChg chg="addSld modSld">
      <pc:chgData name="Leonie Smith" userId="fed1330f33f5650e" providerId="LiveId" clId="{63DDC8B0-A459-4EAF-90A6-9E510DD7455A}" dt="2023-01-12T09:33:35.654" v="11"/>
      <pc:docMkLst>
        <pc:docMk/>
      </pc:docMkLst>
      <pc:sldChg chg="addSp modSp">
        <pc:chgData name="Leonie Smith" userId="fed1330f33f5650e" providerId="LiveId" clId="{63DDC8B0-A459-4EAF-90A6-9E510DD7455A}" dt="2023-01-12T09:30:57.308" v="0"/>
        <pc:sldMkLst>
          <pc:docMk/>
          <pc:sldMk cId="1004352135" sldId="469"/>
        </pc:sldMkLst>
      </pc:sldChg>
      <pc:sldChg chg="addSp modSp">
        <pc:chgData name="Leonie Smith" userId="fed1330f33f5650e" providerId="LiveId" clId="{63DDC8B0-A459-4EAF-90A6-9E510DD7455A}" dt="2023-01-12T09:31:00.514" v="1"/>
        <pc:sldMkLst>
          <pc:docMk/>
          <pc:sldMk cId="2667376990" sldId="470"/>
        </pc:sldMkLst>
      </pc:sldChg>
      <pc:sldChg chg="addSp modSp">
        <pc:chgData name="Leonie Smith" userId="fed1330f33f5650e" providerId="LiveId" clId="{63DDC8B0-A459-4EAF-90A6-9E510DD7455A}" dt="2023-01-12T09:31:09.024" v="2"/>
        <pc:sldMkLst>
          <pc:docMk/>
          <pc:sldMk cId="522797075" sldId="471"/>
        </pc:sldMkLst>
      </pc:sldChg>
      <pc:sldChg chg="addSp modSp">
        <pc:chgData name="Leonie Smith" userId="fed1330f33f5650e" providerId="LiveId" clId="{63DDC8B0-A459-4EAF-90A6-9E510DD7455A}" dt="2023-01-12T09:31:18.100" v="3"/>
        <pc:sldMkLst>
          <pc:docMk/>
          <pc:sldMk cId="3384296886" sldId="472"/>
        </pc:sldMkLst>
      </pc:sldChg>
      <pc:sldChg chg="addSp modSp">
        <pc:chgData name="Leonie Smith" userId="fed1330f33f5650e" providerId="LiveId" clId="{63DDC8B0-A459-4EAF-90A6-9E510DD7455A}" dt="2023-01-12T09:32:42.960" v="7"/>
        <pc:sldMkLst>
          <pc:docMk/>
          <pc:sldMk cId="2207349943" sldId="474"/>
        </pc:sldMkLst>
      </pc:sldChg>
      <pc:sldChg chg="addSp modSp">
        <pc:chgData name="Leonie Smith" userId="fed1330f33f5650e" providerId="LiveId" clId="{63DDC8B0-A459-4EAF-90A6-9E510DD7455A}" dt="2023-01-12T09:33:35.654" v="11"/>
        <pc:sldMkLst>
          <pc:docMk/>
          <pc:sldMk cId="1610214807" sldId="475"/>
        </pc:sldMkLst>
      </pc:sldChg>
      <pc:sldChg chg="addSp modSp new">
        <pc:chgData name="Leonie Smith" userId="fed1330f33f5650e" providerId="LiveId" clId="{63DDC8B0-A459-4EAF-90A6-9E510DD7455A}" dt="2023-01-12T09:32:24.133" v="6"/>
        <pc:sldMkLst>
          <pc:docMk/>
          <pc:sldMk cId="1217554622" sldId="478"/>
        </pc:sldMkLst>
      </pc:sldChg>
      <pc:sldChg chg="addSp modSp new">
        <pc:chgData name="Leonie Smith" userId="fed1330f33f5650e" providerId="LiveId" clId="{63DDC8B0-A459-4EAF-90A6-9E510DD7455A}" dt="2023-01-12T09:33:23.143" v="10"/>
        <pc:sldMkLst>
          <pc:docMk/>
          <pc:sldMk cId="1619880083" sldId="479"/>
        </pc:sldMkLst>
      </pc:sldChg>
    </pc:docChg>
  </pc:docChgLst>
  <pc:docChgLst>
    <pc:chgData name="Leonie Smith" userId="fed1330f33f5650e" providerId="LiveId" clId="{26FBCFA0-F5B2-4950-A07D-A23721A4E4FC}"/>
    <pc:docChg chg="custSel addSld modSld">
      <pc:chgData name="Leonie Smith" userId="fed1330f33f5650e" providerId="LiveId" clId="{26FBCFA0-F5B2-4950-A07D-A23721A4E4FC}" dt="2022-10-28T04:55:33.926" v="106" actId="5793"/>
      <pc:docMkLst>
        <pc:docMk/>
      </pc:docMkLst>
      <pc:sldChg chg="addSp delSp modSp mod">
        <pc:chgData name="Leonie Smith" userId="fed1330f33f5650e" providerId="LiveId" clId="{26FBCFA0-F5B2-4950-A07D-A23721A4E4FC}" dt="2022-10-26T05:02:03.901" v="82" actId="20577"/>
        <pc:sldMkLst>
          <pc:docMk/>
          <pc:sldMk cId="3759221820" sldId="439"/>
        </pc:sldMkLst>
      </pc:sldChg>
      <pc:sldChg chg="addSp delSp modSp">
        <pc:chgData name="Leonie Smith" userId="fed1330f33f5650e" providerId="LiveId" clId="{26FBCFA0-F5B2-4950-A07D-A23721A4E4FC}" dt="2022-10-26T05:05:47.998" v="85"/>
        <pc:sldMkLst>
          <pc:docMk/>
          <pc:sldMk cId="923867738" sldId="440"/>
        </pc:sldMkLst>
      </pc:sldChg>
      <pc:sldChg chg="addSp delSp modSp mod">
        <pc:chgData name="Leonie Smith" userId="fed1330f33f5650e" providerId="LiveId" clId="{26FBCFA0-F5B2-4950-A07D-A23721A4E4FC}" dt="2022-10-26T05:11:03.141" v="89"/>
        <pc:sldMkLst>
          <pc:docMk/>
          <pc:sldMk cId="3676245138" sldId="441"/>
        </pc:sldMkLst>
      </pc:sldChg>
      <pc:sldChg chg="addSp delSp modSp mod">
        <pc:chgData name="Leonie Smith" userId="fed1330f33f5650e" providerId="LiveId" clId="{26FBCFA0-F5B2-4950-A07D-A23721A4E4FC}" dt="2022-10-26T05:15:59.961" v="94"/>
        <pc:sldMkLst>
          <pc:docMk/>
          <pc:sldMk cId="3095902142" sldId="443"/>
        </pc:sldMkLst>
      </pc:sldChg>
      <pc:sldChg chg="addSp modSp mod">
        <pc:chgData name="Leonie Smith" userId="fed1330f33f5650e" providerId="LiveId" clId="{26FBCFA0-F5B2-4950-A07D-A23721A4E4FC}" dt="2022-10-26T05:20:36.033" v="98"/>
        <pc:sldMkLst>
          <pc:docMk/>
          <pc:sldMk cId="1718612039" sldId="444"/>
        </pc:sldMkLst>
      </pc:sldChg>
      <pc:sldChg chg="addSp modSp modNotesTx">
        <pc:chgData name="Leonie Smith" userId="fed1330f33f5650e" providerId="LiveId" clId="{26FBCFA0-F5B2-4950-A07D-A23721A4E4FC}" dt="2022-10-28T04:55:33.926" v="106" actId="5793"/>
        <pc:sldMkLst>
          <pc:docMk/>
          <pc:sldMk cId="826482979" sldId="468"/>
        </pc:sldMkLst>
      </pc:sldChg>
      <pc:sldChg chg="addSp delSp modSp add mod">
        <pc:chgData name="Leonie Smith" userId="fed1330f33f5650e" providerId="LiveId" clId="{26FBCFA0-F5B2-4950-A07D-A23721A4E4FC}" dt="2022-10-26T05:23:53.863" v="102"/>
        <pc:sldMkLst>
          <pc:docMk/>
          <pc:sldMk cId="1793205715" sldId="476"/>
        </pc:sldMkLst>
      </pc:sldChg>
      <pc:sldChg chg="addSp delSp modSp add mod">
        <pc:chgData name="Leonie Smith" userId="fed1330f33f5650e" providerId="LiveId" clId="{26FBCFA0-F5B2-4950-A07D-A23721A4E4FC}" dt="2022-10-26T05:19:37.532" v="97"/>
        <pc:sldMkLst>
          <pc:docMk/>
          <pc:sldMk cId="3487486145" sldId="477"/>
        </pc:sldMkLst>
      </pc:sldChg>
    </pc:docChg>
  </pc:docChgLst>
  <pc:docChgLst>
    <pc:chgData name="Alfred Smith" userId="3c60a3631c0db8ad" providerId="LiveId" clId="{B3774754-E7A9-484E-BAEA-34AF3B0CE3DC}"/>
    <pc:docChg chg="undo redo custSel modSld">
      <pc:chgData name="Alfred Smith" userId="3c60a3631c0db8ad" providerId="LiveId" clId="{B3774754-E7A9-484E-BAEA-34AF3B0CE3DC}" dt="2025-04-25T09:16:14.684" v="39"/>
      <pc:docMkLst>
        <pc:docMk/>
      </pc:docMkLst>
      <pc:sldChg chg="modSp">
        <pc:chgData name="Alfred Smith" userId="3c60a3631c0db8ad" providerId="LiveId" clId="{B3774754-E7A9-484E-BAEA-34AF3B0CE3DC}" dt="2025-04-25T09:16:14.684" v="39"/>
        <pc:sldMkLst>
          <pc:docMk/>
          <pc:sldMk cId="3759221820" sldId="439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B3774754-E7A9-484E-BAEA-34AF3B0CE3DC}" dt="2025-04-25T09:09:11.676" v="29"/>
        <pc:sldMkLst>
          <pc:docMk/>
          <pc:sldMk cId="923867738" sldId="440"/>
        </pc:sldMkLst>
        <pc:spChg chg="add mod">
          <ac:chgData name="Alfred Smith" userId="3c60a3631c0db8ad" providerId="LiveId" clId="{B3774754-E7A9-484E-BAEA-34AF3B0CE3DC}" dt="2025-04-16T08:34:08.584" v="4"/>
          <ac:spMkLst>
            <pc:docMk/>
            <pc:sldMk cId="923867738" sldId="440"/>
            <ac:spMk id="2" creationId="{1AD50801-F7E8-3A8C-3388-3CF01F9103D9}"/>
          </ac:spMkLst>
        </pc:spChg>
        <pc:spChg chg="add mod">
          <ac:chgData name="Alfred Smith" userId="3c60a3631c0db8ad" providerId="LiveId" clId="{B3774754-E7A9-484E-BAEA-34AF3B0CE3DC}" dt="2025-04-25T09:09:11.676" v="29"/>
          <ac:spMkLst>
            <pc:docMk/>
            <pc:sldMk cId="923867738" sldId="440"/>
            <ac:spMk id="3" creationId="{2E74662F-7819-6185-6463-1716435F5419}"/>
          </ac:spMkLst>
        </pc:spChg>
      </pc:sldChg>
      <pc:sldChg chg="addSp delSp modSp mod">
        <pc:chgData name="Alfred Smith" userId="3c60a3631c0db8ad" providerId="LiveId" clId="{B3774754-E7A9-484E-BAEA-34AF3B0CE3DC}" dt="2025-04-25T09:09:47.787" v="30"/>
        <pc:sldMkLst>
          <pc:docMk/>
          <pc:sldMk cId="3676245138" sldId="441"/>
        </pc:sldMkLst>
        <pc:spChg chg="add mod">
          <ac:chgData name="Alfred Smith" userId="3c60a3631c0db8ad" providerId="LiveId" clId="{B3774754-E7A9-484E-BAEA-34AF3B0CE3DC}" dt="2025-04-16T08:34:16.971" v="6"/>
          <ac:spMkLst>
            <pc:docMk/>
            <pc:sldMk cId="3676245138" sldId="441"/>
            <ac:spMk id="2" creationId="{092AA53C-B4D9-7177-149F-19D70E2332AE}"/>
          </ac:spMkLst>
        </pc:spChg>
        <pc:spChg chg="add mod">
          <ac:chgData name="Alfred Smith" userId="3c60a3631c0db8ad" providerId="LiveId" clId="{B3774754-E7A9-484E-BAEA-34AF3B0CE3DC}" dt="2025-04-25T09:09:47.787" v="30"/>
          <ac:spMkLst>
            <pc:docMk/>
            <pc:sldMk cId="3676245138" sldId="441"/>
            <ac:spMk id="3" creationId="{D859DA57-4C04-AAF5-5B86-25543423870A}"/>
          </ac:spMkLst>
        </pc:spChg>
      </pc:sldChg>
      <pc:sldChg chg="addSp delSp modSp mod">
        <pc:chgData name="Alfred Smith" userId="3c60a3631c0db8ad" providerId="LiveId" clId="{B3774754-E7A9-484E-BAEA-34AF3B0CE3DC}" dt="2025-04-25T09:12:16.715" v="33" actId="20577"/>
        <pc:sldMkLst>
          <pc:docMk/>
          <pc:sldMk cId="3095902142" sldId="443"/>
        </pc:sldMkLst>
        <pc:spChg chg="add mod">
          <ac:chgData name="Alfred Smith" userId="3c60a3631c0db8ad" providerId="LiveId" clId="{B3774754-E7A9-484E-BAEA-34AF3B0CE3DC}" dt="2025-04-16T08:37:28.910" v="16" actId="6549"/>
          <ac:spMkLst>
            <pc:docMk/>
            <pc:sldMk cId="3095902142" sldId="443"/>
            <ac:spMk id="5" creationId="{7EF86F93-B7B1-5643-8C4C-FFE03D64DC59}"/>
          </ac:spMkLst>
        </pc:spChg>
        <pc:spChg chg="add mod">
          <ac:chgData name="Alfred Smith" userId="3c60a3631c0db8ad" providerId="LiveId" clId="{B3774754-E7A9-484E-BAEA-34AF3B0CE3DC}" dt="2025-04-25T09:12:16.715" v="33" actId="20577"/>
          <ac:spMkLst>
            <pc:docMk/>
            <pc:sldMk cId="3095902142" sldId="443"/>
            <ac:spMk id="7" creationId="{6DD0DB0D-1B8C-D80E-41E0-188777D94AA4}"/>
          </ac:spMkLst>
        </pc:spChg>
      </pc:sldChg>
      <pc:sldChg chg="addSp delSp modSp mod">
        <pc:chgData name="Alfred Smith" userId="3c60a3631c0db8ad" providerId="LiveId" clId="{B3774754-E7A9-484E-BAEA-34AF3B0CE3DC}" dt="2025-04-25T09:14:34.381" v="36"/>
        <pc:sldMkLst>
          <pc:docMk/>
          <pc:sldMk cId="1718612039" sldId="444"/>
        </pc:sldMkLst>
        <pc:spChg chg="add mod">
          <ac:chgData name="Alfred Smith" userId="3c60a3631c0db8ad" providerId="LiveId" clId="{B3774754-E7A9-484E-BAEA-34AF3B0CE3DC}" dt="2025-04-16T08:40:11.829" v="25" actId="20577"/>
          <ac:spMkLst>
            <pc:docMk/>
            <pc:sldMk cId="1718612039" sldId="444"/>
            <ac:spMk id="3" creationId="{B1CD4A93-6A14-76D0-14C4-F75CBAAB8091}"/>
          </ac:spMkLst>
        </pc:spChg>
        <pc:spChg chg="add mod">
          <ac:chgData name="Alfred Smith" userId="3c60a3631c0db8ad" providerId="LiveId" clId="{B3774754-E7A9-484E-BAEA-34AF3B0CE3DC}" dt="2025-04-25T09:14:34.381" v="36"/>
          <ac:spMkLst>
            <pc:docMk/>
            <pc:sldMk cId="1718612039" sldId="444"/>
            <ac:spMk id="5" creationId="{C32FAF81-1BED-FC6C-0520-0BE0B1772FE9}"/>
          </ac:spMkLst>
        </pc:spChg>
      </pc:sldChg>
      <pc:sldChg chg="addSp delSp modSp mod">
        <pc:chgData name="Alfred Smith" userId="3c60a3631c0db8ad" providerId="LiveId" clId="{B3774754-E7A9-484E-BAEA-34AF3B0CE3DC}" dt="2025-04-16T08:33:51.511" v="1"/>
        <pc:sldMkLst>
          <pc:docMk/>
          <pc:sldMk cId="826482979" sldId="468"/>
        </pc:sldMkLst>
        <pc:spChg chg="add mod">
          <ac:chgData name="Alfred Smith" userId="3c60a3631c0db8ad" providerId="LiveId" clId="{B3774754-E7A9-484E-BAEA-34AF3B0CE3DC}" dt="2025-04-16T08:33:51.511" v="1"/>
          <ac:spMkLst>
            <pc:docMk/>
            <pc:sldMk cId="826482979" sldId="468"/>
            <ac:spMk id="5" creationId="{4096F99A-1EF0-07D5-05F1-3A16EAB93F8C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1004352135" sldId="469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1004352135" sldId="469"/>
            <ac:spMk id="2" creationId="{64662E58-6B56-144B-79E2-A0C542D33870}"/>
          </ac:spMkLst>
        </pc:spChg>
      </pc:sldChg>
      <pc:sldChg chg="addSp modSp">
        <pc:chgData name="Alfred Smith" userId="3c60a3631c0db8ad" providerId="LiveId" clId="{B3774754-E7A9-484E-BAEA-34AF3B0CE3DC}" dt="2025-04-25T09:16:14.684" v="39"/>
        <pc:sldMkLst>
          <pc:docMk/>
          <pc:sldMk cId="2667376990" sldId="470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2667376990" sldId="470"/>
            <ac:spMk id="3" creationId="{7D71AD6F-BF62-5D61-D682-410C54680427}"/>
          </ac:spMkLst>
        </pc:spChg>
        <pc:spChg chg="add mod">
          <ac:chgData name="Alfred Smith" userId="3c60a3631c0db8ad" providerId="LiveId" clId="{B3774754-E7A9-484E-BAEA-34AF3B0CE3DC}" dt="2025-04-16T08:33:59.314" v="2"/>
          <ac:spMkLst>
            <pc:docMk/>
            <pc:sldMk cId="2667376990" sldId="470"/>
            <ac:spMk id="4" creationId="{55F669A9-8E30-5848-C4AD-D181EB897E65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522797075" sldId="471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522797075" sldId="471"/>
            <ac:spMk id="2" creationId="{12553538-7BBC-D382-280C-3C4D2C5F2749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3384296886" sldId="472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3384296886" sldId="472"/>
            <ac:spMk id="2" creationId="{3607819A-5177-920C-7BA7-008A9144139F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2207349943" sldId="474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2207349943" sldId="474"/>
            <ac:spMk id="2" creationId="{BF2725F2-4BB0-5B90-A97B-BC998899C099}"/>
          </ac:spMkLst>
        </pc:spChg>
      </pc:sldChg>
      <pc:sldChg chg="modSp mod">
        <pc:chgData name="Alfred Smith" userId="3c60a3631c0db8ad" providerId="LiveId" clId="{B3774754-E7A9-484E-BAEA-34AF3B0CE3DC}" dt="2025-04-25T09:15:58.617" v="38" actId="313"/>
        <pc:sldMkLst>
          <pc:docMk/>
          <pc:sldMk cId="1610214807" sldId="475"/>
        </pc:sldMkLst>
        <pc:spChg chg="mod">
          <ac:chgData name="Alfred Smith" userId="3c60a3631c0db8ad" providerId="LiveId" clId="{B3774754-E7A9-484E-BAEA-34AF3B0CE3DC}" dt="2025-04-25T09:15:58.617" v="38" actId="313"/>
          <ac:spMkLst>
            <pc:docMk/>
            <pc:sldMk cId="1610214807" sldId="475"/>
            <ac:spMk id="2" creationId="{937B0852-8750-0C37-4CB7-AA7AFF3AC9A3}"/>
          </ac:spMkLst>
        </pc:spChg>
      </pc:sldChg>
      <pc:sldChg chg="addSp delSp modSp mod">
        <pc:chgData name="Alfred Smith" userId="3c60a3631c0db8ad" providerId="LiveId" clId="{B3774754-E7A9-484E-BAEA-34AF3B0CE3DC}" dt="2025-04-25T09:14:40.992" v="37"/>
        <pc:sldMkLst>
          <pc:docMk/>
          <pc:sldMk cId="1793205715" sldId="476"/>
        </pc:sldMkLst>
        <pc:spChg chg="add mod">
          <ac:chgData name="Alfred Smith" userId="3c60a3631c0db8ad" providerId="LiveId" clId="{B3774754-E7A9-484E-BAEA-34AF3B0CE3DC}" dt="2025-04-16T08:40:42.049" v="27" actId="20577"/>
          <ac:spMkLst>
            <pc:docMk/>
            <pc:sldMk cId="1793205715" sldId="476"/>
            <ac:spMk id="2" creationId="{5F22A997-F653-FECC-0A13-63696E24F098}"/>
          </ac:spMkLst>
        </pc:spChg>
        <pc:spChg chg="add mod">
          <ac:chgData name="Alfred Smith" userId="3c60a3631c0db8ad" providerId="LiveId" clId="{B3774754-E7A9-484E-BAEA-34AF3B0CE3DC}" dt="2025-04-25T09:14:40.992" v="37"/>
          <ac:spMkLst>
            <pc:docMk/>
            <pc:sldMk cId="1793205715" sldId="476"/>
            <ac:spMk id="3" creationId="{9182885A-9FB4-D272-8CA3-16E3150DDCFE}"/>
          </ac:spMkLst>
        </pc:spChg>
      </pc:sldChg>
      <pc:sldChg chg="addSp delSp modSp mod">
        <pc:chgData name="Alfred Smith" userId="3c60a3631c0db8ad" providerId="LiveId" clId="{B3774754-E7A9-484E-BAEA-34AF3B0CE3DC}" dt="2025-04-25T09:12:59.930" v="35" actId="20577"/>
        <pc:sldMkLst>
          <pc:docMk/>
          <pc:sldMk cId="3487486145" sldId="477"/>
        </pc:sldMkLst>
        <pc:spChg chg="add mod">
          <ac:chgData name="Alfred Smith" userId="3c60a3631c0db8ad" providerId="LiveId" clId="{B3774754-E7A9-484E-BAEA-34AF3B0CE3DC}" dt="2025-04-16T08:39:25.783" v="19" actId="6549"/>
          <ac:spMkLst>
            <pc:docMk/>
            <pc:sldMk cId="3487486145" sldId="477"/>
            <ac:spMk id="2" creationId="{80839337-6616-B5DA-1B18-66D2CFF8B686}"/>
          </ac:spMkLst>
        </pc:spChg>
        <pc:spChg chg="add mod">
          <ac:chgData name="Alfred Smith" userId="3c60a3631c0db8ad" providerId="LiveId" clId="{B3774754-E7A9-484E-BAEA-34AF3B0CE3DC}" dt="2025-04-25T09:12:59.930" v="35" actId="20577"/>
          <ac:spMkLst>
            <pc:docMk/>
            <pc:sldMk cId="3487486145" sldId="477"/>
            <ac:spMk id="3" creationId="{B6F06187-ED54-9612-707C-19C2DB6275AB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1217554622" sldId="478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1217554622" sldId="478"/>
            <ac:spMk id="3" creationId="{D04AD5E5-E4E6-AAF7-8637-4778A46A939D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1619880083" sldId="479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1619880083" sldId="479"/>
            <ac:spMk id="3" creationId="{6EF94F56-CD19-E727-8843-542A674D16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35 </a:t>
            </a:r>
            <a:r>
              <a:rPr lang="en-IN" sz="18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600D53-8A3C-1A5B-B96A-BB2862AA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6F99A-1EF0-07D5-05F1-3A16EAB9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0D504-CD15-F645-62BF-42D6091B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897"/>
            <a:ext cx="12192000" cy="7366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AD5E5-E4E6-AAF7-8637-4778A46A939D}"/>
              </a:ext>
            </a:extLst>
          </p:cNvPr>
          <p:cNvSpPr txBox="1"/>
          <p:nvPr/>
        </p:nvSpPr>
        <p:spPr>
          <a:xfrm>
            <a:off x="498883" y="583055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1:43,44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5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CAC537-E18B-94CC-F551-0255192CF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39337-6616-B5DA-1B18-66D2CFF8B68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But go, show yourself to the priest and present the offering Moses prescribed for your cleansing, as a testimony to them.”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06187-ED54-9612-707C-19C2DB6275A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ོ་རྣམས་ལ་བདེན་དཔང་བྱེད་པའི་ཕྱིར་ལུང་སྟོན་པ་མོ་ཤེ་ཡིས་བཀའ་གནང་ཡོད་པ་བཞིན་མཆོད་པ་ཕུལ་ཅིག་”ཅེས་བཀའ་གནང་སྟེ་མི་དེ་ལམ་སེང་ཕྱིར་བཏོ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5"/>
    </mc:Choice>
    <mc:Fallback xmlns="">
      <p:transition spd="slow" advTm="1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725F2-4BB0-5B90-A97B-BC998899C09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837838-3DBD-E47D-DE65-34DC9F4FF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CD4A93-6A14-76D0-14C4-F75CBAAB809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45But the man went out and openly began to proclaim and spread the news.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FAF81-1BED-FC6C-0520-0BE0B1772FE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45འོན་ཀྱང་མི་དེ་ཕྱི་ལ་སོང་ནས་གཏམ་མང་པོ་བཤད་ཅིང་གནས་ཚུལ་འདི་ཁྱབ་བསྒྲགས་བྱས་པས། དེའི་རྗེས་སུ་ཡེ་ཤུ་གྲོང་ཁྱེར་གང་ལ་ཡང་མངོན་སུམ་དུ་ཕེབས་མ་ཐུབ་པར་ཕྱི་རོལ་གྱི་དབེན་གནས་རྣམས་སུ་བཞུགས། ཡིན་ན་ཡང་མི་རྣམས་ཕྱོགས་བཞི་མཚམས་བརྒྱད་ནས་ཡོང་སྟེ་ཁོང་གི་དྲུང་དུ་འདུས་སོ།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C0AE5-8C89-DE27-1A9B-46F949B9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269"/>
            <a:ext cx="12192000" cy="7180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94F56-CD19-E727-8843-542A674D1678}"/>
              </a:ext>
            </a:extLst>
          </p:cNvPr>
          <p:cNvSpPr txBox="1"/>
          <p:nvPr/>
        </p:nvSpPr>
        <p:spPr>
          <a:xfrm>
            <a:off x="651283" y="4831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8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8C2574-2B15-77F5-BA54-09024308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2A997-F653-FECC-0A13-63696E24F09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Consequently, Jesus could no longer enter a town in plain view, but He stayed out in solitary places. Yet people came to Him from every quarter.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2885A-9FB4-D272-8CA3-16E3150DDCF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>
                <a:solidFill>
                  <a:srgbClr val="121212"/>
                </a:solidFill>
                <a:latin typeface="Arial" panose="020B0604020202020204" pitchFamily="34" charset="0"/>
              </a:rPr>
              <a:t>45འོན་ཀྱང་མི་དེ་ཕྱི་ལ་སོང་ནས་གཏམ་མང་པོ་བཤད་ཅིང་གནས་ཚུལ་འདི་ཁྱབ་བསྒྲགས་བྱས་པས། དེའི་རྗེས་སུ་ཡེ་ཤུ་གྲོང་ཁྱེར་གང་ལ་ཡང་མངོན་སུམ་དུ་ཕེབས་མ་ཐུབ་པར་ཕྱི་རོལ་གྱི་དབེན་གནས་རྣམས་སུ་བཞུགས། ཡིན་ན་ཡང་མི་རྣམས་ཕྱོགས་བཞི་མཚམས་བརྒྱད་ནས་ཡོང་སྟེ་ཁོང་གི་དྲུང་དུ་འདུས་སོ།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2"/>
    </mc:Choice>
    <mc:Fallback xmlns="">
      <p:transition spd="slow" advTm="1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B0852-8750-0C37-4CB7-AA7AFF3AC9A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62E58-6B56-144B-79E2-A0C542D33870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35 Jesus does many miracles</a:t>
            </a:r>
          </a:p>
          <a:p>
            <a:r>
              <a:rPr lang="en-US" sz="4800" b="0" i="0" u="none" strike="noStrike" baseline="0" dirty="0">
                <a:latin typeface="TimesNewRomanPSMT"/>
              </a:rPr>
              <a:t>Jesus Cure a Leper - Mark 1:40-45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0D2231-A890-5EF4-91F7-93575BF19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"/>
    </mc:Choice>
    <mc:Fallback xmlns="">
      <p:transition spd="slow" advTm="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AD6F-BF62-5D61-D682-410C54680427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5F669A9-8E30-5848-C4AD-D181EB897E65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FC6601-CEED-4C32-A557-44EE6B7B6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50801-F7E8-3A8C-3388-3CF01F9103D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40Then a leper  came to Jesus, begging on his knees: “If You are willing, You can make me clean.”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4662F-7819-6185-6463-1716435F541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དེའི་ཚེ་མཛེ་ནད་ཅན་ཅིག་ཁོང་གི་དྲུང་དུ་ཡོང་ནས་པུས་མོ་སར་བཙུགས་ཏེ་“གལ་ཏེ་ཁྱེད་ཐུགས་མཉེས་པ་ཡིན་ན་ཁྱེད་ཀྱིས་ང་རང་གི་མཛེ་ནད་དག་པར་མཛད་ཐུབ་བོ་”ཞེས་ཞུ་བ་ཆེན་པོ་ཕུལ་བ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DD22C9-E2D1-2CD7-8DF0-D52E83BD6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2AA53C-B4D9-7177-149F-19D70E2332A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41Moved with compassion, Jesus reached out His hand and touched the man. “I am willing,” He said. “Be clean!” 42And immediately the leprosy left him, and the man was cleansed.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9DA57-4C04-AAF5-5B86-25543423870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41-42ཡེ་ཤུ་སྙིང་རྗེ་སྐྱེས་ཏེ་ཕྱག་བརྐྱངས་ཤིང་མི་དེར་རེག་ནས་“ང་དེ་བཞིན་དུ་བྱེད་འདོད་ཡོད། དག་པར་གྱུར་ཅིག་”ཅེས་གསུངས་མ་ཐག་མི་དེའི་མཛེ་ནད་དག་པར་གྱུར།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5"/>
    </mc:Choice>
    <mc:Fallback xmlns=""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7819A-5177-920C-7BA7-008A9144139F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815D7B-7D99-1F9B-B007-5D9F523AD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86F93-B7B1-5643-8C4C-FFE03D64DC5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43Jesus promptly sent him away with a stern warning: 44“See that you don’t tell anyone. 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0DB0D-1B8C-D80E-41E0-188777D94AA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43-44ཁོང་གིས་ནན་ཏན་གྱིས་མི་དེར་“ལྟོས་དང༌། ཁྱོད་ཀྱིས་མི་གཞན་ལ་ཅི་ཡང་ལབ་པར་མ་བྱོས་ཤིག སོང་ལ་རང་གི་ལུས་ཡ་ཧུ་དཱ་པའི་བླ་མར་སྟོན་དང༌།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"/>
    </mc:Choice>
    <mc:Fallback xmlns="">
      <p:transition spd="slow" advTm="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757</Words>
  <Application>Microsoft Office PowerPoint</Application>
  <PresentationFormat>Widescreen</PresentationFormat>
  <Paragraphs>45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2025-05-16T06:31:14Z</dcterms:modified>
</cp:coreProperties>
</file>