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69" r:id="rId3"/>
    <p:sldId id="439" r:id="rId4"/>
    <p:sldId id="470" r:id="rId5"/>
    <p:sldId id="440" r:id="rId6"/>
    <p:sldId id="471" r:id="rId7"/>
    <p:sldId id="442" r:id="rId8"/>
    <p:sldId id="473" r:id="rId9"/>
    <p:sldId id="443" r:id="rId10"/>
    <p:sldId id="474" r:id="rId11"/>
    <p:sldId id="445" r:id="rId12"/>
    <p:sldId id="476" r:id="rId13"/>
    <p:sldId id="446" r:id="rId14"/>
    <p:sldId id="477" r:id="rId15"/>
    <p:sldId id="447" r:id="rId16"/>
    <p:sldId id="478" r:id="rId17"/>
    <p:sldId id="448" r:id="rId18"/>
    <p:sldId id="479" r:id="rId19"/>
    <p:sldId id="449" r:id="rId20"/>
    <p:sldId id="4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8A8075F-595D-445A-9DE8-970E48EAFB68}"/>
    <pc:docChg chg="custSel modSld">
      <pc:chgData name="Alfred Smith" userId="3c60a3631c0db8ad" providerId="LiveId" clId="{48A8075F-595D-445A-9DE8-970E48EAFB68}" dt="2025-04-25T09:40:33.930" v="32"/>
      <pc:docMkLst>
        <pc:docMk/>
      </pc:docMkLst>
      <pc:sldChg chg="modSp">
        <pc:chgData name="Alfred Smith" userId="3c60a3631c0db8ad" providerId="LiveId" clId="{48A8075F-595D-445A-9DE8-970E48EAFB68}" dt="2025-04-25T09:31:04.455" v="19"/>
        <pc:sldMkLst>
          <pc:docMk/>
          <pc:sldMk cId="3759221820" sldId="439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8A8075F-595D-445A-9DE8-970E48EAFB68}" dt="2025-04-25T09:33:54.492" v="22"/>
        <pc:sldMkLst>
          <pc:docMk/>
          <pc:sldMk cId="923867738" sldId="440"/>
        </pc:sldMkLst>
        <pc:spChg chg="add mod">
          <ac:chgData name="Alfred Smith" userId="3c60a3631c0db8ad" providerId="LiveId" clId="{48A8075F-595D-445A-9DE8-970E48EAFB68}" dt="2025-04-16T08:42:35.656" v="4"/>
          <ac:spMkLst>
            <pc:docMk/>
            <pc:sldMk cId="923867738" sldId="440"/>
            <ac:spMk id="2" creationId="{99FC6E92-D574-FEBF-4926-74FDD66C9AB2}"/>
          </ac:spMkLst>
        </pc:spChg>
        <pc:spChg chg="add mod">
          <ac:chgData name="Alfred Smith" userId="3c60a3631c0db8ad" providerId="LiveId" clId="{48A8075F-595D-445A-9DE8-970E48EAFB68}" dt="2025-04-25T09:33:54.492" v="22"/>
          <ac:spMkLst>
            <pc:docMk/>
            <pc:sldMk cId="923867738" sldId="440"/>
            <ac:spMk id="3" creationId="{94C5B4F7-AB0A-81CB-584C-22C7E23C772B}"/>
          </ac:spMkLst>
        </pc:spChg>
      </pc:sldChg>
      <pc:sldChg chg="addSp delSp modSp mod">
        <pc:chgData name="Alfred Smith" userId="3c60a3631c0db8ad" providerId="LiveId" clId="{48A8075F-595D-445A-9DE8-970E48EAFB68}" dt="2025-04-25T09:34:11.991" v="23"/>
        <pc:sldMkLst>
          <pc:docMk/>
          <pc:sldMk cId="2180228365" sldId="442"/>
        </pc:sldMkLst>
        <pc:spChg chg="add mod">
          <ac:chgData name="Alfred Smith" userId="3c60a3631c0db8ad" providerId="LiveId" clId="{48A8075F-595D-445A-9DE8-970E48EAFB68}" dt="2025-04-16T08:42:44.693" v="6"/>
          <ac:spMkLst>
            <pc:docMk/>
            <pc:sldMk cId="2180228365" sldId="442"/>
            <ac:spMk id="2" creationId="{65357841-681F-1B37-BC79-88D139B85F53}"/>
          </ac:spMkLst>
        </pc:spChg>
        <pc:spChg chg="add mod">
          <ac:chgData name="Alfred Smith" userId="3c60a3631c0db8ad" providerId="LiveId" clId="{48A8075F-595D-445A-9DE8-970E48EAFB68}" dt="2025-04-25T09:34:11.991" v="23"/>
          <ac:spMkLst>
            <pc:docMk/>
            <pc:sldMk cId="2180228365" sldId="442"/>
            <ac:spMk id="5" creationId="{D33FF614-5402-7580-51A9-57E1BB2D6B83}"/>
          </ac:spMkLst>
        </pc:spChg>
      </pc:sldChg>
      <pc:sldChg chg="addSp delSp modSp mod">
        <pc:chgData name="Alfred Smith" userId="3c60a3631c0db8ad" providerId="LiveId" clId="{48A8075F-595D-445A-9DE8-970E48EAFB68}" dt="2025-04-25T09:35:33.862" v="24"/>
        <pc:sldMkLst>
          <pc:docMk/>
          <pc:sldMk cId="3095902142" sldId="443"/>
        </pc:sldMkLst>
        <pc:spChg chg="add mod">
          <ac:chgData name="Alfred Smith" userId="3c60a3631c0db8ad" providerId="LiveId" clId="{48A8075F-595D-445A-9DE8-970E48EAFB68}" dt="2025-04-16T08:42:54.501" v="8"/>
          <ac:spMkLst>
            <pc:docMk/>
            <pc:sldMk cId="3095902142" sldId="443"/>
            <ac:spMk id="3" creationId="{42B5A3DD-44F4-5B86-463C-A5D79A07E3B5}"/>
          </ac:spMkLst>
        </pc:spChg>
        <pc:spChg chg="add mod">
          <ac:chgData name="Alfred Smith" userId="3c60a3631c0db8ad" providerId="LiveId" clId="{48A8075F-595D-445A-9DE8-970E48EAFB68}" dt="2025-04-25T09:35:33.862" v="24"/>
          <ac:spMkLst>
            <pc:docMk/>
            <pc:sldMk cId="3095902142" sldId="443"/>
            <ac:spMk id="5" creationId="{01211A81-8AFC-3860-99D6-0C22EC43EB84}"/>
          </ac:spMkLst>
        </pc:spChg>
      </pc:sldChg>
      <pc:sldChg chg="addSp delSp modSp mod">
        <pc:chgData name="Alfred Smith" userId="3c60a3631c0db8ad" providerId="LiveId" clId="{48A8075F-595D-445A-9DE8-970E48EAFB68}" dt="2025-04-25T09:36:26.255" v="26" actId="404"/>
        <pc:sldMkLst>
          <pc:docMk/>
          <pc:sldMk cId="2166098122" sldId="445"/>
        </pc:sldMkLst>
        <pc:spChg chg="add mod">
          <ac:chgData name="Alfred Smith" userId="3c60a3631c0db8ad" providerId="LiveId" clId="{48A8075F-595D-445A-9DE8-970E48EAFB68}" dt="2025-04-16T08:43:44.527" v="10"/>
          <ac:spMkLst>
            <pc:docMk/>
            <pc:sldMk cId="2166098122" sldId="445"/>
            <ac:spMk id="3" creationId="{38D66A6A-9957-C6B8-F322-FD8977D93F53}"/>
          </ac:spMkLst>
        </pc:spChg>
        <pc:spChg chg="add mod">
          <ac:chgData name="Alfred Smith" userId="3c60a3631c0db8ad" providerId="LiveId" clId="{48A8075F-595D-445A-9DE8-970E48EAFB68}" dt="2025-04-25T09:36:26.255" v="26" actId="404"/>
          <ac:spMkLst>
            <pc:docMk/>
            <pc:sldMk cId="2166098122" sldId="445"/>
            <ac:spMk id="5" creationId="{D8D01217-6D17-9471-ECC3-9E78BDDB27C4}"/>
          </ac:spMkLst>
        </pc:spChg>
      </pc:sldChg>
      <pc:sldChg chg="addSp delSp modSp mod">
        <pc:chgData name="Alfred Smith" userId="3c60a3631c0db8ad" providerId="LiveId" clId="{48A8075F-595D-445A-9DE8-970E48EAFB68}" dt="2025-04-25T09:37:45.992" v="27"/>
        <pc:sldMkLst>
          <pc:docMk/>
          <pc:sldMk cId="665805102" sldId="446"/>
        </pc:sldMkLst>
        <pc:spChg chg="add mod">
          <ac:chgData name="Alfred Smith" userId="3c60a3631c0db8ad" providerId="LiveId" clId="{48A8075F-595D-445A-9DE8-970E48EAFB68}" dt="2025-04-16T08:43:52.066" v="12"/>
          <ac:spMkLst>
            <pc:docMk/>
            <pc:sldMk cId="665805102" sldId="446"/>
            <ac:spMk id="2" creationId="{900E91D6-08E2-633F-FD8C-EBB12A7A4ABC}"/>
          </ac:spMkLst>
        </pc:spChg>
        <pc:spChg chg="add mod">
          <ac:chgData name="Alfred Smith" userId="3c60a3631c0db8ad" providerId="LiveId" clId="{48A8075F-595D-445A-9DE8-970E48EAFB68}" dt="2025-04-25T09:37:45.992" v="27"/>
          <ac:spMkLst>
            <pc:docMk/>
            <pc:sldMk cId="665805102" sldId="446"/>
            <ac:spMk id="3" creationId="{F17C27F0-F5EE-72F7-E861-95CBA3EDC32D}"/>
          </ac:spMkLst>
        </pc:spChg>
      </pc:sldChg>
      <pc:sldChg chg="addSp delSp modSp mod">
        <pc:chgData name="Alfred Smith" userId="3c60a3631c0db8ad" providerId="LiveId" clId="{48A8075F-595D-445A-9DE8-970E48EAFB68}" dt="2025-04-25T09:39:03.628" v="29" actId="404"/>
        <pc:sldMkLst>
          <pc:docMk/>
          <pc:sldMk cId="2422728137" sldId="447"/>
        </pc:sldMkLst>
        <pc:spChg chg="add mod">
          <ac:chgData name="Alfred Smith" userId="3c60a3631c0db8ad" providerId="LiveId" clId="{48A8075F-595D-445A-9DE8-970E48EAFB68}" dt="2025-04-16T08:44:02.932" v="14"/>
          <ac:spMkLst>
            <pc:docMk/>
            <pc:sldMk cId="2422728137" sldId="447"/>
            <ac:spMk id="2" creationId="{AB25CECF-79B8-4762-7947-60658A82A621}"/>
          </ac:spMkLst>
        </pc:spChg>
        <pc:spChg chg="add mod">
          <ac:chgData name="Alfred Smith" userId="3c60a3631c0db8ad" providerId="LiveId" clId="{48A8075F-595D-445A-9DE8-970E48EAFB68}" dt="2025-04-25T09:39:03.628" v="29" actId="404"/>
          <ac:spMkLst>
            <pc:docMk/>
            <pc:sldMk cId="2422728137" sldId="447"/>
            <ac:spMk id="3" creationId="{D40C231D-B289-018C-2ABE-9AD6B619E954}"/>
          </ac:spMkLst>
        </pc:spChg>
      </pc:sldChg>
      <pc:sldChg chg="addSp delSp modSp mod">
        <pc:chgData name="Alfred Smith" userId="3c60a3631c0db8ad" providerId="LiveId" clId="{48A8075F-595D-445A-9DE8-970E48EAFB68}" dt="2025-04-25T09:40:04.940" v="31" actId="404"/>
        <pc:sldMkLst>
          <pc:docMk/>
          <pc:sldMk cId="843663555" sldId="448"/>
        </pc:sldMkLst>
        <pc:spChg chg="add mod">
          <ac:chgData name="Alfred Smith" userId="3c60a3631c0db8ad" providerId="LiveId" clId="{48A8075F-595D-445A-9DE8-970E48EAFB68}" dt="2025-04-16T08:44:10.728" v="16"/>
          <ac:spMkLst>
            <pc:docMk/>
            <pc:sldMk cId="843663555" sldId="448"/>
            <ac:spMk id="3" creationId="{8C3C41C6-7CED-B5E1-7703-3DB5A7664795}"/>
          </ac:spMkLst>
        </pc:spChg>
        <pc:spChg chg="add mod">
          <ac:chgData name="Alfred Smith" userId="3c60a3631c0db8ad" providerId="LiveId" clId="{48A8075F-595D-445A-9DE8-970E48EAFB68}" dt="2025-04-25T09:40:04.940" v="31" actId="404"/>
          <ac:spMkLst>
            <pc:docMk/>
            <pc:sldMk cId="843663555" sldId="448"/>
            <ac:spMk id="5" creationId="{AEE2E6B2-23B5-8E92-A739-5EEEE0DBCE08}"/>
          </ac:spMkLst>
        </pc:spChg>
      </pc:sldChg>
      <pc:sldChg chg="addSp delSp modSp mod">
        <pc:chgData name="Alfred Smith" userId="3c60a3631c0db8ad" providerId="LiveId" clId="{48A8075F-595D-445A-9DE8-970E48EAFB68}" dt="2025-04-25T09:40:33.930" v="32"/>
        <pc:sldMkLst>
          <pc:docMk/>
          <pc:sldMk cId="4160448636" sldId="449"/>
        </pc:sldMkLst>
        <pc:spChg chg="add mod">
          <ac:chgData name="Alfred Smith" userId="3c60a3631c0db8ad" providerId="LiveId" clId="{48A8075F-595D-445A-9DE8-970E48EAFB68}" dt="2025-04-16T08:44:19.202" v="18"/>
          <ac:spMkLst>
            <pc:docMk/>
            <pc:sldMk cId="4160448636" sldId="449"/>
            <ac:spMk id="3" creationId="{2D081577-54FC-7ACF-7E5B-50FCD49DF69D}"/>
          </ac:spMkLst>
        </pc:spChg>
        <pc:spChg chg="add mod">
          <ac:chgData name="Alfred Smith" userId="3c60a3631c0db8ad" providerId="LiveId" clId="{48A8075F-595D-445A-9DE8-970E48EAFB68}" dt="2025-04-25T09:40:33.930" v="32"/>
          <ac:spMkLst>
            <pc:docMk/>
            <pc:sldMk cId="4160448636" sldId="449"/>
            <ac:spMk id="5" creationId="{49F6F5C0-71EE-E629-E27D-1819051E1011}"/>
          </ac:spMkLst>
        </pc:spChg>
      </pc:sldChg>
      <pc:sldChg chg="addSp delSp modSp mod">
        <pc:chgData name="Alfred Smith" userId="3c60a3631c0db8ad" providerId="LiveId" clId="{48A8075F-595D-445A-9DE8-970E48EAFB68}" dt="2025-04-16T08:42:16.719" v="1"/>
        <pc:sldMkLst>
          <pc:docMk/>
          <pc:sldMk cId="826482979" sldId="468"/>
        </pc:sldMkLst>
        <pc:spChg chg="add mod">
          <ac:chgData name="Alfred Smith" userId="3c60a3631c0db8ad" providerId="LiveId" clId="{48A8075F-595D-445A-9DE8-970E48EAFB68}" dt="2025-04-16T08:42:16.719" v="1"/>
          <ac:spMkLst>
            <pc:docMk/>
            <pc:sldMk cId="826482979" sldId="468"/>
            <ac:spMk id="5" creationId="{E2A6F4D7-3EA7-92C7-B2BD-0675FA1371EF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1004352135" sldId="469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1004352135" sldId="469"/>
            <ac:spMk id="3" creationId="{16EA1BDB-3C76-E19B-0502-0A99ED3E244C}"/>
          </ac:spMkLst>
        </pc:spChg>
      </pc:sldChg>
      <pc:sldChg chg="addSp modSp">
        <pc:chgData name="Alfred Smith" userId="3c60a3631c0db8ad" providerId="LiveId" clId="{48A8075F-595D-445A-9DE8-970E48EAFB68}" dt="2025-04-25T09:31:04.455" v="19"/>
        <pc:sldMkLst>
          <pc:docMk/>
          <pc:sldMk cId="2667376990" sldId="470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2667376990" sldId="470"/>
            <ac:spMk id="3" creationId="{D90C5198-036F-912F-6C29-C6DAE36DD18E}"/>
          </ac:spMkLst>
        </pc:spChg>
        <pc:spChg chg="add mod">
          <ac:chgData name="Alfred Smith" userId="3c60a3631c0db8ad" providerId="LiveId" clId="{48A8075F-595D-445A-9DE8-970E48EAFB68}" dt="2025-04-16T08:42:25.943" v="2"/>
          <ac:spMkLst>
            <pc:docMk/>
            <pc:sldMk cId="2667376990" sldId="470"/>
            <ac:spMk id="4" creationId="{78948230-41A8-68E9-33BC-59F9F962A647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522797075" sldId="471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522797075" sldId="471"/>
            <ac:spMk id="2" creationId="{D1A1FA7B-B722-9246-4DBF-05225BB08F50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2205387913" sldId="473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2205387913" sldId="473"/>
            <ac:spMk id="2" creationId="{1DF24525-835B-4DDD-ABE2-C68C0F49D5D9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2207349943" sldId="474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2207349943" sldId="474"/>
            <ac:spMk id="2" creationId="{EA82E301-07B6-E2E4-1634-71C91A614F77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2009327160" sldId="476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2009327160" sldId="476"/>
            <ac:spMk id="2" creationId="{4853D3FF-C0A9-8EB2-7F42-CDC574C7E9CA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1391029815" sldId="477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1391029815" sldId="477"/>
            <ac:spMk id="2" creationId="{2C45259E-F4D4-BF12-F559-D88E0AB1D6AA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3665500911" sldId="478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3665500911" sldId="478"/>
            <ac:spMk id="2" creationId="{25A75A9A-F8A8-1CE5-CEB4-68B60F38C1B1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3322764856" sldId="479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3322764856" sldId="479"/>
            <ac:spMk id="2" creationId="{63540180-40B6-9EF5-715C-170406A7F8FD}"/>
          </ac:spMkLst>
        </pc:spChg>
      </pc:sldChg>
      <pc:sldChg chg="modSp">
        <pc:chgData name="Alfred Smith" userId="3c60a3631c0db8ad" providerId="LiveId" clId="{48A8075F-595D-445A-9DE8-970E48EAFB68}" dt="2025-04-25T09:31:04.455" v="19"/>
        <pc:sldMkLst>
          <pc:docMk/>
          <pc:sldMk cId="3888699154" sldId="480"/>
        </pc:sldMkLst>
        <pc:spChg chg="mod">
          <ac:chgData name="Alfred Smith" userId="3c60a3631c0db8ad" providerId="LiveId" clId="{48A8075F-595D-445A-9DE8-970E48EAFB68}" dt="2025-04-25T09:31:04.455" v="19"/>
          <ac:spMkLst>
            <pc:docMk/>
            <pc:sldMk cId="3888699154" sldId="480"/>
            <ac:spMk id="2" creationId="{F9849B78-2DEE-A77A-759A-43354E988FEB}"/>
          </ac:spMkLst>
        </pc:spChg>
      </pc:sldChg>
    </pc:docChg>
  </pc:docChgLst>
  <pc:docChgLst>
    <pc:chgData name="Leonie Smith" userId="fed1330f33f5650e" providerId="LiveId" clId="{D723F7B6-A54E-4F11-B8BF-BCF99340EC3E}"/>
    <pc:docChg chg="modSld">
      <pc:chgData name="Leonie Smith" userId="fed1330f33f5650e" providerId="LiveId" clId="{D723F7B6-A54E-4F11-B8BF-BCF99340EC3E}" dt="2023-01-12T09:35:52.148" v="9"/>
      <pc:docMkLst>
        <pc:docMk/>
      </pc:docMkLst>
      <pc:sldChg chg="addSp modSp">
        <pc:chgData name="Leonie Smith" userId="fed1330f33f5650e" providerId="LiveId" clId="{D723F7B6-A54E-4F11-B8BF-BCF99340EC3E}" dt="2023-01-12T09:34:42.052" v="0"/>
        <pc:sldMkLst>
          <pc:docMk/>
          <pc:sldMk cId="1004352135" sldId="469"/>
        </pc:sldMkLst>
      </pc:sldChg>
      <pc:sldChg chg="addSp modSp">
        <pc:chgData name="Leonie Smith" userId="fed1330f33f5650e" providerId="LiveId" clId="{D723F7B6-A54E-4F11-B8BF-BCF99340EC3E}" dt="2023-01-12T09:34:44.215" v="1"/>
        <pc:sldMkLst>
          <pc:docMk/>
          <pc:sldMk cId="2667376990" sldId="470"/>
        </pc:sldMkLst>
      </pc:sldChg>
      <pc:sldChg chg="addSp modSp">
        <pc:chgData name="Leonie Smith" userId="fed1330f33f5650e" providerId="LiveId" clId="{D723F7B6-A54E-4F11-B8BF-BCF99340EC3E}" dt="2023-01-12T09:34:52.393" v="2"/>
        <pc:sldMkLst>
          <pc:docMk/>
          <pc:sldMk cId="522797075" sldId="471"/>
        </pc:sldMkLst>
      </pc:sldChg>
      <pc:sldChg chg="addSp modSp">
        <pc:chgData name="Leonie Smith" userId="fed1330f33f5650e" providerId="LiveId" clId="{D723F7B6-A54E-4F11-B8BF-BCF99340EC3E}" dt="2023-01-12T09:35:01.650" v="3"/>
        <pc:sldMkLst>
          <pc:docMk/>
          <pc:sldMk cId="2205387913" sldId="473"/>
        </pc:sldMkLst>
      </pc:sldChg>
      <pc:sldChg chg="addSp modSp">
        <pc:chgData name="Leonie Smith" userId="fed1330f33f5650e" providerId="LiveId" clId="{D723F7B6-A54E-4F11-B8BF-BCF99340EC3E}" dt="2023-01-12T09:35:09.918" v="4"/>
        <pc:sldMkLst>
          <pc:docMk/>
          <pc:sldMk cId="2207349943" sldId="474"/>
        </pc:sldMkLst>
      </pc:sldChg>
      <pc:sldChg chg="addSp modSp">
        <pc:chgData name="Leonie Smith" userId="fed1330f33f5650e" providerId="LiveId" clId="{D723F7B6-A54E-4F11-B8BF-BCF99340EC3E}" dt="2023-01-12T09:35:18.783" v="5"/>
        <pc:sldMkLst>
          <pc:docMk/>
          <pc:sldMk cId="2009327160" sldId="476"/>
        </pc:sldMkLst>
      </pc:sldChg>
      <pc:sldChg chg="addSp modSp">
        <pc:chgData name="Leonie Smith" userId="fed1330f33f5650e" providerId="LiveId" clId="{D723F7B6-A54E-4F11-B8BF-BCF99340EC3E}" dt="2023-01-12T09:35:26.859" v="6"/>
        <pc:sldMkLst>
          <pc:docMk/>
          <pc:sldMk cId="1391029815" sldId="477"/>
        </pc:sldMkLst>
      </pc:sldChg>
      <pc:sldChg chg="addSp modSp">
        <pc:chgData name="Leonie Smith" userId="fed1330f33f5650e" providerId="LiveId" clId="{D723F7B6-A54E-4F11-B8BF-BCF99340EC3E}" dt="2023-01-12T09:35:35.541" v="7"/>
        <pc:sldMkLst>
          <pc:docMk/>
          <pc:sldMk cId="3665500911" sldId="478"/>
        </pc:sldMkLst>
      </pc:sldChg>
      <pc:sldChg chg="addSp modSp">
        <pc:chgData name="Leonie Smith" userId="fed1330f33f5650e" providerId="LiveId" clId="{D723F7B6-A54E-4F11-B8BF-BCF99340EC3E}" dt="2023-01-12T09:35:43.965" v="8"/>
        <pc:sldMkLst>
          <pc:docMk/>
          <pc:sldMk cId="3322764856" sldId="479"/>
        </pc:sldMkLst>
      </pc:sldChg>
      <pc:sldChg chg="addSp modSp">
        <pc:chgData name="Leonie Smith" userId="fed1330f33f5650e" providerId="LiveId" clId="{D723F7B6-A54E-4F11-B8BF-BCF99340EC3E}" dt="2023-01-12T09:35:52.148" v="9"/>
        <pc:sldMkLst>
          <pc:docMk/>
          <pc:sldMk cId="3888699154" sldId="480"/>
        </pc:sldMkLst>
      </pc:sldChg>
    </pc:docChg>
  </pc:docChgLst>
  <pc:docChgLst>
    <pc:chgData name="Leonie Smith" userId="fed1330f33f5650e" providerId="LiveId" clId="{79B26F6F-9735-42C3-A001-960F00F7F779}"/>
    <pc:docChg chg="custSel modSld">
      <pc:chgData name="Leonie Smith" userId="fed1330f33f5650e" providerId="LiveId" clId="{79B26F6F-9735-42C3-A001-960F00F7F779}" dt="2022-10-28T05:13:04.482" v="56" actId="5793"/>
      <pc:docMkLst>
        <pc:docMk/>
      </pc:docMkLst>
      <pc:sldChg chg="addSp modSp">
        <pc:chgData name="Leonie Smith" userId="fed1330f33f5650e" providerId="LiveId" clId="{79B26F6F-9735-42C3-A001-960F00F7F779}" dt="2022-10-26T05:27:13.238" v="0"/>
        <pc:sldMkLst>
          <pc:docMk/>
          <pc:sldMk cId="3759221820" sldId="439"/>
        </pc:sldMkLst>
      </pc:sldChg>
      <pc:sldChg chg="addSp delSp modSp">
        <pc:chgData name="Leonie Smith" userId="fed1330f33f5650e" providerId="LiveId" clId="{79B26F6F-9735-42C3-A001-960F00F7F779}" dt="2022-10-28T05:06:08.282" v="46"/>
        <pc:sldMkLst>
          <pc:docMk/>
          <pc:sldMk cId="923867738" sldId="440"/>
        </pc:sldMkLst>
      </pc:sldChg>
      <pc:sldChg chg="addSp delSp modSp">
        <pc:chgData name="Leonie Smith" userId="fed1330f33f5650e" providerId="LiveId" clId="{79B26F6F-9735-42C3-A001-960F00F7F779}" dt="2022-10-28T05:07:29.997" v="48"/>
        <pc:sldMkLst>
          <pc:docMk/>
          <pc:sldMk cId="2180228365" sldId="442"/>
        </pc:sldMkLst>
      </pc:sldChg>
      <pc:sldChg chg="addSp delSp modSp">
        <pc:chgData name="Leonie Smith" userId="fed1330f33f5650e" providerId="LiveId" clId="{79B26F6F-9735-42C3-A001-960F00F7F779}" dt="2022-10-28T05:08:38.553" v="49"/>
        <pc:sldMkLst>
          <pc:docMk/>
          <pc:sldMk cId="3095902142" sldId="443"/>
        </pc:sldMkLst>
      </pc:sldChg>
      <pc:sldChg chg="addSp delSp modSp">
        <pc:chgData name="Leonie Smith" userId="fed1330f33f5650e" providerId="LiveId" clId="{79B26F6F-9735-42C3-A001-960F00F7F779}" dt="2022-10-28T05:09:47.967" v="50"/>
        <pc:sldMkLst>
          <pc:docMk/>
          <pc:sldMk cId="2166098122" sldId="445"/>
        </pc:sldMkLst>
      </pc:sldChg>
      <pc:sldChg chg="addSp delSp modSp">
        <pc:chgData name="Leonie Smith" userId="fed1330f33f5650e" providerId="LiveId" clId="{79B26F6F-9735-42C3-A001-960F00F7F779}" dt="2022-10-26T05:56:37.575" v="26"/>
        <pc:sldMkLst>
          <pc:docMk/>
          <pc:sldMk cId="665805102" sldId="446"/>
        </pc:sldMkLst>
      </pc:sldChg>
      <pc:sldChg chg="addSp delSp modSp">
        <pc:chgData name="Leonie Smith" userId="fed1330f33f5650e" providerId="LiveId" clId="{79B26F6F-9735-42C3-A001-960F00F7F779}" dt="2022-10-26T06:00:00.195" v="32"/>
        <pc:sldMkLst>
          <pc:docMk/>
          <pc:sldMk cId="2422728137" sldId="447"/>
        </pc:sldMkLst>
      </pc:sldChg>
      <pc:sldChg chg="addSp delSp modSp">
        <pc:chgData name="Leonie Smith" userId="fed1330f33f5650e" providerId="LiveId" clId="{79B26F6F-9735-42C3-A001-960F00F7F779}" dt="2022-10-28T05:11:46.950" v="51"/>
        <pc:sldMkLst>
          <pc:docMk/>
          <pc:sldMk cId="843663555" sldId="448"/>
        </pc:sldMkLst>
      </pc:sldChg>
      <pc:sldChg chg="addSp delSp modSp">
        <pc:chgData name="Leonie Smith" userId="fed1330f33f5650e" providerId="LiveId" clId="{79B26F6F-9735-42C3-A001-960F00F7F779}" dt="2022-10-28T05:12:35.939" v="52"/>
        <pc:sldMkLst>
          <pc:docMk/>
          <pc:sldMk cId="4160448636" sldId="449"/>
        </pc:sldMkLst>
      </pc:sldChg>
      <pc:sldChg chg="addSp modSp modNotesTx">
        <pc:chgData name="Leonie Smith" userId="fed1330f33f5650e" providerId="LiveId" clId="{79B26F6F-9735-42C3-A001-960F00F7F779}" dt="2022-10-28T05:13:04.482" v="56" actId="5793"/>
        <pc:sldMkLst>
          <pc:docMk/>
          <pc:sldMk cId="826482979" sldId="468"/>
        </pc:sldMkLst>
      </pc:sldChg>
    </pc:docChg>
  </pc:docChgLst>
  <pc:docChgLst>
    <pc:chgData name="Alfred Smith" userId="3c60a3631c0db8ad" providerId="LiveId" clId="{9228AB9F-111F-4771-B132-86A92557034D}"/>
    <pc:docChg chg="custSel modSld">
      <pc:chgData name="Alfred Smith" userId="3c60a3631c0db8ad" providerId="LiveId" clId="{9228AB9F-111F-4771-B132-86A92557034D}" dt="2025-05-16T05:47:53.613" v="1" actId="27636"/>
      <pc:docMkLst>
        <pc:docMk/>
      </pc:docMkLst>
      <pc:sldChg chg="modSp mod">
        <pc:chgData name="Alfred Smith" userId="3c60a3631c0db8ad" providerId="LiveId" clId="{9228AB9F-111F-4771-B132-86A92557034D}" dt="2025-05-16T05:47:53.613" v="1" actId="27636"/>
        <pc:sldMkLst>
          <pc:docMk/>
          <pc:sldMk cId="826482979" sldId="468"/>
        </pc:sldMkLst>
        <pc:spChg chg="mod">
          <ac:chgData name="Alfred Smith" userId="3c60a3631c0db8ad" providerId="LiveId" clId="{9228AB9F-111F-4771-B132-86A92557034D}" dt="2025-05-16T05:47:53.613" v="1" actId="27636"/>
          <ac:spMkLst>
            <pc:docMk/>
            <pc:sldMk cId="826482979" sldId="468"/>
            <ac:spMk id="5" creationId="{E2A6F4D7-3EA7-92C7-B2BD-0675FA1371E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35 </a:t>
            </a:r>
            <a:r>
              <a:rPr lang="en-IN" sz="12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508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35-2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85FF09-31FC-31EB-5C1B-7F930B1CB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A6F4D7-3EA7-92C7-B2BD-0675FA137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0"/>
    </mc:Choice>
    <mc:Fallback xmlns="">
      <p:transition spd="slow" advTm="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75181-33EA-1A8D-7923-FC62C6EF5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2" b="51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2E301-07B6-E2E4-1634-71C91A614F7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7:4,5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B901D9-D6C4-5EE1-1F17-0A9981F3C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D66A6A-9957-C6B8-F322-FD8977D93F5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6So Jesus went with them. But when He was not far from the house, the centurion sent friends with the message: “Lord, do not trouble Yourself, for I am not worthy to have You come under my roof.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01217-6D17-9471-ECC3-9E78BDDB27C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6སྐྱབས་མགོན་ཡེ་ཤུ་ཡང་དེ་དག་དང་མཉམ་དུ་ལམ་ལ་ཆས༌པ་དང་། བརྒྱ་དཔོན་གྱི་ཁྱིམ་དང་ཉེ་བའི་དུས༌སུ། བརྒྱ་དཔོན་གྱིས་གྲོགས་འགའ་ཁོང་གི་དྲུང་དུ་མངགས་ནས་ཁོང་ལ་ན༌རེ། ཇོ་བོ༌ལགས། ཁྱེད་ལ་འོ་བརྒྱལ་མི་བཟོ་བར༌ཞུ། ཁྱེད་ཉིད་ཕྲན་ཆུང་བདག་ལྟ་བུ་ཞིག་གི་ཁྱིམ་དུ་ཕེབས་ན་ང་རང་མི་འོས།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6"/>
    </mc:Choice>
    <mc:Fallback xmlns="">
      <p:transition spd="slow" advTm="1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10F15-C908-EEBE-19A7-EEF658C52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" b="30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3D3FF-C0A9-8EB2-7F42-CDC574C7E9C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75B6D5-C565-A242-0D38-47285D7F4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E91D6-08E2-633F-FD8C-EBB12A7A4AB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7That is why I did not consider myself worthy to come to You. But just say the word, and my servant will be healed. </a:t>
            </a:r>
            <a:endParaRPr lang="en-ZA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C27F0-F5EE-72F7-E861-95CBA3EDC32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7དེའི་རྐྱེན་གྱིས་ང་རང་ཁྱེད་ཀྱི་སྐུ་དྲུང་དུ་སོང་ནས་ཁྱེད་ལ་མཇལ་ནའང་མི་འོས་པར་སྙམ་མོ།། འོན་ཀྱང་ཁྱེད་ཀྱིས་བཀའ་ཞིག་གནང་བར་མཛོད༌དང༌། བདག་གི་གཡོག་པོའི་ནད་བསལ་ངེས༌ཡིན།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3"/>
    </mc:Choice>
    <mc:Fallback xmlns="">
      <p:transition spd="slow" advTm="9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2C02E-1A70-C79A-78E2-030AF9174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5259E-F4D4-BF12-F559-D88E0AB1D6A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374B224-26E0-D276-4E95-513E60E67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25CECF-79B8-4762-7947-60658A82A62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8For I myself am a man under authority, with soldiers under me. I tell one to go, and he goes; and another to come, and he comes. I tell my servant to do something, and he does it.”</a:t>
            </a:r>
            <a:endParaRPr lang="en-ZA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C231D-B289-018C-2ABE-9AD6B619E95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8ང་རང་ཡང་གཞན་གྱི་དབང་འོག་ཏུ་ཡོད་པའི་མི་ཞིག་ཡིན་ཞིང་ངའི་དབང་འོག་ཏུའང་དམག་མི་ཡོད༌དེ། ངས་མི་འདིར་སོང་ཞིག་ཅེས་བཤད་ན་ཁོ་ཕར་འགྲོ་དགོས༌ཤིང༌། མི་གཞན་ལ་ཤོག་ཅིག་ཅེས་བཤད་ན་ཁོ་ཚུར་ཡོང་བ༌ཡིན། ཡང་བདག་གིས་གཡོག་པོར་ལས་ཀ་འདི་སྒྲུབས་ཤིག་ཅེས་བཤད་ན་ཁོས་ཀྱང་བསྒྲུབ་པར་འགྱུར་ཞེས་ཞུས༌སོ།།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7C9B9-30EE-D60C-7792-5A47569AF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75A9A-F8A8-1CE5-CEB4-68B60F38C1B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D39019-0385-BD0E-4D2C-9671C5D11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3C41C6-7CED-B5E1-7703-3DB5A766479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9When Jesus heard this, He marveled at the centurion. Turning to the crowd following Him, He said, “I tell you, not even in Israel have I found such great faith.”</a:t>
            </a:r>
            <a:endParaRPr lang="en-ZA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2E6B2-23B5-8E92-A739-5EEEE0DBCE0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9སྐྱབས་མགོན་ཡེ་ཤུས་གཏམ་དེ་གསན་ནས་ཡ་མཚན་སྐྱེས༌ཏེ། ཕྱིར་འཁོར་ནས་རང་གི་རྗེས་སུ་འབྲངས་པའི་མི་རྣམས་ལ་འདི་སྐད༌དུ། བདག་གིས་ཁྱོད་ཅག་ལ་སྨྲ་བར༌བྱ་སྟེ། བདག་གིས་ཡེས་ར་ཨེལ་མི་རིགས་ལས་ཀྱང་འདི་འདྲའི་དད་སེམས་ཆེན་པོ་ཅན་ཞིག་མཐོང་མ་མྱོང་ཞེས་གསུངས་སོ།།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2"/>
    </mc:Choice>
    <mc:Fallback xmlns="">
      <p:transition spd="slow" advTm="1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B6D2E-4D3D-2633-6BE0-9FFB922E3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540180-40B6-9EF5-715C-170406A7F8F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25A221-F421-31EF-7383-5C19CC299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81577-54FC-7ACF-7E5B-50FCD49DF69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10And when the messengers returned to the house, they found the servant in good health.</a:t>
            </a:r>
            <a:endParaRPr lang="en-ZA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6F5C0-71EE-E629-E27D-1819051E101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10དེ་ནས་མངགས་འོངས་པའི་མི་རྣམས་ཕྱིར་བརྒྱ་དཔོན་གྱི་ཁྱིམ་དུ་ལོག་པ༌ན། གཡོག་པོའི་ནད་སོས་ཟིན་པ་མཐོང༌ངོ༌།།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6"/>
    </mc:Choice>
    <mc:Fallback xmlns="">
      <p:transition spd="slow" advTm="11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1BA66-A942-7489-27B2-8453C2C9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EA1BDB-3C76-E19B-0502-0A99ED3E244C}"/>
              </a:ext>
            </a:extLst>
          </p:cNvPr>
          <p:cNvSpPr txBox="1"/>
          <p:nvPr/>
        </p:nvSpPr>
        <p:spPr>
          <a:xfrm>
            <a:off x="297334" y="288758"/>
            <a:ext cx="5975129" cy="4148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D8138-E9B2-6E24-73D2-0F2F28549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49B78-2DEE-A77A-759A-43354E988FE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Centurion’s Faith - Luke 7:1-10; Matt 8:5-13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7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E69D1E-34DC-456C-6F99-A8B882F5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"/>
    </mc:Choice>
    <mc:Fallback xmlns="">
      <p:transition spd="slow" advTm="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30044-5035-62DA-542E-845D15E1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19" y="1282"/>
            <a:ext cx="12326795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C5198-036F-912F-6C29-C6DAE36DD18E}"/>
              </a:ext>
            </a:extLst>
          </p:cNvPr>
          <p:cNvSpPr txBox="1"/>
          <p:nvPr/>
        </p:nvSpPr>
        <p:spPr>
          <a:xfrm>
            <a:off x="297334" y="288758"/>
            <a:ext cx="5975129" cy="4148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8948230-41A8-68E9-33BC-59F9F962A647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2847CE0-4C0D-18C8-06A8-6B40DD850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FC6E92-D574-FEBF-4926-74FDD66C9AB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1When Jesus had concluded His discourse in the hearing of the people, He went to Capernaum. 2There a highly valued servant of a centurion was sick and about to die.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5B4F7-AB0A-81CB-584C-22C7E23C772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1སྐྱབས་མགོན་ཡེ་ཤུས་མི་རྣམས་ལ་གསུང་འདི་ཐམས་ཅད་གནང་རྗེས་ཀཱ་ཕར་ན་ཧུམ་དུ་ཕེབས་པ༌དང༌། 2གནས་དེར་བརྒྱ་དཔོན་ལ་རྩིས་འདང་ཆེ་བའི་གཡོག་པོ་ཞིག་ཡོད་པ་ལ་ནད་ལྕི་མོ་ཕོག་ནས་ཤི་ལ་ཉེ༌ཞིང༌།</a:t>
            </a:r>
            <a:endParaRPr lang="en-ZA" sz="4800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1"/>
    </mc:Choice>
    <mc:Fallback xmlns="">
      <p:transition spd="slow" advTm="1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AC869-F1E8-507C-B7D6-119618B11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1FA7B-B722-9246-4DBF-05225BB08F50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D167F2-ADCC-AB75-16CA-20884A8DC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357841-681F-1B37-BC79-88D139B85F5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3When the centurion heard about Jesus, he sent some Jewish elders to ask Him to come and heal his servant.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FF614-5402-7580-51A9-57E1BB2D6B8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བརྒྱ་དཔོན་གྱིས་སྐྱབས་མགོན་ཡེ་ཤུའི་གནས་ཚུལ་ཐོས་ནས་ཁོང་ཉིད་ཕེབས་ཏེ་རང་གི་གཡོག་པོའི་སྲོག་སྐྱོབ་པའི༌ཕྱིར། ཡ་ཧུ་དཱའི་མི་རིགས་ཀྱི་དཔོན་རིགས་རྒན་པོ་འགའ་ཁོང་གི་དྲུང་དུ་མངགས་སོ།།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8"/>
    </mc:Choice>
    <mc:Fallback xmlns="">
      <p:transition spd="slow" advTm="1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12790-D85A-2CAB-A55C-A577A395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24525-835B-4DDD-ABE2-C68C0F49D5D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1F918C-EA12-41AA-8686-5316EC209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B5A3DD-44F4-5B86-463C-A5D79A07E3B5}"/>
              </a:ext>
            </a:extLst>
          </p:cNvPr>
          <p:cNvSpPr txBox="1"/>
          <p:nvPr/>
        </p:nvSpPr>
        <p:spPr>
          <a:xfrm>
            <a:off x="241739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They came to Jesus and begged him, “This man deserves to have you do this.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5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He loves our nation and has built our synagogue.”</a:t>
            </a:r>
            <a:endParaRPr lang="en-ZA" sz="4800" dirty="0"/>
          </a:p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11A81-8AFC-3860-99D6-0C22EC43EB8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4ཁོ་རྣམས་སྐྱབས་མགོན་ཡེ་ཤུའི་དྲུང་དུ་འབྱོར་ནས་ན༌རེ། ཁྱེད་ཀྱིས་བརྒྱ་དཔོན་ལ་དོན་འདི་མཛད་འོས༌ཏེ། 5ཁོས་རང་རེའི་མི་རྣམས་ལ་བྱམས་ཤིང་བརྩེ་བ་དང་ཆོས་ཁང་ཡང་བཞེངས་པའི་ཕྱིར་རོ་ཞེས་ཞུ་བ་ནན་གྱིས་ཞུས༌པས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6"/>
    </mc:Choice>
    <mc:Fallback xmlns="">
      <p:transition spd="slow" advTm="1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1025</Words>
  <Application>Microsoft Office PowerPoint</Application>
  <PresentationFormat>Widescreen</PresentationFormat>
  <Paragraphs>52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2025-05-16T05:47:54Z</dcterms:modified>
</cp:coreProperties>
</file>