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76" r:id="rId17"/>
    <p:sldId id="446" r:id="rId18"/>
    <p:sldId id="4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5A99C-5B7F-4B96-9F71-288D57CF55D3}" v="1" dt="2025-05-16T06:45:37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5" d="100"/>
          <a:sy n="45" d="100"/>
        </p:scale>
        <p:origin x="72" y="6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D65A99C-5B7F-4B96-9F71-288D57CF55D3}"/>
    <pc:docChg chg="modSld">
      <pc:chgData name="Alfred Smith" userId="3c60a3631c0db8ad" providerId="LiveId" clId="{BD65A99C-5B7F-4B96-9F71-288D57CF55D3}" dt="2025-05-16T06:48:17.055" v="7"/>
      <pc:docMkLst>
        <pc:docMk/>
      </pc:docMkLst>
      <pc:sldChg chg="modSp">
        <pc:chgData name="Alfred Smith" userId="3c60a3631c0db8ad" providerId="LiveId" clId="{BD65A99C-5B7F-4B96-9F71-288D57CF55D3}" dt="2025-05-16T06:45:37.764" v="0"/>
        <pc:sldMkLst>
          <pc:docMk/>
          <pc:sldMk cId="3759221820" sldId="439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BD65A99C-5B7F-4B96-9F71-288D57CF55D3}" dt="2025-05-16T06:46:47.546" v="1"/>
        <pc:sldMkLst>
          <pc:docMk/>
          <pc:sldMk cId="923867738" sldId="440"/>
        </pc:sldMkLst>
        <pc:spChg chg="mod">
          <ac:chgData name="Alfred Smith" userId="3c60a3631c0db8ad" providerId="LiveId" clId="{BD65A99C-5B7F-4B96-9F71-288D57CF55D3}" dt="2025-05-16T06:46:47.546" v="1"/>
          <ac:spMkLst>
            <pc:docMk/>
            <pc:sldMk cId="923867738" sldId="440"/>
            <ac:spMk id="5" creationId="{8449E080-1AC2-EB11-AB37-73B3C7C9A81A}"/>
          </ac:spMkLst>
        </pc:spChg>
      </pc:sldChg>
      <pc:sldChg chg="modSp mod">
        <pc:chgData name="Alfred Smith" userId="3c60a3631c0db8ad" providerId="LiveId" clId="{BD65A99C-5B7F-4B96-9F71-288D57CF55D3}" dt="2025-05-16T06:47:00.919" v="2"/>
        <pc:sldMkLst>
          <pc:docMk/>
          <pc:sldMk cId="3676245138" sldId="441"/>
        </pc:sldMkLst>
        <pc:spChg chg="mod">
          <ac:chgData name="Alfred Smith" userId="3c60a3631c0db8ad" providerId="LiveId" clId="{BD65A99C-5B7F-4B96-9F71-288D57CF55D3}" dt="2025-05-16T06:47:00.919" v="2"/>
          <ac:spMkLst>
            <pc:docMk/>
            <pc:sldMk cId="3676245138" sldId="441"/>
            <ac:spMk id="3" creationId="{9FBE025C-6938-6E13-10E2-729CE527C389}"/>
          </ac:spMkLst>
        </pc:spChg>
      </pc:sldChg>
      <pc:sldChg chg="modSp mod">
        <pc:chgData name="Alfred Smith" userId="3c60a3631c0db8ad" providerId="LiveId" clId="{BD65A99C-5B7F-4B96-9F71-288D57CF55D3}" dt="2025-05-16T06:47:14.718" v="3"/>
        <pc:sldMkLst>
          <pc:docMk/>
          <pc:sldMk cId="2180228365" sldId="442"/>
        </pc:sldMkLst>
        <pc:spChg chg="mod">
          <ac:chgData name="Alfred Smith" userId="3c60a3631c0db8ad" providerId="LiveId" clId="{BD65A99C-5B7F-4B96-9F71-288D57CF55D3}" dt="2025-05-16T06:47:14.718" v="3"/>
          <ac:spMkLst>
            <pc:docMk/>
            <pc:sldMk cId="2180228365" sldId="442"/>
            <ac:spMk id="3" creationId="{0579E072-A171-5340-3656-32FEDE56AA23}"/>
          </ac:spMkLst>
        </pc:spChg>
      </pc:sldChg>
      <pc:sldChg chg="modSp mod">
        <pc:chgData name="Alfred Smith" userId="3c60a3631c0db8ad" providerId="LiveId" clId="{BD65A99C-5B7F-4B96-9F71-288D57CF55D3}" dt="2025-05-16T06:47:32.830" v="4"/>
        <pc:sldMkLst>
          <pc:docMk/>
          <pc:sldMk cId="3095902142" sldId="443"/>
        </pc:sldMkLst>
        <pc:spChg chg="mod">
          <ac:chgData name="Alfred Smith" userId="3c60a3631c0db8ad" providerId="LiveId" clId="{BD65A99C-5B7F-4B96-9F71-288D57CF55D3}" dt="2025-05-16T06:47:32.830" v="4"/>
          <ac:spMkLst>
            <pc:docMk/>
            <pc:sldMk cId="3095902142" sldId="443"/>
            <ac:spMk id="5" creationId="{A0D8C8F2-1E22-FEB6-E35A-A565337B2C14}"/>
          </ac:spMkLst>
        </pc:spChg>
      </pc:sldChg>
      <pc:sldChg chg="modSp mod">
        <pc:chgData name="Alfred Smith" userId="3c60a3631c0db8ad" providerId="LiveId" clId="{BD65A99C-5B7F-4B96-9F71-288D57CF55D3}" dt="2025-05-16T06:47:47.858" v="5"/>
        <pc:sldMkLst>
          <pc:docMk/>
          <pc:sldMk cId="1718612039" sldId="444"/>
        </pc:sldMkLst>
        <pc:spChg chg="mod">
          <ac:chgData name="Alfred Smith" userId="3c60a3631c0db8ad" providerId="LiveId" clId="{BD65A99C-5B7F-4B96-9F71-288D57CF55D3}" dt="2025-05-16T06:47:47.858" v="5"/>
          <ac:spMkLst>
            <pc:docMk/>
            <pc:sldMk cId="1718612039" sldId="444"/>
            <ac:spMk id="3" creationId="{0CD3DECE-959F-A2F8-682F-2B0653952A8F}"/>
          </ac:spMkLst>
        </pc:spChg>
      </pc:sldChg>
      <pc:sldChg chg="modSp mod">
        <pc:chgData name="Alfred Smith" userId="3c60a3631c0db8ad" providerId="LiveId" clId="{BD65A99C-5B7F-4B96-9F71-288D57CF55D3}" dt="2025-05-16T06:48:03.039" v="6"/>
        <pc:sldMkLst>
          <pc:docMk/>
          <pc:sldMk cId="2166098122" sldId="445"/>
        </pc:sldMkLst>
        <pc:spChg chg="mod">
          <ac:chgData name="Alfred Smith" userId="3c60a3631c0db8ad" providerId="LiveId" clId="{BD65A99C-5B7F-4B96-9F71-288D57CF55D3}" dt="2025-05-16T06:48:03.039" v="6"/>
          <ac:spMkLst>
            <pc:docMk/>
            <pc:sldMk cId="2166098122" sldId="445"/>
            <ac:spMk id="3" creationId="{681A5642-2D45-05BD-E41A-C31EBD8378B4}"/>
          </ac:spMkLst>
        </pc:spChg>
      </pc:sldChg>
      <pc:sldChg chg="modSp mod">
        <pc:chgData name="Alfred Smith" userId="3c60a3631c0db8ad" providerId="LiveId" clId="{BD65A99C-5B7F-4B96-9F71-288D57CF55D3}" dt="2025-05-16T06:48:17.055" v="7"/>
        <pc:sldMkLst>
          <pc:docMk/>
          <pc:sldMk cId="665805102" sldId="446"/>
        </pc:sldMkLst>
        <pc:spChg chg="mod">
          <ac:chgData name="Alfred Smith" userId="3c60a3631c0db8ad" providerId="LiveId" clId="{BD65A99C-5B7F-4B96-9F71-288D57CF55D3}" dt="2025-05-16T06:48:17.055" v="7"/>
          <ac:spMkLst>
            <pc:docMk/>
            <pc:sldMk cId="665805102" sldId="446"/>
            <ac:spMk id="3" creationId="{C67A54A6-4BB8-12D6-848F-083D8A032608}"/>
          </ac:spMkLst>
        </pc:spChg>
      </pc:sldChg>
      <pc:sldChg chg="modSp">
        <pc:chgData name="Alfred Smith" userId="3c60a3631c0db8ad" providerId="LiveId" clId="{BD65A99C-5B7F-4B96-9F71-288D57CF55D3}" dt="2025-05-16T06:45:37.764" v="0"/>
        <pc:sldMkLst>
          <pc:docMk/>
          <pc:sldMk cId="1004352135" sldId="469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1004352135" sldId="469"/>
            <ac:spMk id="2" creationId="{23A0D462-8FA8-7BFB-8E19-E85CF1DE8A42}"/>
          </ac:spMkLst>
        </pc:spChg>
      </pc:sldChg>
      <pc:sldChg chg="modSp">
        <pc:chgData name="Alfred Smith" userId="3c60a3631c0db8ad" providerId="LiveId" clId="{BD65A99C-5B7F-4B96-9F71-288D57CF55D3}" dt="2025-05-16T06:45:37.764" v="0"/>
        <pc:sldMkLst>
          <pc:docMk/>
          <pc:sldMk cId="2667376990" sldId="470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2667376990" sldId="470"/>
            <ac:spMk id="3" creationId="{733D87E2-3131-9E2B-228F-41FAFD387DCE}"/>
          </ac:spMkLst>
        </pc:spChg>
      </pc:sldChg>
      <pc:sldChg chg="modSp">
        <pc:chgData name="Alfred Smith" userId="3c60a3631c0db8ad" providerId="LiveId" clId="{BD65A99C-5B7F-4B96-9F71-288D57CF55D3}" dt="2025-05-16T06:45:37.764" v="0"/>
        <pc:sldMkLst>
          <pc:docMk/>
          <pc:sldMk cId="522797075" sldId="471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522797075" sldId="471"/>
            <ac:spMk id="2" creationId="{E1240544-A6AA-AC75-DCD0-D2B28F9EC293}"/>
          </ac:spMkLst>
        </pc:spChg>
      </pc:sldChg>
      <pc:sldChg chg="modSp">
        <pc:chgData name="Alfred Smith" userId="3c60a3631c0db8ad" providerId="LiveId" clId="{BD65A99C-5B7F-4B96-9F71-288D57CF55D3}" dt="2025-05-16T06:45:37.764" v="0"/>
        <pc:sldMkLst>
          <pc:docMk/>
          <pc:sldMk cId="3384296886" sldId="472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3384296886" sldId="472"/>
            <ac:spMk id="2" creationId="{3429AD2A-D705-841F-AB26-59CB6F763A98}"/>
          </ac:spMkLst>
        </pc:spChg>
      </pc:sldChg>
      <pc:sldChg chg="modSp">
        <pc:chgData name="Alfred Smith" userId="3c60a3631c0db8ad" providerId="LiveId" clId="{BD65A99C-5B7F-4B96-9F71-288D57CF55D3}" dt="2025-05-16T06:45:37.764" v="0"/>
        <pc:sldMkLst>
          <pc:docMk/>
          <pc:sldMk cId="2205387913" sldId="473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2205387913" sldId="473"/>
            <ac:spMk id="2" creationId="{518173AA-9536-7375-7F85-B9299EFA00BD}"/>
          </ac:spMkLst>
        </pc:spChg>
      </pc:sldChg>
      <pc:sldChg chg="modSp">
        <pc:chgData name="Alfred Smith" userId="3c60a3631c0db8ad" providerId="LiveId" clId="{BD65A99C-5B7F-4B96-9F71-288D57CF55D3}" dt="2025-05-16T06:45:37.764" v="0"/>
        <pc:sldMkLst>
          <pc:docMk/>
          <pc:sldMk cId="2207349943" sldId="474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2207349943" sldId="474"/>
            <ac:spMk id="2" creationId="{9CAAC96A-15CA-EF19-14F3-C157208C2703}"/>
          </ac:spMkLst>
        </pc:spChg>
      </pc:sldChg>
      <pc:sldChg chg="modSp">
        <pc:chgData name="Alfred Smith" userId="3c60a3631c0db8ad" providerId="LiveId" clId="{BD65A99C-5B7F-4B96-9F71-288D57CF55D3}" dt="2025-05-16T06:45:37.764" v="0"/>
        <pc:sldMkLst>
          <pc:docMk/>
          <pc:sldMk cId="1610214807" sldId="475"/>
        </pc:sldMkLst>
        <pc:spChg chg="mod">
          <ac:chgData name="Alfred Smith" userId="3c60a3631c0db8ad" providerId="LiveId" clId="{BD65A99C-5B7F-4B96-9F71-288D57CF55D3}" dt="2025-05-16T06:45:37.764" v="0"/>
          <ac:spMkLst>
            <pc:docMk/>
            <pc:sldMk cId="1610214807" sldId="475"/>
            <ac:spMk id="4" creationId="{6D8C26D3-A581-D744-4991-92CC7D9E4DCE}"/>
          </ac:spMkLst>
        </pc:spChg>
      </pc:sldChg>
    </pc:docChg>
  </pc:docChgLst>
  <pc:docChgLst>
    <pc:chgData name="Leonie Smith" userId="fed1330f33f5650e" providerId="LiveId" clId="{13945DA0-31CD-49CE-801C-3DB46E20B00D}"/>
    <pc:docChg chg="undo custSel addSld delSld modSld">
      <pc:chgData name="Leonie Smith" userId="fed1330f33f5650e" providerId="LiveId" clId="{13945DA0-31CD-49CE-801C-3DB46E20B00D}" dt="2022-11-03T06:44:49.386" v="66"/>
      <pc:docMkLst>
        <pc:docMk/>
      </pc:docMkLst>
      <pc:sldChg chg="addSp modSp">
        <pc:chgData name="Leonie Smith" userId="fed1330f33f5650e" providerId="LiveId" clId="{13945DA0-31CD-49CE-801C-3DB46E20B00D}" dt="2022-10-26T06:11:33.799" v="1"/>
        <pc:sldMkLst>
          <pc:docMk/>
          <pc:sldMk cId="3759221820" sldId="439"/>
        </pc:sldMkLst>
      </pc:sldChg>
      <pc:sldChg chg="addSp delSp modSp">
        <pc:chgData name="Leonie Smith" userId="fed1330f33f5650e" providerId="LiveId" clId="{13945DA0-31CD-49CE-801C-3DB46E20B00D}" dt="2022-10-26T06:13:37.524" v="3"/>
        <pc:sldMkLst>
          <pc:docMk/>
          <pc:sldMk cId="923867738" sldId="440"/>
        </pc:sldMkLst>
      </pc:sldChg>
      <pc:sldChg chg="addSp delSp modSp">
        <pc:chgData name="Leonie Smith" userId="fed1330f33f5650e" providerId="LiveId" clId="{13945DA0-31CD-49CE-801C-3DB46E20B00D}" dt="2022-10-26T06:18:31.222" v="11"/>
        <pc:sldMkLst>
          <pc:docMk/>
          <pc:sldMk cId="3676245138" sldId="441"/>
        </pc:sldMkLst>
      </pc:sldChg>
      <pc:sldChg chg="addSp delSp modSp">
        <pc:chgData name="Leonie Smith" userId="fed1330f33f5650e" providerId="LiveId" clId="{13945DA0-31CD-49CE-801C-3DB46E20B00D}" dt="2022-10-26T06:21:08.602" v="15"/>
        <pc:sldMkLst>
          <pc:docMk/>
          <pc:sldMk cId="2180228365" sldId="442"/>
        </pc:sldMkLst>
      </pc:sldChg>
      <pc:sldChg chg="addSp delSp modSp">
        <pc:chgData name="Leonie Smith" userId="fed1330f33f5650e" providerId="LiveId" clId="{13945DA0-31CD-49CE-801C-3DB46E20B00D}" dt="2022-11-03T06:44:49.386" v="66"/>
        <pc:sldMkLst>
          <pc:docMk/>
          <pc:sldMk cId="3095902142" sldId="443"/>
        </pc:sldMkLst>
      </pc:sldChg>
      <pc:sldChg chg="addSp delSp modSp">
        <pc:chgData name="Leonie Smith" userId="fed1330f33f5650e" providerId="LiveId" clId="{13945DA0-31CD-49CE-801C-3DB46E20B00D}" dt="2022-10-26T06:25:43.227" v="20"/>
        <pc:sldMkLst>
          <pc:docMk/>
          <pc:sldMk cId="1718612039" sldId="444"/>
        </pc:sldMkLst>
      </pc:sldChg>
      <pc:sldChg chg="addSp delSp modSp">
        <pc:chgData name="Leonie Smith" userId="fed1330f33f5650e" providerId="LiveId" clId="{13945DA0-31CD-49CE-801C-3DB46E20B00D}" dt="2022-10-26T06:28:05.779" v="23"/>
        <pc:sldMkLst>
          <pc:docMk/>
          <pc:sldMk cId="2166098122" sldId="445"/>
        </pc:sldMkLst>
      </pc:sldChg>
      <pc:sldChg chg="addSp delSp modSp">
        <pc:chgData name="Leonie Smith" userId="fed1330f33f5650e" providerId="LiveId" clId="{13945DA0-31CD-49CE-801C-3DB46E20B00D}" dt="2022-10-26T06:29:59.852" v="27"/>
        <pc:sldMkLst>
          <pc:docMk/>
          <pc:sldMk cId="665805102" sldId="446"/>
        </pc:sldMkLst>
      </pc:sldChg>
      <pc:sldChg chg="addSp delSp modSp modNotesTx">
        <pc:chgData name="Leonie Smith" userId="fed1330f33f5650e" providerId="LiveId" clId="{13945DA0-31CD-49CE-801C-3DB46E20B00D}" dt="2022-11-03T06:30:12.522" v="58"/>
        <pc:sldMkLst>
          <pc:docMk/>
          <pc:sldMk cId="826482979" sldId="468"/>
        </pc:sldMkLst>
      </pc:sldChg>
      <pc:sldChg chg="addSp delSp modSp add del mod">
        <pc:chgData name="Leonie Smith" userId="fed1330f33f5650e" providerId="LiveId" clId="{13945DA0-31CD-49CE-801C-3DB46E20B00D}" dt="2022-11-03T06:30:11.247" v="57" actId="21"/>
        <pc:sldMkLst>
          <pc:docMk/>
          <pc:sldMk cId="1004352135" sldId="469"/>
        </pc:sldMkLst>
      </pc:sldChg>
      <pc:sldChg chg="addSp modSp mod">
        <pc:chgData name="Leonie Smith" userId="fed1330f33f5650e" providerId="LiveId" clId="{13945DA0-31CD-49CE-801C-3DB46E20B00D}" dt="2022-11-03T06:10:10.367" v="38" actId="14100"/>
        <pc:sldMkLst>
          <pc:docMk/>
          <pc:sldMk cId="2667376990" sldId="470"/>
        </pc:sldMkLst>
      </pc:sldChg>
      <pc:sldChg chg="addSp modSp mod">
        <pc:chgData name="Leonie Smith" userId="fed1330f33f5650e" providerId="LiveId" clId="{13945DA0-31CD-49CE-801C-3DB46E20B00D}" dt="2022-11-03T06:11:06.307" v="42" actId="20577"/>
        <pc:sldMkLst>
          <pc:docMk/>
          <pc:sldMk cId="522797075" sldId="471"/>
        </pc:sldMkLst>
      </pc:sldChg>
      <pc:sldChg chg="addSp modSp">
        <pc:chgData name="Leonie Smith" userId="fed1330f33f5650e" providerId="LiveId" clId="{13945DA0-31CD-49CE-801C-3DB46E20B00D}" dt="2022-11-03T06:11:12.313" v="43"/>
        <pc:sldMkLst>
          <pc:docMk/>
          <pc:sldMk cId="3384296886" sldId="472"/>
        </pc:sldMkLst>
      </pc:sldChg>
      <pc:sldChg chg="addSp modSp">
        <pc:chgData name="Leonie Smith" userId="fed1330f33f5650e" providerId="LiveId" clId="{13945DA0-31CD-49CE-801C-3DB46E20B00D}" dt="2022-11-03T06:11:14.904" v="44"/>
        <pc:sldMkLst>
          <pc:docMk/>
          <pc:sldMk cId="2205387913" sldId="473"/>
        </pc:sldMkLst>
      </pc:sldChg>
      <pc:sldChg chg="addSp modSp mod">
        <pc:chgData name="Leonie Smith" userId="fed1330f33f5650e" providerId="LiveId" clId="{13945DA0-31CD-49CE-801C-3DB46E20B00D}" dt="2022-11-03T06:11:31.440" v="48" actId="1076"/>
        <pc:sldMkLst>
          <pc:docMk/>
          <pc:sldMk cId="2207349943" sldId="474"/>
        </pc:sldMkLst>
      </pc:sldChg>
      <pc:sldChg chg="addSp delSp modSp">
        <pc:chgData name="Leonie Smith" userId="fed1330f33f5650e" providerId="LiveId" clId="{13945DA0-31CD-49CE-801C-3DB46E20B00D}" dt="2022-11-03T06:11:40.548" v="49"/>
        <pc:sldMkLst>
          <pc:docMk/>
          <pc:sldMk cId="1610214807" sldId="475"/>
        </pc:sldMkLst>
      </pc:sldChg>
      <pc:sldChg chg="addSp delSp modSp new mod">
        <pc:chgData name="Leonie Smith" userId="fed1330f33f5650e" providerId="LiveId" clId="{13945DA0-31CD-49CE-801C-3DB46E20B00D}" dt="2022-11-03T06:40:58.408" v="64" actId="22"/>
        <pc:sldMkLst>
          <pc:docMk/>
          <pc:sldMk cId="2725845825" sldId="478"/>
        </pc:sldMkLst>
      </pc:sldChg>
    </pc:docChg>
  </pc:docChgLst>
  <pc:docChgLst>
    <pc:chgData name="Alfred Smith" userId="3c60a3631c0db8ad" providerId="LiveId" clId="{DC9BCBC5-C705-4D7F-A881-11F7B03FD4FA}"/>
    <pc:docChg chg="custSel delSld modSld">
      <pc:chgData name="Alfred Smith" userId="3c60a3631c0db8ad" providerId="LiveId" clId="{DC9BCBC5-C705-4D7F-A881-11F7B03FD4FA}" dt="2025-04-25T09:46:43.055" v="25"/>
      <pc:docMkLst>
        <pc:docMk/>
      </pc:docMkLst>
      <pc:sldChg chg="modSp">
        <pc:chgData name="Alfred Smith" userId="3c60a3631c0db8ad" providerId="LiveId" clId="{DC9BCBC5-C705-4D7F-A881-11F7B03FD4FA}" dt="2025-04-25T09:43:05.670" v="18"/>
        <pc:sldMkLst>
          <pc:docMk/>
          <pc:sldMk cId="3759221820" sldId="439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C9BCBC5-C705-4D7F-A881-11F7B03FD4FA}" dt="2025-04-25T09:44:18.115" v="19"/>
        <pc:sldMkLst>
          <pc:docMk/>
          <pc:sldMk cId="923867738" sldId="440"/>
        </pc:sldMkLst>
        <pc:spChg chg="add mod">
          <ac:chgData name="Alfred Smith" userId="3c60a3631c0db8ad" providerId="LiveId" clId="{DC9BCBC5-C705-4D7F-A881-11F7B03FD4FA}" dt="2025-04-16T08:45:36.067" v="4"/>
          <ac:spMkLst>
            <pc:docMk/>
            <pc:sldMk cId="923867738" sldId="440"/>
            <ac:spMk id="2" creationId="{DE25C2A0-D8B2-05FF-9038-B5711BCEBA79}"/>
          </ac:spMkLst>
        </pc:spChg>
        <pc:spChg chg="add mod">
          <ac:chgData name="Alfred Smith" userId="3c60a3631c0db8ad" providerId="LiveId" clId="{DC9BCBC5-C705-4D7F-A881-11F7B03FD4FA}" dt="2025-04-25T09:44:18.115" v="19"/>
          <ac:spMkLst>
            <pc:docMk/>
            <pc:sldMk cId="923867738" sldId="440"/>
            <ac:spMk id="5" creationId="{8449E080-1AC2-EB11-AB37-73B3C7C9A81A}"/>
          </ac:spMkLst>
        </pc:spChg>
      </pc:sldChg>
      <pc:sldChg chg="addSp delSp modSp mod">
        <pc:chgData name="Alfred Smith" userId="3c60a3631c0db8ad" providerId="LiveId" clId="{DC9BCBC5-C705-4D7F-A881-11F7B03FD4FA}" dt="2025-04-25T09:44:34.601" v="20"/>
        <pc:sldMkLst>
          <pc:docMk/>
          <pc:sldMk cId="3676245138" sldId="441"/>
        </pc:sldMkLst>
        <pc:spChg chg="add mod">
          <ac:chgData name="Alfred Smith" userId="3c60a3631c0db8ad" providerId="LiveId" clId="{DC9BCBC5-C705-4D7F-A881-11F7B03FD4FA}" dt="2025-04-16T08:45:44.742" v="6"/>
          <ac:spMkLst>
            <pc:docMk/>
            <pc:sldMk cId="3676245138" sldId="441"/>
            <ac:spMk id="2" creationId="{53A548CC-9B46-0178-1B0D-B02BA5E66321}"/>
          </ac:spMkLst>
        </pc:spChg>
        <pc:spChg chg="add mod">
          <ac:chgData name="Alfred Smith" userId="3c60a3631c0db8ad" providerId="LiveId" clId="{DC9BCBC5-C705-4D7F-A881-11F7B03FD4FA}" dt="2025-04-25T09:44:34.601" v="20"/>
          <ac:spMkLst>
            <pc:docMk/>
            <pc:sldMk cId="3676245138" sldId="441"/>
            <ac:spMk id="3" creationId="{9FBE025C-6938-6E13-10E2-729CE527C389}"/>
          </ac:spMkLst>
        </pc:spChg>
      </pc:sldChg>
      <pc:sldChg chg="addSp delSp modSp mod">
        <pc:chgData name="Alfred Smith" userId="3c60a3631c0db8ad" providerId="LiveId" clId="{DC9BCBC5-C705-4D7F-A881-11F7B03FD4FA}" dt="2025-04-25T09:44:59.074" v="21"/>
        <pc:sldMkLst>
          <pc:docMk/>
          <pc:sldMk cId="2180228365" sldId="442"/>
        </pc:sldMkLst>
        <pc:spChg chg="add mod">
          <ac:chgData name="Alfred Smith" userId="3c60a3631c0db8ad" providerId="LiveId" clId="{DC9BCBC5-C705-4D7F-A881-11F7B03FD4FA}" dt="2025-04-16T08:45:54.245" v="8"/>
          <ac:spMkLst>
            <pc:docMk/>
            <pc:sldMk cId="2180228365" sldId="442"/>
            <ac:spMk id="2" creationId="{FDD86EFD-9535-6646-08FC-5FD9FBA93418}"/>
          </ac:spMkLst>
        </pc:spChg>
        <pc:spChg chg="add mod">
          <ac:chgData name="Alfred Smith" userId="3c60a3631c0db8ad" providerId="LiveId" clId="{DC9BCBC5-C705-4D7F-A881-11F7B03FD4FA}" dt="2025-04-25T09:44:59.074" v="21"/>
          <ac:spMkLst>
            <pc:docMk/>
            <pc:sldMk cId="2180228365" sldId="442"/>
            <ac:spMk id="3" creationId="{0579E072-A171-5340-3656-32FEDE56AA23}"/>
          </ac:spMkLst>
        </pc:spChg>
      </pc:sldChg>
      <pc:sldChg chg="addSp delSp modSp mod">
        <pc:chgData name="Alfred Smith" userId="3c60a3631c0db8ad" providerId="LiveId" clId="{DC9BCBC5-C705-4D7F-A881-11F7B03FD4FA}" dt="2025-04-25T09:45:25.561" v="22"/>
        <pc:sldMkLst>
          <pc:docMk/>
          <pc:sldMk cId="3095902142" sldId="443"/>
        </pc:sldMkLst>
        <pc:spChg chg="add mod">
          <ac:chgData name="Alfred Smith" userId="3c60a3631c0db8ad" providerId="LiveId" clId="{DC9BCBC5-C705-4D7F-A881-11F7B03FD4FA}" dt="2025-04-16T08:46:05.087" v="10"/>
          <ac:spMkLst>
            <pc:docMk/>
            <pc:sldMk cId="3095902142" sldId="443"/>
            <ac:spMk id="3" creationId="{804C1A7E-7DB0-E652-E864-830B04CD9844}"/>
          </ac:spMkLst>
        </pc:spChg>
        <pc:spChg chg="add mod">
          <ac:chgData name="Alfred Smith" userId="3c60a3631c0db8ad" providerId="LiveId" clId="{DC9BCBC5-C705-4D7F-A881-11F7B03FD4FA}" dt="2025-04-25T09:45:25.561" v="22"/>
          <ac:spMkLst>
            <pc:docMk/>
            <pc:sldMk cId="3095902142" sldId="443"/>
            <ac:spMk id="5" creationId="{A0D8C8F2-1E22-FEB6-E35A-A565337B2C14}"/>
          </ac:spMkLst>
        </pc:spChg>
      </pc:sldChg>
      <pc:sldChg chg="addSp delSp modSp mod">
        <pc:chgData name="Alfred Smith" userId="3c60a3631c0db8ad" providerId="LiveId" clId="{DC9BCBC5-C705-4D7F-A881-11F7B03FD4FA}" dt="2025-04-25T09:45:52.039" v="23"/>
        <pc:sldMkLst>
          <pc:docMk/>
          <pc:sldMk cId="1718612039" sldId="444"/>
        </pc:sldMkLst>
        <pc:spChg chg="add mod">
          <ac:chgData name="Alfred Smith" userId="3c60a3631c0db8ad" providerId="LiveId" clId="{DC9BCBC5-C705-4D7F-A881-11F7B03FD4FA}" dt="2025-04-16T08:46:13.195" v="12"/>
          <ac:spMkLst>
            <pc:docMk/>
            <pc:sldMk cId="1718612039" sldId="444"/>
            <ac:spMk id="2" creationId="{4625AFE6-7D39-2EE5-1DF6-E09708E2D616}"/>
          </ac:spMkLst>
        </pc:spChg>
        <pc:spChg chg="add mod">
          <ac:chgData name="Alfred Smith" userId="3c60a3631c0db8ad" providerId="LiveId" clId="{DC9BCBC5-C705-4D7F-A881-11F7B03FD4FA}" dt="2025-04-25T09:45:52.039" v="23"/>
          <ac:spMkLst>
            <pc:docMk/>
            <pc:sldMk cId="1718612039" sldId="444"/>
            <ac:spMk id="3" creationId="{0CD3DECE-959F-A2F8-682F-2B0653952A8F}"/>
          </ac:spMkLst>
        </pc:spChg>
      </pc:sldChg>
      <pc:sldChg chg="addSp delSp modSp mod">
        <pc:chgData name="Alfred Smith" userId="3c60a3631c0db8ad" providerId="LiveId" clId="{DC9BCBC5-C705-4D7F-A881-11F7B03FD4FA}" dt="2025-04-25T09:46:18.883" v="24"/>
        <pc:sldMkLst>
          <pc:docMk/>
          <pc:sldMk cId="2166098122" sldId="445"/>
        </pc:sldMkLst>
        <pc:spChg chg="add mod">
          <ac:chgData name="Alfred Smith" userId="3c60a3631c0db8ad" providerId="LiveId" clId="{DC9BCBC5-C705-4D7F-A881-11F7B03FD4FA}" dt="2025-04-16T08:46:36.120" v="14"/>
          <ac:spMkLst>
            <pc:docMk/>
            <pc:sldMk cId="2166098122" sldId="445"/>
            <ac:spMk id="2" creationId="{0013F418-91D1-915B-2955-D5C5596E6CC3}"/>
          </ac:spMkLst>
        </pc:spChg>
        <pc:spChg chg="add mod">
          <ac:chgData name="Alfred Smith" userId="3c60a3631c0db8ad" providerId="LiveId" clId="{DC9BCBC5-C705-4D7F-A881-11F7B03FD4FA}" dt="2025-04-25T09:46:18.883" v="24"/>
          <ac:spMkLst>
            <pc:docMk/>
            <pc:sldMk cId="2166098122" sldId="445"/>
            <ac:spMk id="3" creationId="{681A5642-2D45-05BD-E41A-C31EBD8378B4}"/>
          </ac:spMkLst>
        </pc:spChg>
      </pc:sldChg>
      <pc:sldChg chg="addSp delSp modSp mod">
        <pc:chgData name="Alfred Smith" userId="3c60a3631c0db8ad" providerId="LiveId" clId="{DC9BCBC5-C705-4D7F-A881-11F7B03FD4FA}" dt="2025-04-25T09:46:43.055" v="25"/>
        <pc:sldMkLst>
          <pc:docMk/>
          <pc:sldMk cId="665805102" sldId="446"/>
        </pc:sldMkLst>
        <pc:spChg chg="add mod">
          <ac:chgData name="Alfred Smith" userId="3c60a3631c0db8ad" providerId="LiveId" clId="{DC9BCBC5-C705-4D7F-A881-11F7B03FD4FA}" dt="2025-04-16T08:47:12.473" v="17"/>
          <ac:spMkLst>
            <pc:docMk/>
            <pc:sldMk cId="665805102" sldId="446"/>
            <ac:spMk id="2" creationId="{54FD415E-396B-9BE3-ABAC-B8B107990FDF}"/>
          </ac:spMkLst>
        </pc:spChg>
        <pc:spChg chg="add mod">
          <ac:chgData name="Alfred Smith" userId="3c60a3631c0db8ad" providerId="LiveId" clId="{DC9BCBC5-C705-4D7F-A881-11F7B03FD4FA}" dt="2025-04-25T09:46:43.055" v="25"/>
          <ac:spMkLst>
            <pc:docMk/>
            <pc:sldMk cId="665805102" sldId="446"/>
            <ac:spMk id="3" creationId="{C67A54A6-4BB8-12D6-848F-083D8A032608}"/>
          </ac:spMkLst>
        </pc:spChg>
      </pc:sldChg>
      <pc:sldChg chg="addSp delSp modSp mod">
        <pc:chgData name="Alfred Smith" userId="3c60a3631c0db8ad" providerId="LiveId" clId="{DC9BCBC5-C705-4D7F-A881-11F7B03FD4FA}" dt="2025-04-16T08:45:16.435" v="1"/>
        <pc:sldMkLst>
          <pc:docMk/>
          <pc:sldMk cId="826482979" sldId="468"/>
        </pc:sldMkLst>
        <pc:spChg chg="add mod">
          <ac:chgData name="Alfred Smith" userId="3c60a3631c0db8ad" providerId="LiveId" clId="{DC9BCBC5-C705-4D7F-A881-11F7B03FD4FA}" dt="2025-04-16T08:45:16.435" v="1"/>
          <ac:spMkLst>
            <pc:docMk/>
            <pc:sldMk cId="826482979" sldId="468"/>
            <ac:spMk id="5" creationId="{5757B11F-5BB4-5802-357B-8D13978EBB73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1004352135" sldId="469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1004352135" sldId="469"/>
            <ac:spMk id="2" creationId="{23A0D462-8FA8-7BFB-8E19-E85CF1DE8A42}"/>
          </ac:spMkLst>
        </pc:spChg>
      </pc:sldChg>
      <pc:sldChg chg="addSp modSp">
        <pc:chgData name="Alfred Smith" userId="3c60a3631c0db8ad" providerId="LiveId" clId="{DC9BCBC5-C705-4D7F-A881-11F7B03FD4FA}" dt="2025-04-25T09:43:05.670" v="18"/>
        <pc:sldMkLst>
          <pc:docMk/>
          <pc:sldMk cId="2667376990" sldId="470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2667376990" sldId="470"/>
            <ac:spMk id="3" creationId="{733D87E2-3131-9E2B-228F-41FAFD387DCE}"/>
          </ac:spMkLst>
        </pc:spChg>
        <pc:spChg chg="add mod">
          <ac:chgData name="Alfred Smith" userId="3c60a3631c0db8ad" providerId="LiveId" clId="{DC9BCBC5-C705-4D7F-A881-11F7B03FD4FA}" dt="2025-04-16T08:45:25.914" v="2"/>
          <ac:spMkLst>
            <pc:docMk/>
            <pc:sldMk cId="2667376990" sldId="470"/>
            <ac:spMk id="4" creationId="{7F428C0C-C763-FC93-ECCD-596259535B9C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522797075" sldId="471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522797075" sldId="471"/>
            <ac:spMk id="2" creationId="{E1240544-A6AA-AC75-DCD0-D2B28F9EC293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3384296886" sldId="472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3384296886" sldId="472"/>
            <ac:spMk id="2" creationId="{3429AD2A-D705-841F-AB26-59CB6F763A98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2205387913" sldId="473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2205387913" sldId="473"/>
            <ac:spMk id="2" creationId="{518173AA-9536-7375-7F85-B9299EFA00BD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2207349943" sldId="474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2207349943" sldId="474"/>
            <ac:spMk id="2" creationId="{9CAAC96A-15CA-EF19-14F3-C157208C2703}"/>
          </ac:spMkLst>
        </pc:spChg>
      </pc:sldChg>
      <pc:sldChg chg="modSp">
        <pc:chgData name="Alfred Smith" userId="3c60a3631c0db8ad" providerId="LiveId" clId="{DC9BCBC5-C705-4D7F-A881-11F7B03FD4FA}" dt="2025-04-25T09:43:05.670" v="18"/>
        <pc:sldMkLst>
          <pc:docMk/>
          <pc:sldMk cId="1610214807" sldId="475"/>
        </pc:sldMkLst>
        <pc:spChg chg="mod">
          <ac:chgData name="Alfred Smith" userId="3c60a3631c0db8ad" providerId="LiveId" clId="{DC9BCBC5-C705-4D7F-A881-11F7B03FD4FA}" dt="2025-04-25T09:43:05.670" v="18"/>
          <ac:spMkLst>
            <pc:docMk/>
            <pc:sldMk cId="1610214807" sldId="475"/>
            <ac:spMk id="4" creationId="{6D8C26D3-A581-D744-4991-92CC7D9E4DCE}"/>
          </ac:spMkLst>
        </pc:spChg>
      </pc:sldChg>
      <pc:sldChg chg="del">
        <pc:chgData name="Alfred Smith" userId="3c60a3631c0db8ad" providerId="LiveId" clId="{DC9BCBC5-C705-4D7F-A881-11F7B03FD4FA}" dt="2025-04-16T08:47:04.698" v="15" actId="2696"/>
        <pc:sldMkLst>
          <pc:docMk/>
          <pc:sldMk cId="2725845825" sldId="4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35-3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1D7EE-FB38-EE20-52DF-5228E3273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57B11F-5BB4-5802-357B-8D13978EB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"/>
    </mc:Choice>
    <mc:Fallback xmlns="">
      <p:transition spd="slow" advTm="3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8070-2037-D6B2-E96A-D05CEE29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94640"/>
            <a:ext cx="12192000" cy="715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173AA-9536-7375-7F85-B9299EFA00B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40720-7438-A8CF-19CC-66EC03462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C1A7E-7DB0-E652-E864-830B04CD984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14Then He went up and touched the coffin, and those carrying it stood still. “Young man,” He said, “I tell you, get up!”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8C8F2-1E22-FEB6-E35A-A565337B2C1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14ཏོག་ཙམ་ཚུར་ཕེབས་པ་དང་ཕུང་པོ་ཡོད་པའི་འཁྱོགས་ཤིང་ལ་ཕྱག་གིས་རེག་ནས་ཁུར་མཁན་བསྡད། ཁོང་གིས་“གཞོན་ནུ། ངས་ཁྱེད་ལ་ཟེར་རྒྱུར། ཡར་ལོངས་ཤིག་”ཅེས་གསུངས་པས།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6D86-7952-DD2E-D87C-077F5EB9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C96A-15CA-EF19-14F3-C157208C2703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DC075B-ADC1-2ACE-7676-B43CBD69C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5AFE6-7D39-2EE5-1DF6-E09708E2D61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15And the dead man sat up and began to speak! Then Jesus gave him back to his mother.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3DECE-959F-A2F8-682F-2B0653952A8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15གཤིན་པོ་དེ་གསོན་པོར་ལངས་ནས་སྐད་ཆ་བཤད། ཡེ་ཤུས་བུ་དེ་རང་གི་ཨ་མ་ལ་གནང༌།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1"/>
    </mc:Choice>
    <mc:Fallback xmlns="">
      <p:transition spd="slow" advTm="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074A6-F9D6-6539-9DD0-50FA3BB4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C26D3-A581-D744-4991-92CC7D9E4DCE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018898-0FF2-704B-ACB4-9BB6D94F4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3F418-91D1-915B-2955-D5C5596E6CC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16A sense of awe swept over all of them, and they glorified God. “A great prophet has appeared among us!” they said. “God has visited His people!” </a:t>
            </a:r>
            <a:endParaRPr lang="en-Z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A5642-2D45-05BD-E41A-C31EBD8378B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འཇིགས་པ་སྐྱེས་ནས་ཚང་མས་དཀོན་མཆོག་ལ་བསྟོད་པ་ཕུལ་ཏེ་“ང་ཚོའི་ཁྲོད་དུ་ལུང་སྟོན་པ་ཆེན་པོ་ཞིག་འདུག་”ཅེས་པ་དང་“དཀོན་མཆོག་གིས་ཁོང་གི་མི་རིགས་ལ་ཐུགས་རྗེས་གཟིགས་ཡོད་”ཅེས་བཤ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2"/>
    </mc:Choice>
    <mc:Fallback xmlns="">
      <p:transition spd="slow" advTm="1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1AFA-FCAF-35AB-E6E5-AF2D456D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C74B5D-2718-8FBB-E162-A1F728526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FD415E-396B-9BE3-ABAC-B8B107990FD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17And the news about Jesus spread throughout Judea and all the surrounding region.</a:t>
            </a:r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A54A6-4BB8-12D6-848F-083D8A03260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17གཏམ་འདི་ཡ་ཧུ་དཱ་ཡུལ་ཡོངས་དང༌། མཐའ་འཁོར་གྱི་ས་ཆ་ཀུན་ཏུ་ཁྱབ་པ་རེད།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"/>
    </mc:Choice>
    <mc:Fallback xmlns="">
      <p:transition spd="slow" advTm="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0A21B-B6FD-9D28-454E-21B75F73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9E5C-219F-03AD-AD1C-6DB8FB5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0D462-8FA8-7BFB-8E19-E85CF1DE8A42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Widow’s Son - Luke 7:11-17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D97467-1284-53CB-5DBD-7CA0161AD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13970-F88C-FCA1-2ECD-9A985445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D87E2-3131-9E2B-228F-41FAFD387DCE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F428C0C-C763-FC93-ECCD-596259535B9C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171089-7069-1597-BEDD-29DF2402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5C2A0-D8B2-05FF-9038-B5711BCEBA7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11Soon afterward, Jesus went to a town called Nain. His disciples went with Him, accompanied by a large crowd.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9E080-1AC2-EB11-AB37-73B3C7C9A81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11རིང་པོར་མ་ལོན་པར་ཁོང་ཉེ་གནས་དང་མི་ཚོགས་མང་པོ་ཞིག་དང་བཅས་པ་ནཱ་ཨིན་ཞེས་པའི་གྲོང་ཁྱེར་དུ་ཕེབས།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2"/>
    </mc:Choice>
    <mc:Fallback xmlns="">
      <p:transition spd="slow" advTm="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B18A12-F2A9-60E4-5C70-01519B36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67"/>
            <a:ext cx="12192000" cy="7106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0544-A6AA-AC75-DCD0-D2B28F9EC29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CCD80B1-565A-29E3-1B11-71BB5F00A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548CC-9B46-0178-1B0D-B02BA5E6632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12As He approached the town gate, He saw a dead man being carried out, the only son of his mother, and she was a widow. And a large crowd from the town was with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E025C-6938-6E13-10E2-729CE527C38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12གྲོང་ཁྱེར་གྱི་རྒྱལ་སྒོ་དང་ཉེ་བར་བྱོན་སྐབས། ཁོང་གིས་མི་ཚོགས་མང་པོ་ཡོང་བཞིན་པ་གཟིགས། ཁོ་ཚོས་ཡུགས་མོ་ཞིག་གི་བུ་གཅིག་པོའི་ཕུང་པོ་ཕྱི་ལོགས་སུ་ཁུར་བ་དང༌།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8"/>
    </mc:Choice>
    <mc:Fallback xmlns="">
      <p:transition spd="slow" advTm="1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0B1C-7709-96E3-BA0A-52210AD3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8865"/>
            <a:ext cx="12192000" cy="7960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9AD2A-D705-841F-AB26-59CB6F763A9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56E6F6-23F7-0CAD-4080-6A60F20E2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86EFD-9535-6646-08FC-5FD9FBA9341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13When the Lord saw her, He had compassion on her and said, “Do not weep.”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9E072-A171-5340-3656-32FEDE56AA2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13གཙོ་བོས་ཁོ་མོ་ལ་གཟིགས་ནས་ཐུགས་རྗེ་སྐྱེས་ཏེ་ཁོ་མོར་“མ་ཤུམས་”ཞེས་གསུངས།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"/>
    </mc:Choice>
    <mc:Fallback xmlns="">
      <p:transition spd="slow" advTm="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697</Words>
  <Application>Microsoft Office PowerPoint</Application>
  <PresentationFormat>Widescreen</PresentationFormat>
  <Paragraphs>45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2025-05-16T06:48:22Z</dcterms:modified>
</cp:coreProperties>
</file>