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69" r:id="rId3"/>
    <p:sldId id="439" r:id="rId4"/>
    <p:sldId id="470" r:id="rId5"/>
    <p:sldId id="440" r:id="rId6"/>
    <p:sldId id="471" r:id="rId7"/>
    <p:sldId id="441" r:id="rId8"/>
    <p:sldId id="472" r:id="rId9"/>
    <p:sldId id="442" r:id="rId10"/>
    <p:sldId id="473" r:id="rId11"/>
    <p:sldId id="443" r:id="rId12"/>
    <p:sldId id="474" r:id="rId13"/>
    <p:sldId id="444" r:id="rId14"/>
    <p:sldId id="475" r:id="rId15"/>
    <p:sldId id="445" r:id="rId16"/>
    <p:sldId id="476" r:id="rId17"/>
    <p:sldId id="446" r:id="rId18"/>
    <p:sldId id="477" r:id="rId19"/>
    <p:sldId id="447" r:id="rId20"/>
    <p:sldId id="478" r:id="rId21"/>
    <p:sldId id="448" r:id="rId22"/>
    <p:sldId id="479" r:id="rId23"/>
    <p:sldId id="449" r:id="rId24"/>
    <p:sldId id="481" r:id="rId25"/>
    <p:sldId id="451" r:id="rId26"/>
    <p:sldId id="483" r:id="rId27"/>
    <p:sldId id="453" r:id="rId28"/>
    <p:sldId id="484" r:id="rId29"/>
    <p:sldId id="454" r:id="rId30"/>
    <p:sldId id="4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DEF6A-E637-4A21-A20E-666E49796D7C}" v="1" dt="2025-05-16T06:50:49.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5" d="100"/>
          <a:sy n="45" d="100"/>
        </p:scale>
        <p:origin x="67" y="6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3646A0-BAD0-454A-BC81-F6874C17154E}"/>
    <pc:docChg chg="modSld">
      <pc:chgData name="Leonie Smith" userId="fed1330f33f5650e" providerId="LiveId" clId="{B23646A0-BAD0-454A-BC81-F6874C17154E}" dt="2023-01-12T09:39:23.205" v="15"/>
      <pc:docMkLst>
        <pc:docMk/>
      </pc:docMkLst>
      <pc:sldChg chg="addSp modSp">
        <pc:chgData name="Leonie Smith" userId="fed1330f33f5650e" providerId="LiveId" clId="{B23646A0-BAD0-454A-BC81-F6874C17154E}" dt="2023-01-12T09:37:01.471" v="0"/>
        <pc:sldMkLst>
          <pc:docMk/>
          <pc:sldMk cId="1004352135" sldId="469"/>
        </pc:sldMkLst>
      </pc:sldChg>
      <pc:sldChg chg="addSp modSp">
        <pc:chgData name="Leonie Smith" userId="fed1330f33f5650e" providerId="LiveId" clId="{B23646A0-BAD0-454A-BC81-F6874C17154E}" dt="2023-01-12T09:37:03.682" v="1"/>
        <pc:sldMkLst>
          <pc:docMk/>
          <pc:sldMk cId="2667376990" sldId="470"/>
        </pc:sldMkLst>
      </pc:sldChg>
      <pc:sldChg chg="addSp modSp mod">
        <pc:chgData name="Leonie Smith" userId="fed1330f33f5650e" providerId="LiveId" clId="{B23646A0-BAD0-454A-BC81-F6874C17154E}" dt="2023-01-12T09:37:31.471" v="3" actId="14100"/>
        <pc:sldMkLst>
          <pc:docMk/>
          <pc:sldMk cId="522797075" sldId="471"/>
        </pc:sldMkLst>
      </pc:sldChg>
      <pc:sldChg chg="addSp modSp">
        <pc:chgData name="Leonie Smith" userId="fed1330f33f5650e" providerId="LiveId" clId="{B23646A0-BAD0-454A-BC81-F6874C17154E}" dt="2023-01-12T09:37:41.141" v="4"/>
        <pc:sldMkLst>
          <pc:docMk/>
          <pc:sldMk cId="3384296886" sldId="472"/>
        </pc:sldMkLst>
      </pc:sldChg>
      <pc:sldChg chg="addSp modSp">
        <pc:chgData name="Leonie Smith" userId="fed1330f33f5650e" providerId="LiveId" clId="{B23646A0-BAD0-454A-BC81-F6874C17154E}" dt="2023-01-12T09:37:49.392" v="5"/>
        <pc:sldMkLst>
          <pc:docMk/>
          <pc:sldMk cId="2205387913" sldId="473"/>
        </pc:sldMkLst>
      </pc:sldChg>
      <pc:sldChg chg="addSp modSp">
        <pc:chgData name="Leonie Smith" userId="fed1330f33f5650e" providerId="LiveId" clId="{B23646A0-BAD0-454A-BC81-F6874C17154E}" dt="2023-01-12T09:37:58.873" v="6"/>
        <pc:sldMkLst>
          <pc:docMk/>
          <pc:sldMk cId="2207349943" sldId="474"/>
        </pc:sldMkLst>
      </pc:sldChg>
      <pc:sldChg chg="addSp modSp">
        <pc:chgData name="Leonie Smith" userId="fed1330f33f5650e" providerId="LiveId" clId="{B23646A0-BAD0-454A-BC81-F6874C17154E}" dt="2023-01-12T09:38:08.071" v="7"/>
        <pc:sldMkLst>
          <pc:docMk/>
          <pc:sldMk cId="1610214807" sldId="475"/>
        </pc:sldMkLst>
      </pc:sldChg>
      <pc:sldChg chg="addSp modSp">
        <pc:chgData name="Leonie Smith" userId="fed1330f33f5650e" providerId="LiveId" clId="{B23646A0-BAD0-454A-BC81-F6874C17154E}" dt="2023-01-12T09:38:17.644" v="8"/>
        <pc:sldMkLst>
          <pc:docMk/>
          <pc:sldMk cId="2009327160" sldId="476"/>
        </pc:sldMkLst>
      </pc:sldChg>
      <pc:sldChg chg="addSp modSp">
        <pc:chgData name="Leonie Smith" userId="fed1330f33f5650e" providerId="LiveId" clId="{B23646A0-BAD0-454A-BC81-F6874C17154E}" dt="2023-01-12T09:38:26.909" v="9"/>
        <pc:sldMkLst>
          <pc:docMk/>
          <pc:sldMk cId="1391029815" sldId="477"/>
        </pc:sldMkLst>
      </pc:sldChg>
      <pc:sldChg chg="addSp modSp">
        <pc:chgData name="Leonie Smith" userId="fed1330f33f5650e" providerId="LiveId" clId="{B23646A0-BAD0-454A-BC81-F6874C17154E}" dt="2023-01-12T09:38:38.057" v="10"/>
        <pc:sldMkLst>
          <pc:docMk/>
          <pc:sldMk cId="3665500911" sldId="478"/>
        </pc:sldMkLst>
      </pc:sldChg>
      <pc:sldChg chg="addSp modSp">
        <pc:chgData name="Leonie Smith" userId="fed1330f33f5650e" providerId="LiveId" clId="{B23646A0-BAD0-454A-BC81-F6874C17154E}" dt="2023-01-12T09:38:48.092" v="11"/>
        <pc:sldMkLst>
          <pc:docMk/>
          <pc:sldMk cId="3322764856" sldId="479"/>
        </pc:sldMkLst>
      </pc:sldChg>
      <pc:sldChg chg="addSp modSp">
        <pc:chgData name="Leonie Smith" userId="fed1330f33f5650e" providerId="LiveId" clId="{B23646A0-BAD0-454A-BC81-F6874C17154E}" dt="2023-01-12T09:38:58.591" v="12"/>
        <pc:sldMkLst>
          <pc:docMk/>
          <pc:sldMk cId="1143001083" sldId="481"/>
        </pc:sldMkLst>
      </pc:sldChg>
      <pc:sldChg chg="addSp modSp">
        <pc:chgData name="Leonie Smith" userId="fed1330f33f5650e" providerId="LiveId" clId="{B23646A0-BAD0-454A-BC81-F6874C17154E}" dt="2023-01-12T09:39:07.147" v="13"/>
        <pc:sldMkLst>
          <pc:docMk/>
          <pc:sldMk cId="1294544814" sldId="483"/>
        </pc:sldMkLst>
      </pc:sldChg>
      <pc:sldChg chg="addSp modSp">
        <pc:chgData name="Leonie Smith" userId="fed1330f33f5650e" providerId="LiveId" clId="{B23646A0-BAD0-454A-BC81-F6874C17154E}" dt="2023-01-12T09:39:15.523" v="14"/>
        <pc:sldMkLst>
          <pc:docMk/>
          <pc:sldMk cId="4294669325" sldId="484"/>
        </pc:sldMkLst>
      </pc:sldChg>
      <pc:sldChg chg="addSp modSp">
        <pc:chgData name="Leonie Smith" userId="fed1330f33f5650e" providerId="LiveId" clId="{B23646A0-BAD0-454A-BC81-F6874C17154E}" dt="2023-01-12T09:39:23.205" v="15"/>
        <pc:sldMkLst>
          <pc:docMk/>
          <pc:sldMk cId="2718312554" sldId="485"/>
        </pc:sldMkLst>
      </pc:sldChg>
    </pc:docChg>
  </pc:docChgLst>
  <pc:docChgLst>
    <pc:chgData name="Leonie Smith" userId="fed1330f33f5650e" providerId="LiveId" clId="{9D5981F3-8AB3-49F7-8012-17F643B26390}"/>
    <pc:docChg chg="custSel modSld">
      <pc:chgData name="Leonie Smith" userId="fed1330f33f5650e" providerId="LiveId" clId="{9D5981F3-8AB3-49F7-8012-17F643B26390}" dt="2022-10-31T04:45:05.940" v="55" actId="5793"/>
      <pc:docMkLst>
        <pc:docMk/>
      </pc:docMkLst>
      <pc:sldChg chg="addSp delSp modSp">
        <pc:chgData name="Leonie Smith" userId="fed1330f33f5650e" providerId="LiveId" clId="{9D5981F3-8AB3-49F7-8012-17F643B26390}" dt="2022-10-28T05:23:35.293" v="3"/>
        <pc:sldMkLst>
          <pc:docMk/>
          <pc:sldMk cId="3759221820" sldId="439"/>
        </pc:sldMkLst>
      </pc:sldChg>
      <pc:sldChg chg="addSp delSp modSp">
        <pc:chgData name="Leonie Smith" userId="fed1330f33f5650e" providerId="LiveId" clId="{9D5981F3-8AB3-49F7-8012-17F643B26390}" dt="2022-10-28T05:24:51.596" v="5"/>
        <pc:sldMkLst>
          <pc:docMk/>
          <pc:sldMk cId="923867738" sldId="440"/>
        </pc:sldMkLst>
      </pc:sldChg>
      <pc:sldChg chg="addSp modSp">
        <pc:chgData name="Leonie Smith" userId="fed1330f33f5650e" providerId="LiveId" clId="{9D5981F3-8AB3-49F7-8012-17F643B26390}" dt="2022-10-28T05:26:45.396" v="6"/>
        <pc:sldMkLst>
          <pc:docMk/>
          <pc:sldMk cId="3676245138" sldId="441"/>
        </pc:sldMkLst>
      </pc:sldChg>
      <pc:sldChg chg="addSp delSp modSp">
        <pc:chgData name="Leonie Smith" userId="fed1330f33f5650e" providerId="LiveId" clId="{9D5981F3-8AB3-49F7-8012-17F643B26390}" dt="2022-10-28T05:29:45.211" v="8"/>
        <pc:sldMkLst>
          <pc:docMk/>
          <pc:sldMk cId="2180228365" sldId="442"/>
        </pc:sldMkLst>
      </pc:sldChg>
      <pc:sldChg chg="addSp delSp modSp">
        <pc:chgData name="Leonie Smith" userId="fed1330f33f5650e" providerId="LiveId" clId="{9D5981F3-8AB3-49F7-8012-17F643B26390}" dt="2022-10-28T05:33:56.803" v="14"/>
        <pc:sldMkLst>
          <pc:docMk/>
          <pc:sldMk cId="3095902142" sldId="443"/>
        </pc:sldMkLst>
      </pc:sldChg>
      <pc:sldChg chg="addSp delSp modSp">
        <pc:chgData name="Leonie Smith" userId="fed1330f33f5650e" providerId="LiveId" clId="{9D5981F3-8AB3-49F7-8012-17F643B26390}" dt="2022-10-28T05:35:07.891" v="16"/>
        <pc:sldMkLst>
          <pc:docMk/>
          <pc:sldMk cId="1718612039" sldId="444"/>
        </pc:sldMkLst>
      </pc:sldChg>
      <pc:sldChg chg="addSp modSp">
        <pc:chgData name="Leonie Smith" userId="fed1330f33f5650e" providerId="LiveId" clId="{9D5981F3-8AB3-49F7-8012-17F643B26390}" dt="2022-10-28T05:36:15.462" v="17"/>
        <pc:sldMkLst>
          <pc:docMk/>
          <pc:sldMk cId="2166098122" sldId="445"/>
        </pc:sldMkLst>
      </pc:sldChg>
      <pc:sldChg chg="addSp delSp modSp">
        <pc:chgData name="Leonie Smith" userId="fed1330f33f5650e" providerId="LiveId" clId="{9D5981F3-8AB3-49F7-8012-17F643B26390}" dt="2022-10-28T05:40:24.606" v="21"/>
        <pc:sldMkLst>
          <pc:docMk/>
          <pc:sldMk cId="665805102" sldId="446"/>
        </pc:sldMkLst>
      </pc:sldChg>
      <pc:sldChg chg="addSp modSp">
        <pc:chgData name="Leonie Smith" userId="fed1330f33f5650e" providerId="LiveId" clId="{9D5981F3-8AB3-49F7-8012-17F643B26390}" dt="2022-10-28T05:41:11.807" v="22"/>
        <pc:sldMkLst>
          <pc:docMk/>
          <pc:sldMk cId="2422728137" sldId="447"/>
        </pc:sldMkLst>
      </pc:sldChg>
      <pc:sldChg chg="addSp delSp modSp">
        <pc:chgData name="Leonie Smith" userId="fed1330f33f5650e" providerId="LiveId" clId="{9D5981F3-8AB3-49F7-8012-17F643B26390}" dt="2022-10-28T05:47:00.620" v="30"/>
        <pc:sldMkLst>
          <pc:docMk/>
          <pc:sldMk cId="843663555" sldId="448"/>
        </pc:sldMkLst>
      </pc:sldChg>
      <pc:sldChg chg="addSp delSp modSp">
        <pc:chgData name="Leonie Smith" userId="fed1330f33f5650e" providerId="LiveId" clId="{9D5981F3-8AB3-49F7-8012-17F643B26390}" dt="2022-10-28T05:50:29.440" v="33"/>
        <pc:sldMkLst>
          <pc:docMk/>
          <pc:sldMk cId="4160448636" sldId="449"/>
        </pc:sldMkLst>
      </pc:sldChg>
      <pc:sldChg chg="addSp delSp modSp">
        <pc:chgData name="Leonie Smith" userId="fed1330f33f5650e" providerId="LiveId" clId="{9D5981F3-8AB3-49F7-8012-17F643B26390}" dt="2022-10-28T05:59:14.369" v="47"/>
        <pc:sldMkLst>
          <pc:docMk/>
          <pc:sldMk cId="3386340796" sldId="451"/>
        </pc:sldMkLst>
      </pc:sldChg>
      <pc:sldChg chg="addSp delSp modSp">
        <pc:chgData name="Leonie Smith" userId="fed1330f33f5650e" providerId="LiveId" clId="{9D5981F3-8AB3-49F7-8012-17F643B26390}" dt="2022-10-28T06:01:30.953" v="50"/>
        <pc:sldMkLst>
          <pc:docMk/>
          <pc:sldMk cId="283334129" sldId="453"/>
        </pc:sldMkLst>
      </pc:sldChg>
      <pc:sldChg chg="addSp modSp">
        <pc:chgData name="Leonie Smith" userId="fed1330f33f5650e" providerId="LiveId" clId="{9D5981F3-8AB3-49F7-8012-17F643B26390}" dt="2022-10-28T06:02:13.668" v="51"/>
        <pc:sldMkLst>
          <pc:docMk/>
          <pc:sldMk cId="2511564658" sldId="454"/>
        </pc:sldMkLst>
      </pc:sldChg>
      <pc:sldChg chg="addSp delSp modSp modNotesTx">
        <pc:chgData name="Leonie Smith" userId="fed1330f33f5650e" providerId="LiveId" clId="{9D5981F3-8AB3-49F7-8012-17F643B26390}" dt="2022-10-31T04:45:05.940" v="55" actId="5793"/>
        <pc:sldMkLst>
          <pc:docMk/>
          <pc:sldMk cId="826482979" sldId="468"/>
        </pc:sldMkLst>
      </pc:sldChg>
    </pc:docChg>
  </pc:docChgLst>
  <pc:docChgLst>
    <pc:chgData name="Leonie Smith" userId="fed1330f33f5650e" providerId="LiveId" clId="{97D6E306-920C-4F1D-AE98-8AF9AF1CC507}"/>
    <pc:docChg chg="undo custSel modSld">
      <pc:chgData name="Leonie Smith" userId="fed1330f33f5650e" providerId="LiveId" clId="{97D6E306-920C-4F1D-AE98-8AF9AF1CC507}" dt="2022-09-25T06:32:26.948" v="1" actId="20577"/>
      <pc:docMkLst>
        <pc:docMk/>
      </pc:docMkLst>
      <pc:sldChg chg="modSp mod">
        <pc:chgData name="Leonie Smith" userId="fed1330f33f5650e" providerId="LiveId" clId="{97D6E306-920C-4F1D-AE98-8AF9AF1CC507}" dt="2022-09-25T06:32:26.948" v="1" actId="20577"/>
        <pc:sldMkLst>
          <pc:docMk/>
          <pc:sldMk cId="3759221820" sldId="439"/>
        </pc:sldMkLst>
      </pc:sldChg>
    </pc:docChg>
  </pc:docChgLst>
  <pc:docChgLst>
    <pc:chgData name="Alfred Smith" userId="3c60a3631c0db8ad" providerId="LiveId" clId="{62697B94-7323-4E8C-B15F-E4FD48C42ACE}"/>
    <pc:docChg chg="custSel modSld">
      <pc:chgData name="Alfred Smith" userId="3c60a3631c0db8ad" providerId="LiveId" clId="{62697B94-7323-4E8C-B15F-E4FD48C42ACE}" dt="2025-04-25T09:55:20.943" v="46"/>
      <pc:docMkLst>
        <pc:docMk/>
      </pc:docMkLst>
      <pc:sldChg chg="modSp">
        <pc:chgData name="Alfred Smith" userId="3c60a3631c0db8ad" providerId="LiveId" clId="{62697B94-7323-4E8C-B15F-E4FD48C42ACE}" dt="2025-04-25T09:49:16.928" v="29"/>
        <pc:sldMkLst>
          <pc:docMk/>
          <pc:sldMk cId="3759221820" sldId="439"/>
        </pc:sldMkLst>
        <pc:spChg chg="mod">
          <ac:chgData name="Alfred Smith" userId="3c60a3631c0db8ad" providerId="LiveId" clId="{62697B94-7323-4E8C-B15F-E4FD48C42ACE}" dt="2025-04-25T09:49:16.928" v="29"/>
          <ac:spMkLst>
            <pc:docMk/>
            <pc:sldMk cId="3759221820" sldId="439"/>
            <ac:spMk id="6" creationId="{416C064E-628E-47C0-A712-DB178FE9901E}"/>
          </ac:spMkLst>
        </pc:spChg>
      </pc:sldChg>
      <pc:sldChg chg="addSp delSp modSp mod">
        <pc:chgData name="Alfred Smith" userId="3c60a3631c0db8ad" providerId="LiveId" clId="{62697B94-7323-4E8C-B15F-E4FD48C42ACE}" dt="2025-04-25T09:49:58.064" v="30"/>
        <pc:sldMkLst>
          <pc:docMk/>
          <pc:sldMk cId="923867738" sldId="440"/>
        </pc:sldMkLst>
        <pc:spChg chg="add mod">
          <ac:chgData name="Alfred Smith" userId="3c60a3631c0db8ad" providerId="LiveId" clId="{62697B94-7323-4E8C-B15F-E4FD48C42ACE}" dt="2025-04-16T08:53:13.403" v="4"/>
          <ac:spMkLst>
            <pc:docMk/>
            <pc:sldMk cId="923867738" sldId="440"/>
            <ac:spMk id="2" creationId="{105A12ED-BD9C-7D00-3158-5B60504A13E9}"/>
          </ac:spMkLst>
        </pc:spChg>
        <pc:spChg chg="add mod">
          <ac:chgData name="Alfred Smith" userId="3c60a3631c0db8ad" providerId="LiveId" clId="{62697B94-7323-4E8C-B15F-E4FD48C42ACE}" dt="2025-04-25T09:49:58.064" v="30"/>
          <ac:spMkLst>
            <pc:docMk/>
            <pc:sldMk cId="923867738" sldId="440"/>
            <ac:spMk id="5" creationId="{CAD50DB0-86F4-54C4-9621-E8C8E710730B}"/>
          </ac:spMkLst>
        </pc:spChg>
      </pc:sldChg>
      <pc:sldChg chg="addSp delSp modSp mod">
        <pc:chgData name="Alfred Smith" userId="3c60a3631c0db8ad" providerId="LiveId" clId="{62697B94-7323-4E8C-B15F-E4FD48C42ACE}" dt="2025-04-25T09:50:15.352" v="31"/>
        <pc:sldMkLst>
          <pc:docMk/>
          <pc:sldMk cId="3676245138" sldId="441"/>
        </pc:sldMkLst>
        <pc:spChg chg="add mod">
          <ac:chgData name="Alfred Smith" userId="3c60a3631c0db8ad" providerId="LiveId" clId="{62697B94-7323-4E8C-B15F-E4FD48C42ACE}" dt="2025-04-16T08:53:23.427" v="6"/>
          <ac:spMkLst>
            <pc:docMk/>
            <pc:sldMk cId="3676245138" sldId="441"/>
            <ac:spMk id="3" creationId="{3D10B300-EB0D-85FE-EBDF-56ECE7850039}"/>
          </ac:spMkLst>
        </pc:spChg>
        <pc:spChg chg="add mod">
          <ac:chgData name="Alfred Smith" userId="3c60a3631c0db8ad" providerId="LiveId" clId="{62697B94-7323-4E8C-B15F-E4FD48C42ACE}" dt="2025-04-25T09:50:15.352" v="31"/>
          <ac:spMkLst>
            <pc:docMk/>
            <pc:sldMk cId="3676245138" sldId="441"/>
            <ac:spMk id="5" creationId="{0C6E85B7-77A0-EACB-17B7-FAF57DBBADB1}"/>
          </ac:spMkLst>
        </pc:spChg>
      </pc:sldChg>
      <pc:sldChg chg="addSp delSp modSp mod">
        <pc:chgData name="Alfred Smith" userId="3c60a3631c0db8ad" providerId="LiveId" clId="{62697B94-7323-4E8C-B15F-E4FD48C42ACE}" dt="2025-04-25T09:50:38.371" v="32"/>
        <pc:sldMkLst>
          <pc:docMk/>
          <pc:sldMk cId="2180228365" sldId="442"/>
        </pc:sldMkLst>
        <pc:spChg chg="add mod">
          <ac:chgData name="Alfred Smith" userId="3c60a3631c0db8ad" providerId="LiveId" clId="{62697B94-7323-4E8C-B15F-E4FD48C42ACE}" dt="2025-04-16T08:53:32.178" v="8"/>
          <ac:spMkLst>
            <pc:docMk/>
            <pc:sldMk cId="2180228365" sldId="442"/>
            <ac:spMk id="2" creationId="{72982CDA-C78C-0D4F-D165-2094A31245CF}"/>
          </ac:spMkLst>
        </pc:spChg>
        <pc:spChg chg="add mod">
          <ac:chgData name="Alfred Smith" userId="3c60a3631c0db8ad" providerId="LiveId" clId="{62697B94-7323-4E8C-B15F-E4FD48C42ACE}" dt="2025-04-25T09:50:38.371" v="32"/>
          <ac:spMkLst>
            <pc:docMk/>
            <pc:sldMk cId="2180228365" sldId="442"/>
            <ac:spMk id="5" creationId="{477F29B9-C1A5-0F9C-A1E4-8CAE9229FBA7}"/>
          </ac:spMkLst>
        </pc:spChg>
      </pc:sldChg>
      <pc:sldChg chg="addSp delSp modSp mod">
        <pc:chgData name="Alfred Smith" userId="3c60a3631c0db8ad" providerId="LiveId" clId="{62697B94-7323-4E8C-B15F-E4FD48C42ACE}" dt="2025-04-25T09:51:13.938" v="34"/>
        <pc:sldMkLst>
          <pc:docMk/>
          <pc:sldMk cId="3095902142" sldId="443"/>
        </pc:sldMkLst>
        <pc:spChg chg="add mod">
          <ac:chgData name="Alfred Smith" userId="3c60a3631c0db8ad" providerId="LiveId" clId="{62697B94-7323-4E8C-B15F-E4FD48C42ACE}" dt="2025-04-16T08:53:46.043" v="10"/>
          <ac:spMkLst>
            <pc:docMk/>
            <pc:sldMk cId="3095902142" sldId="443"/>
            <ac:spMk id="2" creationId="{9356EE02-04F9-9BA3-F396-1F78685AE094}"/>
          </ac:spMkLst>
        </pc:spChg>
        <pc:spChg chg="add mod">
          <ac:chgData name="Alfred Smith" userId="3c60a3631c0db8ad" providerId="LiveId" clId="{62697B94-7323-4E8C-B15F-E4FD48C42ACE}" dt="2025-04-25T09:51:13.938" v="34"/>
          <ac:spMkLst>
            <pc:docMk/>
            <pc:sldMk cId="3095902142" sldId="443"/>
            <ac:spMk id="4" creationId="{C15CFC61-9336-BE00-4252-7A1AC2D2AF69}"/>
          </ac:spMkLst>
        </pc:spChg>
      </pc:sldChg>
      <pc:sldChg chg="addSp delSp modSp mod">
        <pc:chgData name="Alfred Smith" userId="3c60a3631c0db8ad" providerId="LiveId" clId="{62697B94-7323-4E8C-B15F-E4FD48C42ACE}" dt="2025-04-25T09:51:33.696" v="35"/>
        <pc:sldMkLst>
          <pc:docMk/>
          <pc:sldMk cId="1718612039" sldId="444"/>
        </pc:sldMkLst>
        <pc:spChg chg="add mod">
          <ac:chgData name="Alfred Smith" userId="3c60a3631c0db8ad" providerId="LiveId" clId="{62697B94-7323-4E8C-B15F-E4FD48C42ACE}" dt="2025-04-16T08:53:54.605" v="12"/>
          <ac:spMkLst>
            <pc:docMk/>
            <pc:sldMk cId="1718612039" sldId="444"/>
            <ac:spMk id="2" creationId="{F6D22480-BF28-4EF1-8D5E-B41951A23EBE}"/>
          </ac:spMkLst>
        </pc:spChg>
        <pc:spChg chg="add mod">
          <ac:chgData name="Alfred Smith" userId="3c60a3631c0db8ad" providerId="LiveId" clId="{62697B94-7323-4E8C-B15F-E4FD48C42ACE}" dt="2025-04-25T09:51:33.696" v="35"/>
          <ac:spMkLst>
            <pc:docMk/>
            <pc:sldMk cId="1718612039" sldId="444"/>
            <ac:spMk id="5" creationId="{53481841-FC26-EA0D-072E-17A09BA02CB1}"/>
          </ac:spMkLst>
        </pc:spChg>
      </pc:sldChg>
      <pc:sldChg chg="addSp delSp modSp mod">
        <pc:chgData name="Alfred Smith" userId="3c60a3631c0db8ad" providerId="LiveId" clId="{62697B94-7323-4E8C-B15F-E4FD48C42ACE}" dt="2025-04-25T09:52:11.984" v="38"/>
        <pc:sldMkLst>
          <pc:docMk/>
          <pc:sldMk cId="2166098122" sldId="445"/>
        </pc:sldMkLst>
        <pc:spChg chg="add mod">
          <ac:chgData name="Alfred Smith" userId="3c60a3631c0db8ad" providerId="LiveId" clId="{62697B94-7323-4E8C-B15F-E4FD48C42ACE}" dt="2025-04-16T08:54:21.774" v="14"/>
          <ac:spMkLst>
            <pc:docMk/>
            <pc:sldMk cId="2166098122" sldId="445"/>
            <ac:spMk id="3" creationId="{77EE0137-A185-C8EB-743D-2D287C54237A}"/>
          </ac:spMkLst>
        </pc:spChg>
        <pc:spChg chg="add mod">
          <ac:chgData name="Alfred Smith" userId="3c60a3631c0db8ad" providerId="LiveId" clId="{62697B94-7323-4E8C-B15F-E4FD48C42ACE}" dt="2025-04-25T09:52:11.984" v="38"/>
          <ac:spMkLst>
            <pc:docMk/>
            <pc:sldMk cId="2166098122" sldId="445"/>
            <ac:spMk id="5" creationId="{8E6F0464-85F4-B5D5-12ED-E7CDA0BBCADD}"/>
          </ac:spMkLst>
        </pc:spChg>
      </pc:sldChg>
      <pc:sldChg chg="addSp delSp modSp mod">
        <pc:chgData name="Alfred Smith" userId="3c60a3631c0db8ad" providerId="LiveId" clId="{62697B94-7323-4E8C-B15F-E4FD48C42ACE}" dt="2025-04-25T09:52:41.625" v="40"/>
        <pc:sldMkLst>
          <pc:docMk/>
          <pc:sldMk cId="665805102" sldId="446"/>
        </pc:sldMkLst>
        <pc:spChg chg="add mod">
          <ac:chgData name="Alfred Smith" userId="3c60a3631c0db8ad" providerId="LiveId" clId="{62697B94-7323-4E8C-B15F-E4FD48C42ACE}" dt="2025-04-16T08:54:30.989" v="16"/>
          <ac:spMkLst>
            <pc:docMk/>
            <pc:sldMk cId="665805102" sldId="446"/>
            <ac:spMk id="2" creationId="{C1794FF9-E8CF-72BB-FA27-73EFCF03B19A}"/>
          </ac:spMkLst>
        </pc:spChg>
        <pc:spChg chg="add mod">
          <ac:chgData name="Alfred Smith" userId="3c60a3631c0db8ad" providerId="LiveId" clId="{62697B94-7323-4E8C-B15F-E4FD48C42ACE}" dt="2025-04-25T09:52:41.625" v="40"/>
          <ac:spMkLst>
            <pc:docMk/>
            <pc:sldMk cId="665805102" sldId="446"/>
            <ac:spMk id="3" creationId="{3BBBCF1C-E4EC-B188-30CB-1A270A1C952F}"/>
          </ac:spMkLst>
        </pc:spChg>
      </pc:sldChg>
      <pc:sldChg chg="addSp delSp modSp mod">
        <pc:chgData name="Alfred Smith" userId="3c60a3631c0db8ad" providerId="LiveId" clId="{62697B94-7323-4E8C-B15F-E4FD48C42ACE}" dt="2025-04-25T09:53:05.796" v="41"/>
        <pc:sldMkLst>
          <pc:docMk/>
          <pc:sldMk cId="2422728137" sldId="447"/>
        </pc:sldMkLst>
        <pc:spChg chg="add mod">
          <ac:chgData name="Alfred Smith" userId="3c60a3631c0db8ad" providerId="LiveId" clId="{62697B94-7323-4E8C-B15F-E4FD48C42ACE}" dt="2025-04-16T08:54:40.898" v="18"/>
          <ac:spMkLst>
            <pc:docMk/>
            <pc:sldMk cId="2422728137" sldId="447"/>
            <ac:spMk id="3" creationId="{6482EC9B-EF72-2C20-A5E0-6F2CA0A2EC7E}"/>
          </ac:spMkLst>
        </pc:spChg>
        <pc:spChg chg="add mod">
          <ac:chgData name="Alfred Smith" userId="3c60a3631c0db8ad" providerId="LiveId" clId="{62697B94-7323-4E8C-B15F-E4FD48C42ACE}" dt="2025-04-25T09:53:05.796" v="41"/>
          <ac:spMkLst>
            <pc:docMk/>
            <pc:sldMk cId="2422728137" sldId="447"/>
            <ac:spMk id="5" creationId="{A59A3A98-0BF7-E120-7E24-822C1DDADFFA}"/>
          </ac:spMkLst>
        </pc:spChg>
      </pc:sldChg>
      <pc:sldChg chg="addSp delSp modSp mod">
        <pc:chgData name="Alfred Smith" userId="3c60a3631c0db8ad" providerId="LiveId" clId="{62697B94-7323-4E8C-B15F-E4FD48C42ACE}" dt="2025-04-25T09:53:24.792" v="42"/>
        <pc:sldMkLst>
          <pc:docMk/>
          <pc:sldMk cId="843663555" sldId="448"/>
        </pc:sldMkLst>
        <pc:spChg chg="add mod">
          <ac:chgData name="Alfred Smith" userId="3c60a3631c0db8ad" providerId="LiveId" clId="{62697B94-7323-4E8C-B15F-E4FD48C42ACE}" dt="2025-04-16T08:55:14.415" v="20"/>
          <ac:spMkLst>
            <pc:docMk/>
            <pc:sldMk cId="843663555" sldId="448"/>
            <ac:spMk id="2" creationId="{7F15CCFF-A38B-7BBE-1AC1-D6969757FA12}"/>
          </ac:spMkLst>
        </pc:spChg>
        <pc:spChg chg="add mod">
          <ac:chgData name="Alfred Smith" userId="3c60a3631c0db8ad" providerId="LiveId" clId="{62697B94-7323-4E8C-B15F-E4FD48C42ACE}" dt="2025-04-25T09:53:24.792" v="42"/>
          <ac:spMkLst>
            <pc:docMk/>
            <pc:sldMk cId="843663555" sldId="448"/>
            <ac:spMk id="3" creationId="{A2D382A5-6358-4DF8-2246-8945C0704E23}"/>
          </ac:spMkLst>
        </pc:spChg>
      </pc:sldChg>
      <pc:sldChg chg="addSp delSp modSp mod">
        <pc:chgData name="Alfred Smith" userId="3c60a3631c0db8ad" providerId="LiveId" clId="{62697B94-7323-4E8C-B15F-E4FD48C42ACE}" dt="2025-04-25T09:53:42.902" v="43"/>
        <pc:sldMkLst>
          <pc:docMk/>
          <pc:sldMk cId="4160448636" sldId="449"/>
        </pc:sldMkLst>
        <pc:spChg chg="add mod">
          <ac:chgData name="Alfred Smith" userId="3c60a3631c0db8ad" providerId="LiveId" clId="{62697B94-7323-4E8C-B15F-E4FD48C42ACE}" dt="2025-04-16T08:55:23.288" v="22"/>
          <ac:spMkLst>
            <pc:docMk/>
            <pc:sldMk cId="4160448636" sldId="449"/>
            <ac:spMk id="2" creationId="{37A4DC5C-6268-3383-3366-013FC9B670BF}"/>
          </ac:spMkLst>
        </pc:spChg>
        <pc:spChg chg="add mod">
          <ac:chgData name="Alfred Smith" userId="3c60a3631c0db8ad" providerId="LiveId" clId="{62697B94-7323-4E8C-B15F-E4FD48C42ACE}" dt="2025-04-25T09:53:42.902" v="43"/>
          <ac:spMkLst>
            <pc:docMk/>
            <pc:sldMk cId="4160448636" sldId="449"/>
            <ac:spMk id="3" creationId="{D669BE97-1221-6F63-18B9-DF5710190677}"/>
          </ac:spMkLst>
        </pc:spChg>
      </pc:sldChg>
      <pc:sldChg chg="addSp delSp modSp mod">
        <pc:chgData name="Alfred Smith" userId="3c60a3631c0db8ad" providerId="LiveId" clId="{62697B94-7323-4E8C-B15F-E4FD48C42ACE}" dt="2025-04-25T09:54:14.151" v="44"/>
        <pc:sldMkLst>
          <pc:docMk/>
          <pc:sldMk cId="3386340796" sldId="451"/>
        </pc:sldMkLst>
        <pc:spChg chg="add mod">
          <ac:chgData name="Alfred Smith" userId="3c60a3631c0db8ad" providerId="LiveId" clId="{62697B94-7323-4E8C-B15F-E4FD48C42ACE}" dt="2025-04-16T08:55:32.654" v="24"/>
          <ac:spMkLst>
            <pc:docMk/>
            <pc:sldMk cId="3386340796" sldId="451"/>
            <ac:spMk id="2" creationId="{3A2AE554-51CC-AFF8-0080-D715E73AFC25}"/>
          </ac:spMkLst>
        </pc:spChg>
        <pc:spChg chg="add mod">
          <ac:chgData name="Alfred Smith" userId="3c60a3631c0db8ad" providerId="LiveId" clId="{62697B94-7323-4E8C-B15F-E4FD48C42ACE}" dt="2025-04-25T09:54:14.151" v="44"/>
          <ac:spMkLst>
            <pc:docMk/>
            <pc:sldMk cId="3386340796" sldId="451"/>
            <ac:spMk id="3" creationId="{B020E379-7E23-06AB-9A5A-D84D9DD121A9}"/>
          </ac:spMkLst>
        </pc:spChg>
      </pc:sldChg>
      <pc:sldChg chg="addSp delSp modSp mod">
        <pc:chgData name="Alfred Smith" userId="3c60a3631c0db8ad" providerId="LiveId" clId="{62697B94-7323-4E8C-B15F-E4FD48C42ACE}" dt="2025-04-25T09:54:46.407" v="45"/>
        <pc:sldMkLst>
          <pc:docMk/>
          <pc:sldMk cId="283334129" sldId="453"/>
        </pc:sldMkLst>
        <pc:spChg chg="add mod">
          <ac:chgData name="Alfred Smith" userId="3c60a3631c0db8ad" providerId="LiveId" clId="{62697B94-7323-4E8C-B15F-E4FD48C42ACE}" dt="2025-04-16T08:55:42.095" v="26"/>
          <ac:spMkLst>
            <pc:docMk/>
            <pc:sldMk cId="283334129" sldId="453"/>
            <ac:spMk id="2" creationId="{994744EB-14FA-B42A-5F59-4AFB4A3B8004}"/>
          </ac:spMkLst>
        </pc:spChg>
        <pc:spChg chg="add mod">
          <ac:chgData name="Alfred Smith" userId="3c60a3631c0db8ad" providerId="LiveId" clId="{62697B94-7323-4E8C-B15F-E4FD48C42ACE}" dt="2025-04-25T09:54:46.407" v="45"/>
          <ac:spMkLst>
            <pc:docMk/>
            <pc:sldMk cId="283334129" sldId="453"/>
            <ac:spMk id="3" creationId="{7536525E-60B0-979D-1A04-A2582B7F8C97}"/>
          </ac:spMkLst>
        </pc:spChg>
      </pc:sldChg>
      <pc:sldChg chg="addSp delSp modSp mod">
        <pc:chgData name="Alfred Smith" userId="3c60a3631c0db8ad" providerId="LiveId" clId="{62697B94-7323-4E8C-B15F-E4FD48C42ACE}" dt="2025-04-25T09:55:20.943" v="46"/>
        <pc:sldMkLst>
          <pc:docMk/>
          <pc:sldMk cId="2511564658" sldId="454"/>
        </pc:sldMkLst>
        <pc:spChg chg="add mod">
          <ac:chgData name="Alfred Smith" userId="3c60a3631c0db8ad" providerId="LiveId" clId="{62697B94-7323-4E8C-B15F-E4FD48C42ACE}" dt="2025-04-16T08:55:56.896" v="28"/>
          <ac:spMkLst>
            <pc:docMk/>
            <pc:sldMk cId="2511564658" sldId="454"/>
            <ac:spMk id="3" creationId="{05EBF654-C43F-1781-A024-E6685317D8D4}"/>
          </ac:spMkLst>
        </pc:spChg>
        <pc:spChg chg="add mod">
          <ac:chgData name="Alfred Smith" userId="3c60a3631c0db8ad" providerId="LiveId" clId="{62697B94-7323-4E8C-B15F-E4FD48C42ACE}" dt="2025-04-25T09:55:20.943" v="46"/>
          <ac:spMkLst>
            <pc:docMk/>
            <pc:sldMk cId="2511564658" sldId="454"/>
            <ac:spMk id="5" creationId="{ED801B78-8A47-6621-23EA-3D4897461A29}"/>
          </ac:spMkLst>
        </pc:spChg>
      </pc:sldChg>
      <pc:sldChg chg="addSp delSp modSp mod">
        <pc:chgData name="Alfred Smith" userId="3c60a3631c0db8ad" providerId="LiveId" clId="{62697B94-7323-4E8C-B15F-E4FD48C42ACE}" dt="2025-04-16T08:52:55.497" v="1"/>
        <pc:sldMkLst>
          <pc:docMk/>
          <pc:sldMk cId="826482979" sldId="468"/>
        </pc:sldMkLst>
        <pc:spChg chg="add mod">
          <ac:chgData name="Alfred Smith" userId="3c60a3631c0db8ad" providerId="LiveId" clId="{62697B94-7323-4E8C-B15F-E4FD48C42ACE}" dt="2025-04-16T08:52:55.497" v="1"/>
          <ac:spMkLst>
            <pc:docMk/>
            <pc:sldMk cId="826482979" sldId="468"/>
            <ac:spMk id="4" creationId="{CCA76E0C-75AC-3955-498F-5F428794BDBD}"/>
          </ac:spMkLst>
        </pc:spChg>
      </pc:sldChg>
      <pc:sldChg chg="modSp">
        <pc:chgData name="Alfred Smith" userId="3c60a3631c0db8ad" providerId="LiveId" clId="{62697B94-7323-4E8C-B15F-E4FD48C42ACE}" dt="2025-04-25T09:49:16.928" v="29"/>
        <pc:sldMkLst>
          <pc:docMk/>
          <pc:sldMk cId="1004352135" sldId="469"/>
        </pc:sldMkLst>
        <pc:spChg chg="mod">
          <ac:chgData name="Alfred Smith" userId="3c60a3631c0db8ad" providerId="LiveId" clId="{62697B94-7323-4E8C-B15F-E4FD48C42ACE}" dt="2025-04-25T09:49:16.928" v="29"/>
          <ac:spMkLst>
            <pc:docMk/>
            <pc:sldMk cId="1004352135" sldId="469"/>
            <ac:spMk id="2" creationId="{58EFB2C9-717F-C7EA-295E-FCE819052806}"/>
          </ac:spMkLst>
        </pc:spChg>
      </pc:sldChg>
      <pc:sldChg chg="addSp modSp">
        <pc:chgData name="Alfred Smith" userId="3c60a3631c0db8ad" providerId="LiveId" clId="{62697B94-7323-4E8C-B15F-E4FD48C42ACE}" dt="2025-04-25T09:49:16.928" v="29"/>
        <pc:sldMkLst>
          <pc:docMk/>
          <pc:sldMk cId="2667376990" sldId="470"/>
        </pc:sldMkLst>
        <pc:spChg chg="mod">
          <ac:chgData name="Alfred Smith" userId="3c60a3631c0db8ad" providerId="LiveId" clId="{62697B94-7323-4E8C-B15F-E4FD48C42ACE}" dt="2025-04-25T09:49:16.928" v="29"/>
          <ac:spMkLst>
            <pc:docMk/>
            <pc:sldMk cId="2667376990" sldId="470"/>
            <ac:spMk id="3" creationId="{7243419E-1FED-757B-B4DD-7A492152D229}"/>
          </ac:spMkLst>
        </pc:spChg>
        <pc:spChg chg="add mod">
          <ac:chgData name="Alfred Smith" userId="3c60a3631c0db8ad" providerId="LiveId" clId="{62697B94-7323-4E8C-B15F-E4FD48C42ACE}" dt="2025-04-16T08:53:04.355" v="2"/>
          <ac:spMkLst>
            <pc:docMk/>
            <pc:sldMk cId="2667376990" sldId="470"/>
            <ac:spMk id="4" creationId="{EA3B17EA-D074-8BDC-8104-094F9ECCA8DE}"/>
          </ac:spMkLst>
        </pc:spChg>
      </pc:sldChg>
      <pc:sldChg chg="modSp">
        <pc:chgData name="Alfred Smith" userId="3c60a3631c0db8ad" providerId="LiveId" clId="{62697B94-7323-4E8C-B15F-E4FD48C42ACE}" dt="2025-04-25T09:49:16.928" v="29"/>
        <pc:sldMkLst>
          <pc:docMk/>
          <pc:sldMk cId="522797075" sldId="471"/>
        </pc:sldMkLst>
        <pc:spChg chg="mod">
          <ac:chgData name="Alfred Smith" userId="3c60a3631c0db8ad" providerId="LiveId" clId="{62697B94-7323-4E8C-B15F-E4FD48C42ACE}" dt="2025-04-25T09:49:16.928" v="29"/>
          <ac:spMkLst>
            <pc:docMk/>
            <pc:sldMk cId="522797075" sldId="471"/>
            <ac:spMk id="2" creationId="{73179DD3-EBA6-1425-7732-E78A7D9F83DC}"/>
          </ac:spMkLst>
        </pc:spChg>
      </pc:sldChg>
      <pc:sldChg chg="modSp">
        <pc:chgData name="Alfred Smith" userId="3c60a3631c0db8ad" providerId="LiveId" clId="{62697B94-7323-4E8C-B15F-E4FD48C42ACE}" dt="2025-04-25T09:49:16.928" v="29"/>
        <pc:sldMkLst>
          <pc:docMk/>
          <pc:sldMk cId="3384296886" sldId="472"/>
        </pc:sldMkLst>
        <pc:spChg chg="mod">
          <ac:chgData name="Alfred Smith" userId="3c60a3631c0db8ad" providerId="LiveId" clId="{62697B94-7323-4E8C-B15F-E4FD48C42ACE}" dt="2025-04-25T09:49:16.928" v="29"/>
          <ac:spMkLst>
            <pc:docMk/>
            <pc:sldMk cId="3384296886" sldId="472"/>
            <ac:spMk id="2" creationId="{D32AB0FC-B0FE-1655-18AA-40769696B008}"/>
          </ac:spMkLst>
        </pc:spChg>
      </pc:sldChg>
      <pc:sldChg chg="modSp">
        <pc:chgData name="Alfred Smith" userId="3c60a3631c0db8ad" providerId="LiveId" clId="{62697B94-7323-4E8C-B15F-E4FD48C42ACE}" dt="2025-04-25T09:49:16.928" v="29"/>
        <pc:sldMkLst>
          <pc:docMk/>
          <pc:sldMk cId="2205387913" sldId="473"/>
        </pc:sldMkLst>
        <pc:spChg chg="mod">
          <ac:chgData name="Alfred Smith" userId="3c60a3631c0db8ad" providerId="LiveId" clId="{62697B94-7323-4E8C-B15F-E4FD48C42ACE}" dt="2025-04-25T09:49:16.928" v="29"/>
          <ac:spMkLst>
            <pc:docMk/>
            <pc:sldMk cId="2205387913" sldId="473"/>
            <ac:spMk id="2" creationId="{E81C0FC9-D696-2E7A-2462-9F8A6D72528B}"/>
          </ac:spMkLst>
        </pc:spChg>
      </pc:sldChg>
      <pc:sldChg chg="modSp">
        <pc:chgData name="Alfred Smith" userId="3c60a3631c0db8ad" providerId="LiveId" clId="{62697B94-7323-4E8C-B15F-E4FD48C42ACE}" dt="2025-04-25T09:49:16.928" v="29"/>
        <pc:sldMkLst>
          <pc:docMk/>
          <pc:sldMk cId="2207349943" sldId="474"/>
        </pc:sldMkLst>
        <pc:spChg chg="mod">
          <ac:chgData name="Alfred Smith" userId="3c60a3631c0db8ad" providerId="LiveId" clId="{62697B94-7323-4E8C-B15F-E4FD48C42ACE}" dt="2025-04-25T09:49:16.928" v="29"/>
          <ac:spMkLst>
            <pc:docMk/>
            <pc:sldMk cId="2207349943" sldId="474"/>
            <ac:spMk id="2" creationId="{0FDC64FE-E902-07F7-65BB-E287D62A4269}"/>
          </ac:spMkLst>
        </pc:spChg>
      </pc:sldChg>
      <pc:sldChg chg="modSp">
        <pc:chgData name="Alfred Smith" userId="3c60a3631c0db8ad" providerId="LiveId" clId="{62697B94-7323-4E8C-B15F-E4FD48C42ACE}" dt="2025-04-25T09:49:16.928" v="29"/>
        <pc:sldMkLst>
          <pc:docMk/>
          <pc:sldMk cId="1610214807" sldId="475"/>
        </pc:sldMkLst>
        <pc:spChg chg="mod">
          <ac:chgData name="Alfred Smith" userId="3c60a3631c0db8ad" providerId="LiveId" clId="{62697B94-7323-4E8C-B15F-E4FD48C42ACE}" dt="2025-04-25T09:49:16.928" v="29"/>
          <ac:spMkLst>
            <pc:docMk/>
            <pc:sldMk cId="1610214807" sldId="475"/>
            <ac:spMk id="2" creationId="{8D4B4C4B-0D45-FC75-817C-177A1C1E6F59}"/>
          </ac:spMkLst>
        </pc:spChg>
      </pc:sldChg>
      <pc:sldChg chg="modSp">
        <pc:chgData name="Alfred Smith" userId="3c60a3631c0db8ad" providerId="LiveId" clId="{62697B94-7323-4E8C-B15F-E4FD48C42ACE}" dt="2025-04-25T09:49:16.928" v="29"/>
        <pc:sldMkLst>
          <pc:docMk/>
          <pc:sldMk cId="2009327160" sldId="476"/>
        </pc:sldMkLst>
        <pc:spChg chg="mod">
          <ac:chgData name="Alfred Smith" userId="3c60a3631c0db8ad" providerId="LiveId" clId="{62697B94-7323-4E8C-B15F-E4FD48C42ACE}" dt="2025-04-25T09:49:16.928" v="29"/>
          <ac:spMkLst>
            <pc:docMk/>
            <pc:sldMk cId="2009327160" sldId="476"/>
            <ac:spMk id="2" creationId="{0C5644AD-873F-B82E-99CE-CF243450B6F0}"/>
          </ac:spMkLst>
        </pc:spChg>
      </pc:sldChg>
      <pc:sldChg chg="modSp">
        <pc:chgData name="Alfred Smith" userId="3c60a3631c0db8ad" providerId="LiveId" clId="{62697B94-7323-4E8C-B15F-E4FD48C42ACE}" dt="2025-04-25T09:49:16.928" v="29"/>
        <pc:sldMkLst>
          <pc:docMk/>
          <pc:sldMk cId="1391029815" sldId="477"/>
        </pc:sldMkLst>
        <pc:spChg chg="mod">
          <ac:chgData name="Alfred Smith" userId="3c60a3631c0db8ad" providerId="LiveId" clId="{62697B94-7323-4E8C-B15F-E4FD48C42ACE}" dt="2025-04-25T09:49:16.928" v="29"/>
          <ac:spMkLst>
            <pc:docMk/>
            <pc:sldMk cId="1391029815" sldId="477"/>
            <ac:spMk id="2" creationId="{0CF72678-C610-DB56-480B-8FC3F3364A99}"/>
          </ac:spMkLst>
        </pc:spChg>
      </pc:sldChg>
      <pc:sldChg chg="modSp">
        <pc:chgData name="Alfred Smith" userId="3c60a3631c0db8ad" providerId="LiveId" clId="{62697B94-7323-4E8C-B15F-E4FD48C42ACE}" dt="2025-04-25T09:49:16.928" v="29"/>
        <pc:sldMkLst>
          <pc:docMk/>
          <pc:sldMk cId="3665500911" sldId="478"/>
        </pc:sldMkLst>
        <pc:spChg chg="mod">
          <ac:chgData name="Alfred Smith" userId="3c60a3631c0db8ad" providerId="LiveId" clId="{62697B94-7323-4E8C-B15F-E4FD48C42ACE}" dt="2025-04-25T09:49:16.928" v="29"/>
          <ac:spMkLst>
            <pc:docMk/>
            <pc:sldMk cId="3665500911" sldId="478"/>
            <ac:spMk id="2" creationId="{16FC645A-6968-1558-441F-4B99563AFBA7}"/>
          </ac:spMkLst>
        </pc:spChg>
      </pc:sldChg>
      <pc:sldChg chg="modSp">
        <pc:chgData name="Alfred Smith" userId="3c60a3631c0db8ad" providerId="LiveId" clId="{62697B94-7323-4E8C-B15F-E4FD48C42ACE}" dt="2025-04-25T09:49:16.928" v="29"/>
        <pc:sldMkLst>
          <pc:docMk/>
          <pc:sldMk cId="3322764856" sldId="479"/>
        </pc:sldMkLst>
        <pc:spChg chg="mod">
          <ac:chgData name="Alfred Smith" userId="3c60a3631c0db8ad" providerId="LiveId" clId="{62697B94-7323-4E8C-B15F-E4FD48C42ACE}" dt="2025-04-25T09:49:16.928" v="29"/>
          <ac:spMkLst>
            <pc:docMk/>
            <pc:sldMk cId="3322764856" sldId="479"/>
            <ac:spMk id="2" creationId="{4D033758-582B-F19E-05F2-49A1C250FCB2}"/>
          </ac:spMkLst>
        </pc:spChg>
      </pc:sldChg>
      <pc:sldChg chg="modSp">
        <pc:chgData name="Alfred Smith" userId="3c60a3631c0db8ad" providerId="LiveId" clId="{62697B94-7323-4E8C-B15F-E4FD48C42ACE}" dt="2025-04-25T09:49:16.928" v="29"/>
        <pc:sldMkLst>
          <pc:docMk/>
          <pc:sldMk cId="1143001083" sldId="481"/>
        </pc:sldMkLst>
        <pc:spChg chg="mod">
          <ac:chgData name="Alfred Smith" userId="3c60a3631c0db8ad" providerId="LiveId" clId="{62697B94-7323-4E8C-B15F-E4FD48C42ACE}" dt="2025-04-25T09:49:16.928" v="29"/>
          <ac:spMkLst>
            <pc:docMk/>
            <pc:sldMk cId="1143001083" sldId="481"/>
            <ac:spMk id="2" creationId="{D6DDB802-E084-AAB4-2DF5-DEB530C44AD4}"/>
          </ac:spMkLst>
        </pc:spChg>
      </pc:sldChg>
      <pc:sldChg chg="modSp">
        <pc:chgData name="Alfred Smith" userId="3c60a3631c0db8ad" providerId="LiveId" clId="{62697B94-7323-4E8C-B15F-E4FD48C42ACE}" dt="2025-04-25T09:49:16.928" v="29"/>
        <pc:sldMkLst>
          <pc:docMk/>
          <pc:sldMk cId="1294544814" sldId="483"/>
        </pc:sldMkLst>
        <pc:spChg chg="mod">
          <ac:chgData name="Alfred Smith" userId="3c60a3631c0db8ad" providerId="LiveId" clId="{62697B94-7323-4E8C-B15F-E4FD48C42ACE}" dt="2025-04-25T09:49:16.928" v="29"/>
          <ac:spMkLst>
            <pc:docMk/>
            <pc:sldMk cId="1294544814" sldId="483"/>
            <ac:spMk id="2" creationId="{C2C3BCBC-7AB3-DA46-12ED-80ACDCB35A79}"/>
          </ac:spMkLst>
        </pc:spChg>
      </pc:sldChg>
      <pc:sldChg chg="modSp">
        <pc:chgData name="Alfred Smith" userId="3c60a3631c0db8ad" providerId="LiveId" clId="{62697B94-7323-4E8C-B15F-E4FD48C42ACE}" dt="2025-04-25T09:49:16.928" v="29"/>
        <pc:sldMkLst>
          <pc:docMk/>
          <pc:sldMk cId="4294669325" sldId="484"/>
        </pc:sldMkLst>
        <pc:spChg chg="mod">
          <ac:chgData name="Alfred Smith" userId="3c60a3631c0db8ad" providerId="LiveId" clId="{62697B94-7323-4E8C-B15F-E4FD48C42ACE}" dt="2025-04-25T09:49:16.928" v="29"/>
          <ac:spMkLst>
            <pc:docMk/>
            <pc:sldMk cId="4294669325" sldId="484"/>
            <ac:spMk id="2" creationId="{FFAF8A85-278B-2024-C2F6-FCB8B8A185BE}"/>
          </ac:spMkLst>
        </pc:spChg>
      </pc:sldChg>
      <pc:sldChg chg="modSp">
        <pc:chgData name="Alfred Smith" userId="3c60a3631c0db8ad" providerId="LiveId" clId="{62697B94-7323-4E8C-B15F-E4FD48C42ACE}" dt="2025-04-25T09:49:16.928" v="29"/>
        <pc:sldMkLst>
          <pc:docMk/>
          <pc:sldMk cId="2718312554" sldId="485"/>
        </pc:sldMkLst>
        <pc:spChg chg="mod">
          <ac:chgData name="Alfred Smith" userId="3c60a3631c0db8ad" providerId="LiveId" clId="{62697B94-7323-4E8C-B15F-E4FD48C42ACE}" dt="2025-04-25T09:49:16.928" v="29"/>
          <ac:spMkLst>
            <pc:docMk/>
            <pc:sldMk cId="2718312554" sldId="485"/>
            <ac:spMk id="3" creationId="{C5E7C1F1-D641-F3EF-45E2-7D84ED1F5D7B}"/>
          </ac:spMkLst>
        </pc:spChg>
      </pc:sldChg>
    </pc:docChg>
  </pc:docChgLst>
  <pc:docChgLst>
    <pc:chgData name="Alfred Smith" userId="3c60a3631c0db8ad" providerId="LiveId" clId="{5D7DEF6A-E637-4A21-A20E-666E49796D7C}"/>
    <pc:docChg chg="modSld">
      <pc:chgData name="Alfred Smith" userId="3c60a3631c0db8ad" providerId="LiveId" clId="{5D7DEF6A-E637-4A21-A20E-666E49796D7C}" dt="2025-05-16T06:56:36.842" v="13"/>
      <pc:docMkLst>
        <pc:docMk/>
      </pc:docMkLst>
      <pc:sldChg chg="modSp">
        <pc:chgData name="Alfred Smith" userId="3c60a3631c0db8ad" providerId="LiveId" clId="{5D7DEF6A-E637-4A21-A20E-666E49796D7C}" dt="2025-05-16T06:50:49.366" v="0"/>
        <pc:sldMkLst>
          <pc:docMk/>
          <pc:sldMk cId="3759221820" sldId="439"/>
        </pc:sldMkLst>
        <pc:spChg chg="mod">
          <ac:chgData name="Alfred Smith" userId="3c60a3631c0db8ad" providerId="LiveId" clId="{5D7DEF6A-E637-4A21-A20E-666E49796D7C}" dt="2025-05-16T06:50:49.366" v="0"/>
          <ac:spMkLst>
            <pc:docMk/>
            <pc:sldMk cId="3759221820" sldId="439"/>
            <ac:spMk id="6" creationId="{416C064E-628E-47C0-A712-DB178FE9901E}"/>
          </ac:spMkLst>
        </pc:spChg>
      </pc:sldChg>
      <pc:sldChg chg="modSp mod">
        <pc:chgData name="Alfred Smith" userId="3c60a3631c0db8ad" providerId="LiveId" clId="{5D7DEF6A-E637-4A21-A20E-666E49796D7C}" dt="2025-05-16T06:51:32.284" v="1"/>
        <pc:sldMkLst>
          <pc:docMk/>
          <pc:sldMk cId="923867738" sldId="440"/>
        </pc:sldMkLst>
        <pc:spChg chg="mod">
          <ac:chgData name="Alfred Smith" userId="3c60a3631c0db8ad" providerId="LiveId" clId="{5D7DEF6A-E637-4A21-A20E-666E49796D7C}" dt="2025-05-16T06:51:32.284" v="1"/>
          <ac:spMkLst>
            <pc:docMk/>
            <pc:sldMk cId="923867738" sldId="440"/>
            <ac:spMk id="5" creationId="{CAD50DB0-86F4-54C4-9621-E8C8E710730B}"/>
          </ac:spMkLst>
        </pc:spChg>
      </pc:sldChg>
      <pc:sldChg chg="modSp mod">
        <pc:chgData name="Alfred Smith" userId="3c60a3631c0db8ad" providerId="LiveId" clId="{5D7DEF6A-E637-4A21-A20E-666E49796D7C}" dt="2025-05-16T06:51:47.682" v="2"/>
        <pc:sldMkLst>
          <pc:docMk/>
          <pc:sldMk cId="3676245138" sldId="441"/>
        </pc:sldMkLst>
        <pc:spChg chg="mod">
          <ac:chgData name="Alfred Smith" userId="3c60a3631c0db8ad" providerId="LiveId" clId="{5D7DEF6A-E637-4A21-A20E-666E49796D7C}" dt="2025-05-16T06:51:47.682" v="2"/>
          <ac:spMkLst>
            <pc:docMk/>
            <pc:sldMk cId="3676245138" sldId="441"/>
            <ac:spMk id="5" creationId="{0C6E85B7-77A0-EACB-17B7-FAF57DBBADB1}"/>
          </ac:spMkLst>
        </pc:spChg>
      </pc:sldChg>
      <pc:sldChg chg="modSp mod">
        <pc:chgData name="Alfred Smith" userId="3c60a3631c0db8ad" providerId="LiveId" clId="{5D7DEF6A-E637-4A21-A20E-666E49796D7C}" dt="2025-05-16T06:52:03.341" v="3"/>
        <pc:sldMkLst>
          <pc:docMk/>
          <pc:sldMk cId="2180228365" sldId="442"/>
        </pc:sldMkLst>
        <pc:spChg chg="mod">
          <ac:chgData name="Alfred Smith" userId="3c60a3631c0db8ad" providerId="LiveId" clId="{5D7DEF6A-E637-4A21-A20E-666E49796D7C}" dt="2025-05-16T06:52:03.341" v="3"/>
          <ac:spMkLst>
            <pc:docMk/>
            <pc:sldMk cId="2180228365" sldId="442"/>
            <ac:spMk id="5" creationId="{477F29B9-C1A5-0F9C-A1E4-8CAE9229FBA7}"/>
          </ac:spMkLst>
        </pc:spChg>
      </pc:sldChg>
      <pc:sldChg chg="modSp mod">
        <pc:chgData name="Alfred Smith" userId="3c60a3631c0db8ad" providerId="LiveId" clId="{5D7DEF6A-E637-4A21-A20E-666E49796D7C}" dt="2025-05-16T06:52:24.316" v="4"/>
        <pc:sldMkLst>
          <pc:docMk/>
          <pc:sldMk cId="3095902142" sldId="443"/>
        </pc:sldMkLst>
        <pc:spChg chg="mod">
          <ac:chgData name="Alfred Smith" userId="3c60a3631c0db8ad" providerId="LiveId" clId="{5D7DEF6A-E637-4A21-A20E-666E49796D7C}" dt="2025-05-16T06:52:24.316" v="4"/>
          <ac:spMkLst>
            <pc:docMk/>
            <pc:sldMk cId="3095902142" sldId="443"/>
            <ac:spMk id="4" creationId="{C15CFC61-9336-BE00-4252-7A1AC2D2AF69}"/>
          </ac:spMkLst>
        </pc:spChg>
      </pc:sldChg>
      <pc:sldChg chg="modSp mod">
        <pc:chgData name="Alfred Smith" userId="3c60a3631c0db8ad" providerId="LiveId" clId="{5D7DEF6A-E637-4A21-A20E-666E49796D7C}" dt="2025-05-16T06:52:40.296" v="5"/>
        <pc:sldMkLst>
          <pc:docMk/>
          <pc:sldMk cId="1718612039" sldId="444"/>
        </pc:sldMkLst>
        <pc:spChg chg="mod">
          <ac:chgData name="Alfred Smith" userId="3c60a3631c0db8ad" providerId="LiveId" clId="{5D7DEF6A-E637-4A21-A20E-666E49796D7C}" dt="2025-05-16T06:52:40.296" v="5"/>
          <ac:spMkLst>
            <pc:docMk/>
            <pc:sldMk cId="1718612039" sldId="444"/>
            <ac:spMk id="5" creationId="{53481841-FC26-EA0D-072E-17A09BA02CB1}"/>
          </ac:spMkLst>
        </pc:spChg>
      </pc:sldChg>
      <pc:sldChg chg="modSp mod">
        <pc:chgData name="Alfred Smith" userId="3c60a3631c0db8ad" providerId="LiveId" clId="{5D7DEF6A-E637-4A21-A20E-666E49796D7C}" dt="2025-05-16T06:53:06.922" v="6"/>
        <pc:sldMkLst>
          <pc:docMk/>
          <pc:sldMk cId="2166098122" sldId="445"/>
        </pc:sldMkLst>
        <pc:spChg chg="mod">
          <ac:chgData name="Alfred Smith" userId="3c60a3631c0db8ad" providerId="LiveId" clId="{5D7DEF6A-E637-4A21-A20E-666E49796D7C}" dt="2025-05-16T06:53:06.922" v="6"/>
          <ac:spMkLst>
            <pc:docMk/>
            <pc:sldMk cId="2166098122" sldId="445"/>
            <ac:spMk id="5" creationId="{8E6F0464-85F4-B5D5-12ED-E7CDA0BBCADD}"/>
          </ac:spMkLst>
        </pc:spChg>
      </pc:sldChg>
      <pc:sldChg chg="modSp mod">
        <pc:chgData name="Alfred Smith" userId="3c60a3631c0db8ad" providerId="LiveId" clId="{5D7DEF6A-E637-4A21-A20E-666E49796D7C}" dt="2025-05-16T06:53:26.276" v="7"/>
        <pc:sldMkLst>
          <pc:docMk/>
          <pc:sldMk cId="665805102" sldId="446"/>
        </pc:sldMkLst>
        <pc:spChg chg="mod">
          <ac:chgData name="Alfred Smith" userId="3c60a3631c0db8ad" providerId="LiveId" clId="{5D7DEF6A-E637-4A21-A20E-666E49796D7C}" dt="2025-05-16T06:53:26.276" v="7"/>
          <ac:spMkLst>
            <pc:docMk/>
            <pc:sldMk cId="665805102" sldId="446"/>
            <ac:spMk id="3" creationId="{3BBBCF1C-E4EC-B188-30CB-1A270A1C952F}"/>
          </ac:spMkLst>
        </pc:spChg>
      </pc:sldChg>
      <pc:sldChg chg="modSp mod">
        <pc:chgData name="Alfred Smith" userId="3c60a3631c0db8ad" providerId="LiveId" clId="{5D7DEF6A-E637-4A21-A20E-666E49796D7C}" dt="2025-05-16T06:53:41.290" v="8"/>
        <pc:sldMkLst>
          <pc:docMk/>
          <pc:sldMk cId="2422728137" sldId="447"/>
        </pc:sldMkLst>
        <pc:spChg chg="mod">
          <ac:chgData name="Alfred Smith" userId="3c60a3631c0db8ad" providerId="LiveId" clId="{5D7DEF6A-E637-4A21-A20E-666E49796D7C}" dt="2025-05-16T06:53:41.290" v="8"/>
          <ac:spMkLst>
            <pc:docMk/>
            <pc:sldMk cId="2422728137" sldId="447"/>
            <ac:spMk id="5" creationId="{A59A3A98-0BF7-E120-7E24-822C1DDADFFA}"/>
          </ac:spMkLst>
        </pc:spChg>
      </pc:sldChg>
      <pc:sldChg chg="modSp mod">
        <pc:chgData name="Alfred Smith" userId="3c60a3631c0db8ad" providerId="LiveId" clId="{5D7DEF6A-E637-4A21-A20E-666E49796D7C}" dt="2025-05-16T06:54:00.676" v="9"/>
        <pc:sldMkLst>
          <pc:docMk/>
          <pc:sldMk cId="843663555" sldId="448"/>
        </pc:sldMkLst>
        <pc:spChg chg="mod">
          <ac:chgData name="Alfred Smith" userId="3c60a3631c0db8ad" providerId="LiveId" clId="{5D7DEF6A-E637-4A21-A20E-666E49796D7C}" dt="2025-05-16T06:54:00.676" v="9"/>
          <ac:spMkLst>
            <pc:docMk/>
            <pc:sldMk cId="843663555" sldId="448"/>
            <ac:spMk id="3" creationId="{A2D382A5-6358-4DF8-2246-8945C0704E23}"/>
          </ac:spMkLst>
        </pc:spChg>
      </pc:sldChg>
      <pc:sldChg chg="modSp mod">
        <pc:chgData name="Alfred Smith" userId="3c60a3631c0db8ad" providerId="LiveId" clId="{5D7DEF6A-E637-4A21-A20E-666E49796D7C}" dt="2025-05-16T06:54:46.418" v="10"/>
        <pc:sldMkLst>
          <pc:docMk/>
          <pc:sldMk cId="4160448636" sldId="449"/>
        </pc:sldMkLst>
        <pc:spChg chg="mod">
          <ac:chgData name="Alfred Smith" userId="3c60a3631c0db8ad" providerId="LiveId" clId="{5D7DEF6A-E637-4A21-A20E-666E49796D7C}" dt="2025-05-16T06:54:46.418" v="10"/>
          <ac:spMkLst>
            <pc:docMk/>
            <pc:sldMk cId="4160448636" sldId="449"/>
            <ac:spMk id="3" creationId="{D669BE97-1221-6F63-18B9-DF5710190677}"/>
          </ac:spMkLst>
        </pc:spChg>
      </pc:sldChg>
      <pc:sldChg chg="modSp mod">
        <pc:chgData name="Alfred Smith" userId="3c60a3631c0db8ad" providerId="LiveId" clId="{5D7DEF6A-E637-4A21-A20E-666E49796D7C}" dt="2025-05-16T06:56:03.936" v="11"/>
        <pc:sldMkLst>
          <pc:docMk/>
          <pc:sldMk cId="3386340796" sldId="451"/>
        </pc:sldMkLst>
        <pc:spChg chg="mod">
          <ac:chgData name="Alfred Smith" userId="3c60a3631c0db8ad" providerId="LiveId" clId="{5D7DEF6A-E637-4A21-A20E-666E49796D7C}" dt="2025-05-16T06:56:03.936" v="11"/>
          <ac:spMkLst>
            <pc:docMk/>
            <pc:sldMk cId="3386340796" sldId="451"/>
            <ac:spMk id="3" creationId="{B020E379-7E23-06AB-9A5A-D84D9DD121A9}"/>
          </ac:spMkLst>
        </pc:spChg>
      </pc:sldChg>
      <pc:sldChg chg="modSp mod">
        <pc:chgData name="Alfred Smith" userId="3c60a3631c0db8ad" providerId="LiveId" clId="{5D7DEF6A-E637-4A21-A20E-666E49796D7C}" dt="2025-05-16T06:56:20.561" v="12"/>
        <pc:sldMkLst>
          <pc:docMk/>
          <pc:sldMk cId="283334129" sldId="453"/>
        </pc:sldMkLst>
        <pc:spChg chg="mod">
          <ac:chgData name="Alfred Smith" userId="3c60a3631c0db8ad" providerId="LiveId" clId="{5D7DEF6A-E637-4A21-A20E-666E49796D7C}" dt="2025-05-16T06:56:20.561" v="12"/>
          <ac:spMkLst>
            <pc:docMk/>
            <pc:sldMk cId="283334129" sldId="453"/>
            <ac:spMk id="3" creationId="{7536525E-60B0-979D-1A04-A2582B7F8C97}"/>
          </ac:spMkLst>
        </pc:spChg>
      </pc:sldChg>
      <pc:sldChg chg="modSp mod">
        <pc:chgData name="Alfred Smith" userId="3c60a3631c0db8ad" providerId="LiveId" clId="{5D7DEF6A-E637-4A21-A20E-666E49796D7C}" dt="2025-05-16T06:56:36.842" v="13"/>
        <pc:sldMkLst>
          <pc:docMk/>
          <pc:sldMk cId="2511564658" sldId="454"/>
        </pc:sldMkLst>
        <pc:spChg chg="mod">
          <ac:chgData name="Alfred Smith" userId="3c60a3631c0db8ad" providerId="LiveId" clId="{5D7DEF6A-E637-4A21-A20E-666E49796D7C}" dt="2025-05-16T06:56:36.842" v="13"/>
          <ac:spMkLst>
            <pc:docMk/>
            <pc:sldMk cId="2511564658" sldId="454"/>
            <ac:spMk id="5" creationId="{ED801B78-8A47-6621-23EA-3D4897461A29}"/>
          </ac:spMkLst>
        </pc:spChg>
      </pc:sldChg>
      <pc:sldChg chg="modSp">
        <pc:chgData name="Alfred Smith" userId="3c60a3631c0db8ad" providerId="LiveId" clId="{5D7DEF6A-E637-4A21-A20E-666E49796D7C}" dt="2025-05-16T06:50:49.366" v="0"/>
        <pc:sldMkLst>
          <pc:docMk/>
          <pc:sldMk cId="1004352135" sldId="469"/>
        </pc:sldMkLst>
        <pc:spChg chg="mod">
          <ac:chgData name="Alfred Smith" userId="3c60a3631c0db8ad" providerId="LiveId" clId="{5D7DEF6A-E637-4A21-A20E-666E49796D7C}" dt="2025-05-16T06:50:49.366" v="0"/>
          <ac:spMkLst>
            <pc:docMk/>
            <pc:sldMk cId="1004352135" sldId="469"/>
            <ac:spMk id="2" creationId="{58EFB2C9-717F-C7EA-295E-FCE819052806}"/>
          </ac:spMkLst>
        </pc:spChg>
      </pc:sldChg>
      <pc:sldChg chg="modSp">
        <pc:chgData name="Alfred Smith" userId="3c60a3631c0db8ad" providerId="LiveId" clId="{5D7DEF6A-E637-4A21-A20E-666E49796D7C}" dt="2025-05-16T06:50:49.366" v="0"/>
        <pc:sldMkLst>
          <pc:docMk/>
          <pc:sldMk cId="2667376990" sldId="470"/>
        </pc:sldMkLst>
        <pc:spChg chg="mod">
          <ac:chgData name="Alfred Smith" userId="3c60a3631c0db8ad" providerId="LiveId" clId="{5D7DEF6A-E637-4A21-A20E-666E49796D7C}" dt="2025-05-16T06:50:49.366" v="0"/>
          <ac:spMkLst>
            <pc:docMk/>
            <pc:sldMk cId="2667376990" sldId="470"/>
            <ac:spMk id="3" creationId="{7243419E-1FED-757B-B4DD-7A492152D229}"/>
          </ac:spMkLst>
        </pc:spChg>
      </pc:sldChg>
      <pc:sldChg chg="modSp">
        <pc:chgData name="Alfred Smith" userId="3c60a3631c0db8ad" providerId="LiveId" clId="{5D7DEF6A-E637-4A21-A20E-666E49796D7C}" dt="2025-05-16T06:50:49.366" v="0"/>
        <pc:sldMkLst>
          <pc:docMk/>
          <pc:sldMk cId="522797075" sldId="471"/>
        </pc:sldMkLst>
        <pc:spChg chg="mod">
          <ac:chgData name="Alfred Smith" userId="3c60a3631c0db8ad" providerId="LiveId" clId="{5D7DEF6A-E637-4A21-A20E-666E49796D7C}" dt="2025-05-16T06:50:49.366" v="0"/>
          <ac:spMkLst>
            <pc:docMk/>
            <pc:sldMk cId="522797075" sldId="471"/>
            <ac:spMk id="2" creationId="{73179DD3-EBA6-1425-7732-E78A7D9F83DC}"/>
          </ac:spMkLst>
        </pc:spChg>
      </pc:sldChg>
      <pc:sldChg chg="modSp">
        <pc:chgData name="Alfred Smith" userId="3c60a3631c0db8ad" providerId="LiveId" clId="{5D7DEF6A-E637-4A21-A20E-666E49796D7C}" dt="2025-05-16T06:50:49.366" v="0"/>
        <pc:sldMkLst>
          <pc:docMk/>
          <pc:sldMk cId="3384296886" sldId="472"/>
        </pc:sldMkLst>
        <pc:spChg chg="mod">
          <ac:chgData name="Alfred Smith" userId="3c60a3631c0db8ad" providerId="LiveId" clId="{5D7DEF6A-E637-4A21-A20E-666E49796D7C}" dt="2025-05-16T06:50:49.366" v="0"/>
          <ac:spMkLst>
            <pc:docMk/>
            <pc:sldMk cId="3384296886" sldId="472"/>
            <ac:spMk id="2" creationId="{D32AB0FC-B0FE-1655-18AA-40769696B008}"/>
          </ac:spMkLst>
        </pc:spChg>
      </pc:sldChg>
      <pc:sldChg chg="modSp">
        <pc:chgData name="Alfred Smith" userId="3c60a3631c0db8ad" providerId="LiveId" clId="{5D7DEF6A-E637-4A21-A20E-666E49796D7C}" dt="2025-05-16T06:50:49.366" v="0"/>
        <pc:sldMkLst>
          <pc:docMk/>
          <pc:sldMk cId="2205387913" sldId="473"/>
        </pc:sldMkLst>
        <pc:spChg chg="mod">
          <ac:chgData name="Alfred Smith" userId="3c60a3631c0db8ad" providerId="LiveId" clId="{5D7DEF6A-E637-4A21-A20E-666E49796D7C}" dt="2025-05-16T06:50:49.366" v="0"/>
          <ac:spMkLst>
            <pc:docMk/>
            <pc:sldMk cId="2205387913" sldId="473"/>
            <ac:spMk id="2" creationId="{E81C0FC9-D696-2E7A-2462-9F8A6D72528B}"/>
          </ac:spMkLst>
        </pc:spChg>
      </pc:sldChg>
      <pc:sldChg chg="modSp">
        <pc:chgData name="Alfred Smith" userId="3c60a3631c0db8ad" providerId="LiveId" clId="{5D7DEF6A-E637-4A21-A20E-666E49796D7C}" dt="2025-05-16T06:50:49.366" v="0"/>
        <pc:sldMkLst>
          <pc:docMk/>
          <pc:sldMk cId="2207349943" sldId="474"/>
        </pc:sldMkLst>
        <pc:spChg chg="mod">
          <ac:chgData name="Alfred Smith" userId="3c60a3631c0db8ad" providerId="LiveId" clId="{5D7DEF6A-E637-4A21-A20E-666E49796D7C}" dt="2025-05-16T06:50:49.366" v="0"/>
          <ac:spMkLst>
            <pc:docMk/>
            <pc:sldMk cId="2207349943" sldId="474"/>
            <ac:spMk id="2" creationId="{0FDC64FE-E902-07F7-65BB-E287D62A4269}"/>
          </ac:spMkLst>
        </pc:spChg>
      </pc:sldChg>
      <pc:sldChg chg="modSp">
        <pc:chgData name="Alfred Smith" userId="3c60a3631c0db8ad" providerId="LiveId" clId="{5D7DEF6A-E637-4A21-A20E-666E49796D7C}" dt="2025-05-16T06:50:49.366" v="0"/>
        <pc:sldMkLst>
          <pc:docMk/>
          <pc:sldMk cId="1610214807" sldId="475"/>
        </pc:sldMkLst>
        <pc:spChg chg="mod">
          <ac:chgData name="Alfred Smith" userId="3c60a3631c0db8ad" providerId="LiveId" clId="{5D7DEF6A-E637-4A21-A20E-666E49796D7C}" dt="2025-05-16T06:50:49.366" v="0"/>
          <ac:spMkLst>
            <pc:docMk/>
            <pc:sldMk cId="1610214807" sldId="475"/>
            <ac:spMk id="2" creationId="{8D4B4C4B-0D45-FC75-817C-177A1C1E6F59}"/>
          </ac:spMkLst>
        </pc:spChg>
      </pc:sldChg>
      <pc:sldChg chg="modSp">
        <pc:chgData name="Alfred Smith" userId="3c60a3631c0db8ad" providerId="LiveId" clId="{5D7DEF6A-E637-4A21-A20E-666E49796D7C}" dt="2025-05-16T06:50:49.366" v="0"/>
        <pc:sldMkLst>
          <pc:docMk/>
          <pc:sldMk cId="2009327160" sldId="476"/>
        </pc:sldMkLst>
        <pc:spChg chg="mod">
          <ac:chgData name="Alfred Smith" userId="3c60a3631c0db8ad" providerId="LiveId" clId="{5D7DEF6A-E637-4A21-A20E-666E49796D7C}" dt="2025-05-16T06:50:49.366" v="0"/>
          <ac:spMkLst>
            <pc:docMk/>
            <pc:sldMk cId="2009327160" sldId="476"/>
            <ac:spMk id="2" creationId="{0C5644AD-873F-B82E-99CE-CF243450B6F0}"/>
          </ac:spMkLst>
        </pc:spChg>
      </pc:sldChg>
      <pc:sldChg chg="modSp">
        <pc:chgData name="Alfred Smith" userId="3c60a3631c0db8ad" providerId="LiveId" clId="{5D7DEF6A-E637-4A21-A20E-666E49796D7C}" dt="2025-05-16T06:50:49.366" v="0"/>
        <pc:sldMkLst>
          <pc:docMk/>
          <pc:sldMk cId="1391029815" sldId="477"/>
        </pc:sldMkLst>
        <pc:spChg chg="mod">
          <ac:chgData name="Alfred Smith" userId="3c60a3631c0db8ad" providerId="LiveId" clId="{5D7DEF6A-E637-4A21-A20E-666E49796D7C}" dt="2025-05-16T06:50:49.366" v="0"/>
          <ac:spMkLst>
            <pc:docMk/>
            <pc:sldMk cId="1391029815" sldId="477"/>
            <ac:spMk id="2" creationId="{0CF72678-C610-DB56-480B-8FC3F3364A99}"/>
          </ac:spMkLst>
        </pc:spChg>
      </pc:sldChg>
      <pc:sldChg chg="modSp">
        <pc:chgData name="Alfred Smith" userId="3c60a3631c0db8ad" providerId="LiveId" clId="{5D7DEF6A-E637-4A21-A20E-666E49796D7C}" dt="2025-05-16T06:50:49.366" v="0"/>
        <pc:sldMkLst>
          <pc:docMk/>
          <pc:sldMk cId="3665500911" sldId="478"/>
        </pc:sldMkLst>
        <pc:spChg chg="mod">
          <ac:chgData name="Alfred Smith" userId="3c60a3631c0db8ad" providerId="LiveId" clId="{5D7DEF6A-E637-4A21-A20E-666E49796D7C}" dt="2025-05-16T06:50:49.366" v="0"/>
          <ac:spMkLst>
            <pc:docMk/>
            <pc:sldMk cId="3665500911" sldId="478"/>
            <ac:spMk id="2" creationId="{16FC645A-6968-1558-441F-4B99563AFBA7}"/>
          </ac:spMkLst>
        </pc:spChg>
      </pc:sldChg>
      <pc:sldChg chg="modSp">
        <pc:chgData name="Alfred Smith" userId="3c60a3631c0db8ad" providerId="LiveId" clId="{5D7DEF6A-E637-4A21-A20E-666E49796D7C}" dt="2025-05-16T06:50:49.366" v="0"/>
        <pc:sldMkLst>
          <pc:docMk/>
          <pc:sldMk cId="3322764856" sldId="479"/>
        </pc:sldMkLst>
        <pc:spChg chg="mod">
          <ac:chgData name="Alfred Smith" userId="3c60a3631c0db8ad" providerId="LiveId" clId="{5D7DEF6A-E637-4A21-A20E-666E49796D7C}" dt="2025-05-16T06:50:49.366" v="0"/>
          <ac:spMkLst>
            <pc:docMk/>
            <pc:sldMk cId="3322764856" sldId="479"/>
            <ac:spMk id="2" creationId="{4D033758-582B-F19E-05F2-49A1C250FCB2}"/>
          </ac:spMkLst>
        </pc:spChg>
      </pc:sldChg>
      <pc:sldChg chg="modSp">
        <pc:chgData name="Alfred Smith" userId="3c60a3631c0db8ad" providerId="LiveId" clId="{5D7DEF6A-E637-4A21-A20E-666E49796D7C}" dt="2025-05-16T06:50:49.366" v="0"/>
        <pc:sldMkLst>
          <pc:docMk/>
          <pc:sldMk cId="1143001083" sldId="481"/>
        </pc:sldMkLst>
        <pc:spChg chg="mod">
          <ac:chgData name="Alfred Smith" userId="3c60a3631c0db8ad" providerId="LiveId" clId="{5D7DEF6A-E637-4A21-A20E-666E49796D7C}" dt="2025-05-16T06:50:49.366" v="0"/>
          <ac:spMkLst>
            <pc:docMk/>
            <pc:sldMk cId="1143001083" sldId="481"/>
            <ac:spMk id="2" creationId="{D6DDB802-E084-AAB4-2DF5-DEB530C44AD4}"/>
          </ac:spMkLst>
        </pc:spChg>
      </pc:sldChg>
      <pc:sldChg chg="modSp">
        <pc:chgData name="Alfred Smith" userId="3c60a3631c0db8ad" providerId="LiveId" clId="{5D7DEF6A-E637-4A21-A20E-666E49796D7C}" dt="2025-05-16T06:50:49.366" v="0"/>
        <pc:sldMkLst>
          <pc:docMk/>
          <pc:sldMk cId="1294544814" sldId="483"/>
        </pc:sldMkLst>
        <pc:spChg chg="mod">
          <ac:chgData name="Alfred Smith" userId="3c60a3631c0db8ad" providerId="LiveId" clId="{5D7DEF6A-E637-4A21-A20E-666E49796D7C}" dt="2025-05-16T06:50:49.366" v="0"/>
          <ac:spMkLst>
            <pc:docMk/>
            <pc:sldMk cId="1294544814" sldId="483"/>
            <ac:spMk id="2" creationId="{C2C3BCBC-7AB3-DA46-12ED-80ACDCB35A79}"/>
          </ac:spMkLst>
        </pc:spChg>
      </pc:sldChg>
      <pc:sldChg chg="modSp">
        <pc:chgData name="Alfred Smith" userId="3c60a3631c0db8ad" providerId="LiveId" clId="{5D7DEF6A-E637-4A21-A20E-666E49796D7C}" dt="2025-05-16T06:50:49.366" v="0"/>
        <pc:sldMkLst>
          <pc:docMk/>
          <pc:sldMk cId="4294669325" sldId="484"/>
        </pc:sldMkLst>
        <pc:spChg chg="mod">
          <ac:chgData name="Alfred Smith" userId="3c60a3631c0db8ad" providerId="LiveId" clId="{5D7DEF6A-E637-4A21-A20E-666E49796D7C}" dt="2025-05-16T06:50:49.366" v="0"/>
          <ac:spMkLst>
            <pc:docMk/>
            <pc:sldMk cId="4294669325" sldId="484"/>
            <ac:spMk id="2" creationId="{FFAF8A85-278B-2024-C2F6-FCB8B8A185BE}"/>
          </ac:spMkLst>
        </pc:spChg>
      </pc:sldChg>
      <pc:sldChg chg="modSp">
        <pc:chgData name="Alfred Smith" userId="3c60a3631c0db8ad" providerId="LiveId" clId="{5D7DEF6A-E637-4A21-A20E-666E49796D7C}" dt="2025-05-16T06:50:49.366" v="0"/>
        <pc:sldMkLst>
          <pc:docMk/>
          <pc:sldMk cId="2718312554" sldId="485"/>
        </pc:sldMkLst>
        <pc:spChg chg="mod">
          <ac:chgData name="Alfred Smith" userId="3c60a3631c0db8ad" providerId="LiveId" clId="{5D7DEF6A-E637-4A21-A20E-666E49796D7C}" dt="2025-05-16T06:50:49.366" v="0"/>
          <ac:spMkLst>
            <pc:docMk/>
            <pc:sldMk cId="2718312554" sldId="485"/>
            <ac:spMk id="3" creationId="{C5E7C1F1-D641-F3EF-45E2-7D84ED1F5D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35 </a:t>
            </a:r>
            <a:r>
              <a:rPr lang="en-IN" sz="1200" b="1" i="0" u="none" strike="noStrike" baseline="0" dirty="0">
                <a:latin typeface="TimesNewRomanPS-BoldMT"/>
              </a:rPr>
              <a:t>Cure Leper…</a:t>
            </a:r>
          </a:p>
          <a:p>
            <a:pPr algn="l"/>
            <a:r>
              <a:rPr lang="en-US" sz="1200" b="0" i="0" u="none" strike="noStrike" baseline="0" dirty="0">
                <a:latin typeface="TimesNewRomanPSMT"/>
              </a:rPr>
              <a:t>1. Cure Leper - Mark 1:40-45 (Left Top)</a:t>
            </a:r>
          </a:p>
          <a:p>
            <a:pPr algn="l"/>
            <a:r>
              <a:rPr lang="en-US" sz="1200" b="0" i="0" u="none" strike="noStrike" baseline="0" dirty="0">
                <a:latin typeface="TimesNewRomanPSMT"/>
              </a:rPr>
              <a:t>2. The Centurion’s Faith - Luke 7:1-10; Matt 8:5-13 (Right Top)</a:t>
            </a:r>
          </a:p>
          <a:p>
            <a:pPr algn="l"/>
            <a:r>
              <a:rPr lang="en-US" sz="1200" b="0" i="0" u="none" strike="noStrike" baseline="0" dirty="0">
                <a:latin typeface="TimesNewRomanPSMT"/>
              </a:rPr>
              <a:t>3. The Widow’s Son - Luke 7:11-17 (Right Center)</a:t>
            </a:r>
          </a:p>
          <a:p>
            <a:pPr algn="l"/>
            <a:r>
              <a:rPr lang="en-US" sz="1200" b="0" i="0" u="none" strike="noStrike" baseline="0" dirty="0">
                <a:latin typeface="TimesNewRomanPSMT"/>
              </a:rPr>
              <a:t>4. Woman washes Jesus’ Feet - Luke 7:36-50 (Right Bottom)</a:t>
            </a:r>
          </a:p>
          <a:p>
            <a:pPr algn="l"/>
            <a:r>
              <a:rPr lang="en-US" sz="1200" b="0" i="0" u="none" strike="noStrike" baseline="0" dirty="0">
                <a:latin typeface="TimesNewRomanPSMT"/>
              </a:rPr>
              <a:t>5. Jesus’ relatives - Mark 3:20-35 (Left Bottom)</a:t>
            </a:r>
          </a:p>
          <a:p>
            <a:pPr algn="l"/>
            <a:r>
              <a:rPr lang="en-US" sz="1200" b="0" i="0" u="none" strike="noStrike" baseline="0" dirty="0">
                <a:latin typeface="TimesNewRomanPSMT"/>
              </a:rPr>
              <a:t>6. Calming the Storm - Matt 8:18-27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US" dirty="0"/>
              <a:t>35-4</a:t>
            </a:r>
            <a:endParaRPr lang="en-IN" dirty="0"/>
          </a:p>
        </p:txBody>
      </p:sp>
      <p:pic>
        <p:nvPicPr>
          <p:cNvPr id="5" name="Audio 4">
            <a:hlinkClick r:id="" action="ppaction://media"/>
            <a:extLst>
              <a:ext uri="{FF2B5EF4-FFF2-40B4-BE49-F238E27FC236}">
                <a16:creationId xmlns:a16="http://schemas.microsoft.com/office/drawing/2014/main" id="{74976400-FAE5-D36B-A2DF-74C316392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CA76E0C-75AC-3955-498F-5F428794BDB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3BB3E-78F6-B23B-84E0-EB3AA06E7F05}"/>
              </a:ext>
            </a:extLst>
          </p:cNvPr>
          <p:cNvPicPr>
            <a:picLocks noChangeAspect="1"/>
          </p:cNvPicPr>
          <p:nvPr/>
        </p:nvPicPr>
        <p:blipFill>
          <a:blip r:embed="rId2"/>
          <a:stretch>
            <a:fillRect/>
          </a:stretch>
        </p:blipFill>
        <p:spPr>
          <a:xfrm>
            <a:off x="-255189" y="1"/>
            <a:ext cx="12447190" cy="6858000"/>
          </a:xfrm>
          <a:prstGeom prst="rect">
            <a:avLst/>
          </a:prstGeom>
        </p:spPr>
      </p:pic>
      <p:sp>
        <p:nvSpPr>
          <p:cNvPr id="2" name="TextBox 1">
            <a:extLst>
              <a:ext uri="{FF2B5EF4-FFF2-40B4-BE49-F238E27FC236}">
                <a16:creationId xmlns:a16="http://schemas.microsoft.com/office/drawing/2014/main" id="{E81C0FC9-D696-2E7A-2462-9F8A6D72528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538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396510E-F299-AE0A-6E98-5CE7B62139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56EE02-04F9-9BA3-F396-1F78685AE094}"/>
              </a:ext>
            </a:extLst>
          </p:cNvPr>
          <p:cNvSpPr txBox="1"/>
          <p:nvPr/>
        </p:nvSpPr>
        <p:spPr>
          <a:xfrm>
            <a:off x="82296"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39When the Pharisee who had invited Jesus saw this, he said to himself, “If this man were a prophet, He would know who this is and what kind of woman is touching Him—for she is a sinner!”</a:t>
            </a:r>
            <a:endParaRPr lang="en-ZA" dirty="0"/>
          </a:p>
        </p:txBody>
      </p:sp>
      <p:sp>
        <p:nvSpPr>
          <p:cNvPr id="4" name="TextBox 3">
            <a:extLst>
              <a:ext uri="{FF2B5EF4-FFF2-40B4-BE49-F238E27FC236}">
                <a16:creationId xmlns:a16="http://schemas.microsoft.com/office/drawing/2014/main" id="{C15CFC61-9336-BE00-4252-7A1AC2D2AF6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39ད་ཁོང་གདན་འདྲེན་ཞུ་བའི་ཕཱ་རུ་ཤི་པས་དེ་མཐོང་ནས་མི་འདི་ལུང་སྟོན་པ་ཡིན་ན་ཁོང་ལ་རེག་པའི་བུད་མེད་འདི་སུ་དང་གང་འདྲ་ཞིག་ཡིན་པ་དང༌། སྡིག་ཉེས་ཅན་ཡིན་པར་མཁྱེན་གྱི་རེད་བསམས།</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8A4D-E1C9-E381-0401-73FC3FE344C3}"/>
              </a:ext>
            </a:extLst>
          </p:cNvPr>
          <p:cNvPicPr>
            <a:picLocks noChangeAspect="1"/>
          </p:cNvPicPr>
          <p:nvPr/>
        </p:nvPicPr>
        <p:blipFill>
          <a:blip r:embed="rId2"/>
          <a:stretch>
            <a:fillRect/>
          </a:stretch>
        </p:blipFill>
        <p:spPr>
          <a:xfrm>
            <a:off x="-1" y="-48999"/>
            <a:ext cx="12335435" cy="6906999"/>
          </a:xfrm>
          <a:prstGeom prst="rect">
            <a:avLst/>
          </a:prstGeom>
        </p:spPr>
      </p:pic>
      <p:sp>
        <p:nvSpPr>
          <p:cNvPr id="2" name="TextBox 1">
            <a:extLst>
              <a:ext uri="{FF2B5EF4-FFF2-40B4-BE49-F238E27FC236}">
                <a16:creationId xmlns:a16="http://schemas.microsoft.com/office/drawing/2014/main" id="{0FDC64FE-E902-07F7-65BB-E287D62A4269}"/>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734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B945792-E2EB-6CE6-E31F-CDDF41DA7A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D22480-BF28-4EF1-8D5E-B41951A23EB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40But Jesus answered him, “Simon, I have something to tell you.”</a:t>
            </a:r>
          </a:p>
          <a:p>
            <a:r>
              <a:rPr lang="en-US" sz="4400" dirty="0">
                <a:solidFill>
                  <a:srgbClr val="777A7B"/>
                </a:solidFill>
                <a:latin typeface="Arial" panose="020B0604020202020204" pitchFamily="34" charset="0"/>
              </a:rPr>
              <a:t>“Tell me, Teacher,” he said.</a:t>
            </a:r>
            <a:endParaRPr lang="en-ZA" dirty="0"/>
          </a:p>
        </p:txBody>
      </p:sp>
      <p:sp>
        <p:nvSpPr>
          <p:cNvPr id="5" name="TextBox 4">
            <a:extLst>
              <a:ext uri="{FF2B5EF4-FFF2-40B4-BE49-F238E27FC236}">
                <a16:creationId xmlns:a16="http://schemas.microsoft.com/office/drawing/2014/main" id="{53481841-FC26-EA0D-072E-17A09BA02CB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40ལན་དུ་ཡེ་ཤུས་“སི་མོན། ངས་ཁྱེད་ལ་སྐད་ཆ་ཤོད་རྒྱུ་ཡོད་”ཅེས་གསུངས་པས་ཁོས་“སློབ་དཔོན་ལགས། གསུང་རོགས་གནང་”ཞེས་བཤད།</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178"/>
    </mc:Choice>
    <mc:Fallback xmlns="">
      <p:transition spd="slow" advTm="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FDC0B-2B04-3362-B37C-191BFBEF734D}"/>
              </a:ext>
            </a:extLst>
          </p:cNvPr>
          <p:cNvPicPr>
            <a:picLocks noChangeAspect="1"/>
          </p:cNvPicPr>
          <p:nvPr/>
        </p:nvPicPr>
        <p:blipFill>
          <a:blip r:embed="rId2"/>
          <a:stretch>
            <a:fillRect/>
          </a:stretch>
        </p:blipFill>
        <p:spPr>
          <a:xfrm>
            <a:off x="0" y="-116958"/>
            <a:ext cx="12192000" cy="6974958"/>
          </a:xfrm>
          <a:prstGeom prst="rect">
            <a:avLst/>
          </a:prstGeom>
        </p:spPr>
      </p:pic>
      <p:sp>
        <p:nvSpPr>
          <p:cNvPr id="2" name="TextBox 1">
            <a:extLst>
              <a:ext uri="{FF2B5EF4-FFF2-40B4-BE49-F238E27FC236}">
                <a16:creationId xmlns:a16="http://schemas.microsoft.com/office/drawing/2014/main" id="{8D4B4C4B-0D45-FC75-817C-177A1C1E6F59}"/>
              </a:ext>
            </a:extLst>
          </p:cNvPr>
          <p:cNvSpPr txBox="1"/>
          <p:nvPr/>
        </p:nvSpPr>
        <p:spPr>
          <a:xfrm>
            <a:off x="9814333" y="230692"/>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021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8C24115-AF62-E96C-C4C3-B1C299E0B7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7EE0137-A185-C8EB-743D-2D287C54237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41“Two men were debtors to a certain moneylender. One owed him five hundred denarii, and the other fifty.</a:t>
            </a:r>
            <a:endParaRPr lang="en-ZA" dirty="0"/>
          </a:p>
        </p:txBody>
      </p:sp>
      <p:sp>
        <p:nvSpPr>
          <p:cNvPr id="5" name="TextBox 4">
            <a:extLst>
              <a:ext uri="{FF2B5EF4-FFF2-40B4-BE49-F238E27FC236}">
                <a16:creationId xmlns:a16="http://schemas.microsoft.com/office/drawing/2014/main" id="{8E6F0464-85F4-B5D5-12ED-E7CDA0BBCAD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41ཡེ་ཤུས་“དངུལ་བུན་གཏོང་མཁན་ཅིག་ལ་བུ་ལོན་པ་གཉིས་ཡོད་དེ། གཅིག་ལ་དེ་ཎ་རིའི་དངུལ་སྒོར་ལྔ་བརྒྱ་དང༌། གཞན་ལ་དེ་ཎ་རིའི་དངུལ་སྒོར་ལྔ་བཅུའི་བུ་ལོན་ཡོད།</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159B-0F09-9BE2-35F7-D5254CE18D20}"/>
              </a:ext>
            </a:extLst>
          </p:cNvPr>
          <p:cNvPicPr>
            <a:picLocks noChangeAspect="1"/>
          </p:cNvPicPr>
          <p:nvPr/>
        </p:nvPicPr>
        <p:blipFill>
          <a:blip r:embed="rId2"/>
          <a:stretch>
            <a:fillRect/>
          </a:stretch>
        </p:blipFill>
        <p:spPr>
          <a:xfrm>
            <a:off x="0" y="1"/>
            <a:ext cx="13034844" cy="6858000"/>
          </a:xfrm>
          <a:prstGeom prst="rect">
            <a:avLst/>
          </a:prstGeom>
        </p:spPr>
      </p:pic>
      <p:sp>
        <p:nvSpPr>
          <p:cNvPr id="2" name="TextBox 1">
            <a:extLst>
              <a:ext uri="{FF2B5EF4-FFF2-40B4-BE49-F238E27FC236}">
                <a16:creationId xmlns:a16="http://schemas.microsoft.com/office/drawing/2014/main" id="{0C5644AD-873F-B82E-99CE-CF243450B6F0}"/>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3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8A7E8E-28E2-644D-2E53-C9D85817E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794FF9-E8CF-72BB-FA27-73EFCF03B19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42When they were unable to repay him, he forgave both of them. Which one, then, will love him more?”</a:t>
            </a:r>
            <a:endParaRPr lang="en-ZA" dirty="0"/>
          </a:p>
        </p:txBody>
      </p:sp>
      <p:sp>
        <p:nvSpPr>
          <p:cNvPr id="3" name="TextBox 2">
            <a:extLst>
              <a:ext uri="{FF2B5EF4-FFF2-40B4-BE49-F238E27FC236}">
                <a16:creationId xmlns:a16="http://schemas.microsoft.com/office/drawing/2014/main" id="{3BBBCF1C-E4EC-B188-30CB-1A270A1C952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42བུ་ལོན་འཇལ་མ་ཐུབ་པས་བུན་བདག་གིས་ཁོ་ཚོ་གཉིས་ཀའི་བུ་ལོན་བསལ། ད་ཁོང་ལ་ལྷག་པར་གཅེས་པའི་བུ་ལོན་པ་སུ་ཡིན་”ཞེས་གསུངས།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368"/>
    </mc:Choice>
    <mc:Fallback xmlns="">
      <p:transition spd="slow" advTm="1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A68E0-6938-B0B4-20F2-1D36C5597474}"/>
              </a:ext>
            </a:extLst>
          </p:cNvPr>
          <p:cNvPicPr>
            <a:picLocks noChangeAspect="1"/>
          </p:cNvPicPr>
          <p:nvPr/>
        </p:nvPicPr>
        <p:blipFill>
          <a:blip r:embed="rId2"/>
          <a:stretch>
            <a:fillRect/>
          </a:stretch>
        </p:blipFill>
        <p:spPr>
          <a:xfrm>
            <a:off x="0" y="-679419"/>
            <a:ext cx="12192000" cy="7537419"/>
          </a:xfrm>
          <a:prstGeom prst="rect">
            <a:avLst/>
          </a:prstGeom>
        </p:spPr>
      </p:pic>
      <p:sp>
        <p:nvSpPr>
          <p:cNvPr id="2" name="TextBox 1">
            <a:extLst>
              <a:ext uri="{FF2B5EF4-FFF2-40B4-BE49-F238E27FC236}">
                <a16:creationId xmlns:a16="http://schemas.microsoft.com/office/drawing/2014/main" id="{0CF72678-C610-DB56-480B-8FC3F3364A99}"/>
              </a:ext>
            </a:extLst>
          </p:cNvPr>
          <p:cNvSpPr txBox="1"/>
          <p:nvPr/>
        </p:nvSpPr>
        <p:spPr>
          <a:xfrm>
            <a:off x="1015723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1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6017A6A-B3DB-2A4D-3721-B0B3497FB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82EC9B-EF72-2C20-A5E0-6F2CA0A2EC7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43“I suppose the one who was forgiven more,” Simon replied.</a:t>
            </a:r>
          </a:p>
          <a:p>
            <a:r>
              <a:rPr lang="en-US" sz="4400" dirty="0">
                <a:solidFill>
                  <a:srgbClr val="777A7B"/>
                </a:solidFill>
                <a:latin typeface="Arial" panose="020B0604020202020204" pitchFamily="34" charset="0"/>
              </a:rPr>
              <a:t>“You have judged correctly,” Jesus said.</a:t>
            </a:r>
            <a:endParaRPr lang="en-ZA" dirty="0"/>
          </a:p>
        </p:txBody>
      </p:sp>
      <p:sp>
        <p:nvSpPr>
          <p:cNvPr id="5" name="TextBox 4">
            <a:extLst>
              <a:ext uri="{FF2B5EF4-FFF2-40B4-BE49-F238E27FC236}">
                <a16:creationId xmlns:a16="http://schemas.microsoft.com/office/drawing/2014/main" id="{A59A3A98-0BF7-E120-7E24-822C1DDADFF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43ལན་དུ་སི་མོན་གྱིས་“མང་པོ་བསལ་བ་དེས་ལྷག་པར་གཅེས་པར་བྱ་སྙམ་བྱུང་”ཞེས་སྨྲས་པ་དང༌། ཁོང་གིས་ཁོ་ལ་“ཁྱེད་ཀྱིས་ལེགས་པར་བཤད་”ཅེས་གསུངས།</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37548-DFD9-8CF5-AD48-0737D8FB68FE}"/>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EFB2C9-717F-C7EA-295E-FCE819052806}"/>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Tree>
    <p:extLst>
      <p:ext uri="{BB962C8B-B14F-4D97-AF65-F5344CB8AC3E}">
        <p14:creationId xmlns:p14="http://schemas.microsoft.com/office/powerpoint/2010/main" val="10043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5803-21A3-9506-5530-808E6F766E96}"/>
              </a:ext>
            </a:extLst>
          </p:cNvPr>
          <p:cNvPicPr>
            <a:picLocks noChangeAspect="1"/>
          </p:cNvPicPr>
          <p:nvPr/>
        </p:nvPicPr>
        <p:blipFill>
          <a:blip r:embed="rId2"/>
          <a:stretch>
            <a:fillRect/>
          </a:stretch>
        </p:blipFill>
        <p:spPr>
          <a:xfrm>
            <a:off x="-937846" y="1"/>
            <a:ext cx="13129846" cy="6858000"/>
          </a:xfrm>
          <a:prstGeom prst="rect">
            <a:avLst/>
          </a:prstGeom>
        </p:spPr>
      </p:pic>
      <p:sp>
        <p:nvSpPr>
          <p:cNvPr id="2" name="TextBox 1">
            <a:extLst>
              <a:ext uri="{FF2B5EF4-FFF2-40B4-BE49-F238E27FC236}">
                <a16:creationId xmlns:a16="http://schemas.microsoft.com/office/drawing/2014/main" id="{16FC645A-6968-1558-441F-4B99563AFBA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55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9164A99-1209-5F6B-6CE4-CFC6E801FC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15CCFF-A38B-7BBE-1AC1-D6969757FA1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44And turning toward the woman, He said to Simon, “Do you see this woman? When I entered your house, you did not give Me water for My feet, but she wet My feet with her tears and wiped them with her hair. </a:t>
            </a:r>
            <a:endParaRPr lang="en-ZA" dirty="0"/>
          </a:p>
        </p:txBody>
      </p:sp>
      <p:sp>
        <p:nvSpPr>
          <p:cNvPr id="3" name="TextBox 2">
            <a:extLst>
              <a:ext uri="{FF2B5EF4-FFF2-40B4-BE49-F238E27FC236}">
                <a16:creationId xmlns:a16="http://schemas.microsoft.com/office/drawing/2014/main" id="{A2D382A5-6358-4DF8-2246-8945C0704E2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44བུད་མེད་དེར་ཞལ་ཕྱིར་བསྐོར་ཏེ་ཁོང་གིས་སི་མོན་ལ་“ཁྱོད་ཀྱིས་བུད་མེད་འདི་མཐོང་ངམ། ང་ཁྱོད་ཀྱི་ཁྱིམ་དུ་ཡོང་བ་དང༌། ཁྱོད་ཀྱིས་ང་ལ་རྐང་པ་འཁྲུད་པའི་ཆུ་མ་སྟེར། འོན་ཀྱང་ཁོ་མོས་རང་གི་མིག་ཆུ་ཡིས་ངའི་རྐང་པ་བཀྲུས་ནས་སྐྲ་ཡིས་འཕྱིས།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585"/>
    </mc:Choice>
    <mc:Fallback xmlns="">
      <p:transition spd="slow" advTm="1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448BAC-0DD2-CBED-6188-ED93D8C7909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33758-582B-F19E-05F2-49A1C250FCB2}"/>
              </a:ext>
            </a:extLst>
          </p:cNvPr>
          <p:cNvSpPr txBox="1"/>
          <p:nvPr/>
        </p:nvSpPr>
        <p:spPr>
          <a:xfrm>
            <a:off x="10214383" y="31641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27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D43E4E3-3F07-BE4E-2FAB-6BAC4AF32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A4DC5C-6268-3383-3366-013FC9B670B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45You did not greet Me with a kiss, but she has not stopped kissing My feet since I arrived. 46You did not anoint My head with oil, but she has anointed My feet with perfume. </a:t>
            </a:r>
            <a:endParaRPr lang="en-ZA" dirty="0"/>
          </a:p>
        </p:txBody>
      </p:sp>
      <p:sp>
        <p:nvSpPr>
          <p:cNvPr id="3" name="TextBox 2">
            <a:extLst>
              <a:ext uri="{FF2B5EF4-FFF2-40B4-BE49-F238E27FC236}">
                <a16:creationId xmlns:a16="http://schemas.microsoft.com/office/drawing/2014/main" id="{D669BE97-1221-6F63-18B9-DF5710190677}"/>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45ཁྱོད་ཀྱིས་ང་ལ་འོ་མ་བྱས། ང་སླེབས་ནས་ཁོ་མོས་ངའི་རྐང་པར་མུ་མཐུད་ནས་འོ་བྱས། 46ཁྱོད་ཀྱིས་ངའི་མགོར་སྣུམ་མ་བྱུགས། ཁོ་མོས་ངའི་རྐང་པར་སྤོས་ཆུ་བླུགས།</a:t>
            </a:r>
            <a:endParaRPr lang="en-ZA" sz="20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F303BB-DF83-40FD-D7C7-27044ECE26DC}"/>
              </a:ext>
            </a:extLst>
          </p:cNvPr>
          <p:cNvPicPr>
            <a:picLocks noChangeAspect="1"/>
          </p:cNvPicPr>
          <p:nvPr/>
        </p:nvPicPr>
        <p:blipFill rotWithShape="1">
          <a:blip r:embed="rId2"/>
          <a:srcRect r="-2" b="585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DDB802-E084-AAB4-2DF5-DEB530C44AD4}"/>
              </a:ext>
            </a:extLst>
          </p:cNvPr>
          <p:cNvSpPr txBox="1"/>
          <p:nvPr/>
        </p:nvSpPr>
        <p:spPr>
          <a:xfrm>
            <a:off x="9700033" y="359279"/>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300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1741FB9-5699-41E1-9AD7-8D12A35B5F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2AE554-51CC-AFF8-0080-D715E73AFC25}"/>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47Therefore I tell you, because her many sins have been forgiven, she has loved much. But he who has been forgiven little loves little.”</a:t>
            </a:r>
          </a:p>
          <a:p>
            <a:r>
              <a:rPr lang="en-US" sz="4000" dirty="0">
                <a:solidFill>
                  <a:srgbClr val="777A7B"/>
                </a:solidFill>
                <a:latin typeface="Arial" panose="020B0604020202020204" pitchFamily="34" charset="0"/>
              </a:rPr>
              <a:t>48Then Jesus said to her, “Your sins are forgiven.”</a:t>
            </a:r>
            <a:endParaRPr lang="en-ZA" dirty="0"/>
          </a:p>
        </p:txBody>
      </p:sp>
      <p:sp>
        <p:nvSpPr>
          <p:cNvPr id="3" name="TextBox 2">
            <a:extLst>
              <a:ext uri="{FF2B5EF4-FFF2-40B4-BE49-F238E27FC236}">
                <a16:creationId xmlns:a16="http://schemas.microsoft.com/office/drawing/2014/main" id="{B020E379-7E23-06AB-9A5A-D84D9DD121A9}"/>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47དེའི་ཕྱིར་ངས་ཁྱོད་ལ་ཟེར་རྒྱུར། ཁོ་མོའི་སྡིག་ཉེས་མང་པོ་བསལ་ཟིན་པའི་རྐྱེན་གྱིས་མང་དུ་གཅེས། སྡིག་ཉེས་ཉུང་ངུ་བསལ་བ་དེས་ཉུང་ངུ་གཅེས་སོ་”ཞེས་གསུངས། 48དེ་ནས་ཁོང་གིས་ཁོ་མོར་“ཁྱེད་ཀྱི་སྡིག་ཉེས་བསལ་ཟིན་པ་ཡིན་”ཞེས་གསུངས་པ་དང༌།</a:t>
            </a:r>
            <a:endParaRPr lang="en-ZA" sz="54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908A1-80B2-BF0E-69BD-B294492186C7}"/>
              </a:ext>
            </a:extLst>
          </p:cNvPr>
          <p:cNvPicPr>
            <a:picLocks noChangeAspect="1"/>
          </p:cNvPicPr>
          <p:nvPr/>
        </p:nvPicPr>
        <p:blipFill>
          <a:blip r:embed="rId2"/>
          <a:stretch>
            <a:fillRect/>
          </a:stretch>
        </p:blipFill>
        <p:spPr>
          <a:xfrm>
            <a:off x="-340659" y="0"/>
            <a:ext cx="13267765" cy="6873055"/>
          </a:xfrm>
          <a:prstGeom prst="rect">
            <a:avLst/>
          </a:prstGeom>
        </p:spPr>
      </p:pic>
      <p:sp>
        <p:nvSpPr>
          <p:cNvPr id="2" name="TextBox 1">
            <a:extLst>
              <a:ext uri="{FF2B5EF4-FFF2-40B4-BE49-F238E27FC236}">
                <a16:creationId xmlns:a16="http://schemas.microsoft.com/office/drawing/2014/main" id="{C2C3BCBC-7AB3-DA46-12ED-80ACDCB35A79}"/>
              </a:ext>
            </a:extLst>
          </p:cNvPr>
          <p:cNvSpPr txBox="1"/>
          <p:nvPr/>
        </p:nvSpPr>
        <p:spPr>
          <a:xfrm>
            <a:off x="964288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454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BB32191-5B9D-C306-894E-C381329FB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4744EB-14FA-B42A-5F59-4AFB4A3B800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those at the table began to say to themselves, “Who is this who even forgives sins?”</a:t>
            </a:r>
            <a:endParaRPr lang="en-ZA" dirty="0"/>
          </a:p>
        </p:txBody>
      </p:sp>
      <p:sp>
        <p:nvSpPr>
          <p:cNvPr id="3" name="TextBox 2">
            <a:extLst>
              <a:ext uri="{FF2B5EF4-FFF2-40B4-BE49-F238E27FC236}">
                <a16:creationId xmlns:a16="http://schemas.microsoft.com/office/drawing/2014/main" id="{7536525E-60B0-979D-1A04-A2582B7F8C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49ཁོང་དང་གསོལ་བ་བཞེས་པའི་མི་རྣམས་གཅིག་གིས་གཅིག་ལ་“སྡིག་ཉེས་ཀྱང་སེལ་མཁན་འདི་སུ་ཡིན་”ཞེས་སྨྲས།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835"/>
    </mc:Choice>
    <mc:Fallback xmlns="">
      <p:transition spd="slow" advTm="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5990A-EB8D-03FC-F26E-68D78553AED1}"/>
              </a:ext>
            </a:extLst>
          </p:cNvPr>
          <p:cNvPicPr>
            <a:picLocks noChangeAspect="1"/>
          </p:cNvPicPr>
          <p:nvPr/>
        </p:nvPicPr>
        <p:blipFill rotWithShape="1">
          <a:blip r:embed="rId2"/>
          <a:srcRect l="209" r="1222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AF8A85-278B-2024-C2F6-FCB8B8A185BE}"/>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946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7AE410A-1188-1A22-D487-F999210F38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5EBF654-C43F-1781-A024-E6685317D8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50And Jesus told the woman, “Your faith has saved you; go in peace.”</a:t>
            </a:r>
            <a:endParaRPr lang="en-ZA" dirty="0"/>
          </a:p>
        </p:txBody>
      </p:sp>
      <p:sp>
        <p:nvSpPr>
          <p:cNvPr id="5" name="TextBox 4">
            <a:extLst>
              <a:ext uri="{FF2B5EF4-FFF2-40B4-BE49-F238E27FC236}">
                <a16:creationId xmlns:a16="http://schemas.microsoft.com/office/drawing/2014/main" id="{ED801B78-8A47-6621-23EA-3D4897461A29}"/>
              </a:ext>
            </a:extLst>
          </p:cNvPr>
          <p:cNvSpPr txBox="1"/>
          <p:nvPr/>
        </p:nvSpPr>
        <p:spPr>
          <a:xfrm>
            <a:off x="6216870" y="0"/>
            <a:ext cx="5975129" cy="6858000"/>
          </a:xfrm>
          <a:prstGeom prst="rect">
            <a:avLst/>
          </a:prstGeom>
          <a:noFill/>
        </p:spPr>
        <p:txBody>
          <a:bodyPr wrap="square" rtlCol="0">
            <a:noAutofit/>
          </a:bodyPr>
          <a:lstStyle/>
          <a:p>
            <a:r>
              <a:rPr lang="bo-CN" sz="6000">
                <a:solidFill>
                  <a:srgbClr val="777A7B"/>
                </a:solidFill>
                <a:latin typeface="Arial" panose="020B0604020202020204" pitchFamily="34" charset="0"/>
              </a:rPr>
              <a:t>50ཡང་ཁོང་གིས་བུད་མེད་དེར་“ཁྱེད་ཀྱི་དད་པས་ཁྱེད་ཐར་ཟིན་པས་ཞི་བདེར་སོང་”ཞེས་གསུངས་སོ།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8283"/>
    </mc:Choice>
    <mc:Fallback xmlns="">
      <p:transition spd="slow" advTm="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washes Jesus’ Feet - Luke 7:36-50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b="1" cap="all" dirty="0">
                <a:solidFill>
                  <a:srgbClr val="121212"/>
                </a:solidFill>
                <a:latin typeface="ArialMT"/>
              </a:rPr>
              <a:t>ལུ་ཀཱ 7</a:t>
            </a:r>
          </a:p>
          <a:p>
            <a:r>
              <a:rPr lang="bo-CN" sz="8000" b="1" i="0" dirty="0">
                <a:solidFill>
                  <a:srgbClr val="121212"/>
                </a:solidFill>
                <a:effectLst/>
                <a:latin typeface="Arial" panose="020B0604020202020204" pitchFamily="34" charset="0"/>
              </a:rPr>
              <a:t>རིན་ཐང་ཆེ་བའི་སྤོས་ཆུ་བླུགས་པ།</a:t>
            </a:r>
            <a:endParaRPr lang="en-ZA" sz="8000" dirty="0"/>
          </a:p>
        </p:txBody>
      </p:sp>
      <p:pic>
        <p:nvPicPr>
          <p:cNvPr id="3" name="Audio 2">
            <a:hlinkClick r:id="" action="ppaction://media"/>
            <a:extLst>
              <a:ext uri="{FF2B5EF4-FFF2-40B4-BE49-F238E27FC236}">
                <a16:creationId xmlns:a16="http://schemas.microsoft.com/office/drawing/2014/main" id="{9A59B0AF-B365-1E61-AFAC-8B2A2D9ADA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198"/>
    </mc:Choice>
    <mc:Fallback xmlns="">
      <p:transition spd="slow" advTm="6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49067-CB5C-309B-31C5-60FABF38C7FF}"/>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5E7C1F1-D641-F3EF-45E2-7D84ED1F5D7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83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7A5B088-A1DE-A721-5E88-866A74CAAC6D}"/>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43419E-1FED-757B-B4DD-7A492152D229}"/>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
        <p:nvSpPr>
          <p:cNvPr id="4" name="TextBox 2">
            <a:extLst>
              <a:ext uri="{FF2B5EF4-FFF2-40B4-BE49-F238E27FC236}">
                <a16:creationId xmlns:a16="http://schemas.microsoft.com/office/drawing/2014/main" id="{EA3B17EA-D074-8BDC-8104-094F9ECCA8DE}"/>
              </a:ext>
            </a:extLst>
          </p:cNvPr>
          <p:cNvSpPr txBox="1"/>
          <p:nvPr/>
        </p:nvSpPr>
        <p:spPr>
          <a:xfrm>
            <a:off x="244348" y="594599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73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7B3E316-CF33-463A-FF8C-CA2CE0756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5A12ED-BD9C-7D00-3158-5B60504A13E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one of the Pharisees invited Jesus to eat with him, and He entered the Pharisee’s house and reclined at the table. </a:t>
            </a:r>
            <a:endParaRPr lang="en-ZA" dirty="0"/>
          </a:p>
        </p:txBody>
      </p:sp>
      <p:sp>
        <p:nvSpPr>
          <p:cNvPr id="5" name="TextBox 4">
            <a:extLst>
              <a:ext uri="{FF2B5EF4-FFF2-40B4-BE49-F238E27FC236}">
                <a16:creationId xmlns:a16="http://schemas.microsoft.com/office/drawing/2014/main" id="{CAD50DB0-86F4-54C4-9621-E8C8E710730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36དེ་ཡང་ཕཱ་རུ་ཤི་པ་ཞིག་གིས་ཡེ་ཤུ་དྲངས་ཏེ་ཁོང་དེའི་ཁྱིམ་ལ་ཕེབས་ནས་ཉལ་ཁྲིར་བསྙེས་ཏེ་གསོལ་བ་བཞེས་སུ་བཞུག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918C1-920B-35F7-B156-A5C981BD8016}"/>
              </a:ext>
            </a:extLst>
          </p:cNvPr>
          <p:cNvPicPr>
            <a:picLocks noChangeAspect="1"/>
          </p:cNvPicPr>
          <p:nvPr/>
        </p:nvPicPr>
        <p:blipFill>
          <a:blip r:embed="rId2"/>
          <a:stretch>
            <a:fillRect/>
          </a:stretch>
        </p:blipFill>
        <p:spPr>
          <a:xfrm>
            <a:off x="0" y="-122509"/>
            <a:ext cx="12433738" cy="6980509"/>
          </a:xfrm>
          <a:prstGeom prst="rect">
            <a:avLst/>
          </a:prstGeom>
        </p:spPr>
      </p:pic>
      <p:sp>
        <p:nvSpPr>
          <p:cNvPr id="2" name="TextBox 1">
            <a:extLst>
              <a:ext uri="{FF2B5EF4-FFF2-40B4-BE49-F238E27FC236}">
                <a16:creationId xmlns:a16="http://schemas.microsoft.com/office/drawing/2014/main" id="{73179DD3-EBA6-1425-7732-E78A7D9F83DC}"/>
              </a:ext>
            </a:extLst>
          </p:cNvPr>
          <p:cNvSpPr txBox="1"/>
          <p:nvPr/>
        </p:nvSpPr>
        <p:spPr>
          <a:xfrm>
            <a:off x="9724285" y="38785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279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F386C3A-F273-655E-653B-FE6A1AFACC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D10B300-EB0D-85FE-EBDF-56ECE785003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37When a sinful woman from that town learned that Jesus was dining there, she brought an alabaster jar of perfume. </a:t>
            </a:r>
            <a:endParaRPr lang="en-ZA" dirty="0"/>
          </a:p>
        </p:txBody>
      </p:sp>
      <p:sp>
        <p:nvSpPr>
          <p:cNvPr id="5" name="TextBox 4">
            <a:extLst>
              <a:ext uri="{FF2B5EF4-FFF2-40B4-BE49-F238E27FC236}">
                <a16:creationId xmlns:a16="http://schemas.microsoft.com/office/drawing/2014/main" id="{0C6E85B7-77A0-EACB-17B7-FAF57DBBADB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37བུད་མེད་སྡིག་ཉེས་ཅན་ཞིག་གྲོང་ཁྱེར་དེར་ཡོད་དེ། ཁོ་མོས་ཡེ་ཤུ་ཕཱ་རུ་ཤི་པའི་ཁྱིམ་ལ་ཞལ་ལག་བཞེས་བཞིན་པར་ཤེས་ནས། སྤོས་ཆུ་གང་བའི་རྡོ་ཀ་མ་རུའི་བུམ་པ་ཞིག་ཁྱེར་ཡོང་བ་དང༌།</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293"/>
    </mc:Choice>
    <mc:Fallback xmlns="">
      <p:transition spd="slow" advTm="1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F206-B3BE-5762-4A8B-BF9DDE9ACF66}"/>
              </a:ext>
            </a:extLst>
          </p:cNvPr>
          <p:cNvPicPr>
            <a:picLocks noChangeAspect="1"/>
          </p:cNvPicPr>
          <p:nvPr/>
        </p:nvPicPr>
        <p:blipFill>
          <a:blip r:embed="rId2"/>
          <a:stretch>
            <a:fillRect/>
          </a:stretch>
        </p:blipFill>
        <p:spPr>
          <a:xfrm>
            <a:off x="-322729" y="-11787"/>
            <a:ext cx="12514729" cy="6869787"/>
          </a:xfrm>
          <a:prstGeom prst="rect">
            <a:avLst/>
          </a:prstGeom>
        </p:spPr>
      </p:pic>
      <p:sp>
        <p:nvSpPr>
          <p:cNvPr id="2" name="TextBox 1">
            <a:extLst>
              <a:ext uri="{FF2B5EF4-FFF2-40B4-BE49-F238E27FC236}">
                <a16:creationId xmlns:a16="http://schemas.microsoft.com/office/drawing/2014/main" id="{D32AB0FC-B0FE-1655-18AA-40769696B008}"/>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429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621274B-0B4A-316C-6D22-B8F815416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982CDA-C78C-0D4F-D165-2094A31245C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38As she stood behind Him at His feet weeping, she began to wet His feet with her tears and wipe them with her hair. Then she kissed His feet and anointed them with the perfume.</a:t>
            </a:r>
            <a:endParaRPr lang="en-ZA" dirty="0"/>
          </a:p>
        </p:txBody>
      </p:sp>
      <p:sp>
        <p:nvSpPr>
          <p:cNvPr id="5" name="TextBox 4">
            <a:extLst>
              <a:ext uri="{FF2B5EF4-FFF2-40B4-BE49-F238E27FC236}">
                <a16:creationId xmlns:a16="http://schemas.microsoft.com/office/drawing/2014/main" id="{477F29B9-C1A5-0F9C-A1E4-8CAE9229FBA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38ཁོང་གི་རྒྱབ་ཏུ་ཡེ་ཤུའི་ཞབས་དང་ཉེ་བར་ལངས་ནས་ངུ་བཞིན་བསྡད་པ་དང༌། ཁོ་མོའི་མིག་ཆུས་ཁོང་གི་ཞབས་རློན་པར་འགྱུར་ཏེ་རང་གི་སྐྲ་ཡིས་འཕྱིས་པ་དང༌། ཞབས་ལ་འོ་བྱས་ནས་སྤོས་ཆུ་བླུགས།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709"/>
    </mc:Choice>
    <mc:Fallback xmlns="">
      <p:transition spd="slow" advTm="1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1229</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2025-05-16T06:56:45Z</dcterms:modified>
</cp:coreProperties>
</file>