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4746D-503F-4F4D-BB07-A01F8E0B3F51}" v="1" dt="2025-05-16T07:00:56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446" autoAdjust="0"/>
  </p:normalViewPr>
  <p:slideViewPr>
    <p:cSldViewPr snapToGrid="0">
      <p:cViewPr varScale="1">
        <p:scale>
          <a:sx n="45" d="100"/>
          <a:sy n="45" d="100"/>
        </p:scale>
        <p:origin x="72" y="8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E57447B-5F75-452A-BC6E-2C04330B489C}"/>
    <pc:docChg chg="custSel modSld">
      <pc:chgData name="Alfred Smith" userId="3c60a3631c0db8ad" providerId="LiveId" clId="{DE57447B-5F75-452A-BC6E-2C04330B489C}" dt="2025-04-25T10:06:59.094" v="51"/>
      <pc:docMkLst>
        <pc:docMk/>
      </pc:docMkLst>
      <pc:sldChg chg="modSp">
        <pc:chgData name="Alfred Smith" userId="3c60a3631c0db8ad" providerId="LiveId" clId="{DE57447B-5F75-452A-BC6E-2C04330B489C}" dt="2025-04-25T09:57:19.558" v="31"/>
        <pc:sldMkLst>
          <pc:docMk/>
          <pc:sldMk cId="3759221820" sldId="439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E57447B-5F75-452A-BC6E-2C04330B489C}" dt="2025-04-25T09:58:56.591" v="32"/>
        <pc:sldMkLst>
          <pc:docMk/>
          <pc:sldMk cId="923867738" sldId="440"/>
        </pc:sldMkLst>
        <pc:spChg chg="add mod">
          <ac:chgData name="Alfred Smith" userId="3c60a3631c0db8ad" providerId="LiveId" clId="{DE57447B-5F75-452A-BC6E-2C04330B489C}" dt="2025-04-16T08:56:59.187" v="4"/>
          <ac:spMkLst>
            <pc:docMk/>
            <pc:sldMk cId="923867738" sldId="440"/>
            <ac:spMk id="2" creationId="{103811B5-E559-4B8E-C1F3-E62EAE834A00}"/>
          </ac:spMkLst>
        </pc:spChg>
        <pc:spChg chg="add mod">
          <ac:chgData name="Alfred Smith" userId="3c60a3631c0db8ad" providerId="LiveId" clId="{DE57447B-5F75-452A-BC6E-2C04330B489C}" dt="2025-04-25T09:58:56.591" v="32"/>
          <ac:spMkLst>
            <pc:docMk/>
            <pc:sldMk cId="923867738" sldId="440"/>
            <ac:spMk id="5" creationId="{7060E36D-704A-BC45-52A6-6CF9B492271C}"/>
          </ac:spMkLst>
        </pc:spChg>
      </pc:sldChg>
      <pc:sldChg chg="addSp delSp modSp mod">
        <pc:chgData name="Alfred Smith" userId="3c60a3631c0db8ad" providerId="LiveId" clId="{DE57447B-5F75-452A-BC6E-2C04330B489C}" dt="2025-04-25T09:59:22.551" v="33"/>
        <pc:sldMkLst>
          <pc:docMk/>
          <pc:sldMk cId="3676245138" sldId="441"/>
        </pc:sldMkLst>
        <pc:spChg chg="add mod">
          <ac:chgData name="Alfred Smith" userId="3c60a3631c0db8ad" providerId="LiveId" clId="{DE57447B-5F75-452A-BC6E-2C04330B489C}" dt="2025-04-16T08:57:11.248" v="6"/>
          <ac:spMkLst>
            <pc:docMk/>
            <pc:sldMk cId="3676245138" sldId="441"/>
            <ac:spMk id="2" creationId="{56C8E4EF-0656-4F11-743F-D01C7AD8980B}"/>
          </ac:spMkLst>
        </pc:spChg>
        <pc:spChg chg="add mod">
          <ac:chgData name="Alfred Smith" userId="3c60a3631c0db8ad" providerId="LiveId" clId="{DE57447B-5F75-452A-BC6E-2C04330B489C}" dt="2025-04-25T09:59:22.551" v="33"/>
          <ac:spMkLst>
            <pc:docMk/>
            <pc:sldMk cId="3676245138" sldId="441"/>
            <ac:spMk id="3" creationId="{E6A72627-435B-5112-37F9-C2C36D512284}"/>
          </ac:spMkLst>
        </pc:spChg>
      </pc:sldChg>
      <pc:sldChg chg="addSp delSp modSp mod">
        <pc:chgData name="Alfred Smith" userId="3c60a3631c0db8ad" providerId="LiveId" clId="{DE57447B-5F75-452A-BC6E-2C04330B489C}" dt="2025-04-25T09:59:47.083" v="34"/>
        <pc:sldMkLst>
          <pc:docMk/>
          <pc:sldMk cId="2180228365" sldId="442"/>
        </pc:sldMkLst>
        <pc:spChg chg="add mod">
          <ac:chgData name="Alfred Smith" userId="3c60a3631c0db8ad" providerId="LiveId" clId="{DE57447B-5F75-452A-BC6E-2C04330B489C}" dt="2025-04-16T08:57:22.359" v="8"/>
          <ac:spMkLst>
            <pc:docMk/>
            <pc:sldMk cId="2180228365" sldId="442"/>
            <ac:spMk id="2" creationId="{77259D96-91BE-319C-CA63-82668E59977E}"/>
          </ac:spMkLst>
        </pc:spChg>
        <pc:spChg chg="add mod">
          <ac:chgData name="Alfred Smith" userId="3c60a3631c0db8ad" providerId="LiveId" clId="{DE57447B-5F75-452A-BC6E-2C04330B489C}" dt="2025-04-25T09:59:47.083" v="34"/>
          <ac:spMkLst>
            <pc:docMk/>
            <pc:sldMk cId="2180228365" sldId="442"/>
            <ac:spMk id="3" creationId="{228579D1-31F0-29EF-3C65-7EBA1A60AAE9}"/>
          </ac:spMkLst>
        </pc:spChg>
      </pc:sldChg>
      <pc:sldChg chg="addSp delSp modSp mod">
        <pc:chgData name="Alfred Smith" userId="3c60a3631c0db8ad" providerId="LiveId" clId="{DE57447B-5F75-452A-BC6E-2C04330B489C}" dt="2025-04-25T10:00:15.586" v="37"/>
        <pc:sldMkLst>
          <pc:docMk/>
          <pc:sldMk cId="3095902142" sldId="443"/>
        </pc:sldMkLst>
        <pc:spChg chg="add mod">
          <ac:chgData name="Alfred Smith" userId="3c60a3631c0db8ad" providerId="LiveId" clId="{DE57447B-5F75-452A-BC6E-2C04330B489C}" dt="2025-04-16T08:57:34.398" v="10"/>
          <ac:spMkLst>
            <pc:docMk/>
            <pc:sldMk cId="3095902142" sldId="443"/>
            <ac:spMk id="2" creationId="{673FD655-2B11-A994-9F59-485664ABBB55}"/>
          </ac:spMkLst>
        </pc:spChg>
        <pc:spChg chg="add mod">
          <ac:chgData name="Alfred Smith" userId="3c60a3631c0db8ad" providerId="LiveId" clId="{DE57447B-5F75-452A-BC6E-2C04330B489C}" dt="2025-04-25T10:00:15.586" v="37"/>
          <ac:spMkLst>
            <pc:docMk/>
            <pc:sldMk cId="3095902142" sldId="443"/>
            <ac:spMk id="5" creationId="{F05B6EC3-4177-6DE0-6A3D-7B5583EFF80F}"/>
          </ac:spMkLst>
        </pc:spChg>
      </pc:sldChg>
      <pc:sldChg chg="addSp delSp modSp mod">
        <pc:chgData name="Alfred Smith" userId="3c60a3631c0db8ad" providerId="LiveId" clId="{DE57447B-5F75-452A-BC6E-2C04330B489C}" dt="2025-04-25T10:03:11.155" v="42" actId="404"/>
        <pc:sldMkLst>
          <pc:docMk/>
          <pc:sldMk cId="1718612039" sldId="444"/>
        </pc:sldMkLst>
        <pc:spChg chg="add mod">
          <ac:chgData name="Alfred Smith" userId="3c60a3631c0db8ad" providerId="LiveId" clId="{DE57447B-5F75-452A-BC6E-2C04330B489C}" dt="2025-04-16T08:57:44.874" v="12"/>
          <ac:spMkLst>
            <pc:docMk/>
            <pc:sldMk cId="1718612039" sldId="444"/>
            <ac:spMk id="2" creationId="{71B8A5AD-89F9-8AC2-E177-56616BE25E3D}"/>
          </ac:spMkLst>
        </pc:spChg>
        <pc:spChg chg="add mod ord">
          <ac:chgData name="Alfred Smith" userId="3c60a3631c0db8ad" providerId="LiveId" clId="{DE57447B-5F75-452A-BC6E-2C04330B489C}" dt="2025-04-25T10:03:11.155" v="42" actId="404"/>
          <ac:spMkLst>
            <pc:docMk/>
            <pc:sldMk cId="1718612039" sldId="444"/>
            <ac:spMk id="5" creationId="{0ADEE2F7-8138-8372-B404-F5B76C91FA0D}"/>
          </ac:spMkLst>
        </pc:spChg>
      </pc:sldChg>
      <pc:sldChg chg="addSp delSp modSp mod">
        <pc:chgData name="Alfred Smith" userId="3c60a3631c0db8ad" providerId="LiveId" clId="{DE57447B-5F75-452A-BC6E-2C04330B489C}" dt="2025-04-25T10:03:37.854" v="43"/>
        <pc:sldMkLst>
          <pc:docMk/>
          <pc:sldMk cId="2166098122" sldId="445"/>
        </pc:sldMkLst>
        <pc:spChg chg="add mod">
          <ac:chgData name="Alfred Smith" userId="3c60a3631c0db8ad" providerId="LiveId" clId="{DE57447B-5F75-452A-BC6E-2C04330B489C}" dt="2025-04-16T08:57:53.119" v="14"/>
          <ac:spMkLst>
            <pc:docMk/>
            <pc:sldMk cId="2166098122" sldId="445"/>
            <ac:spMk id="2" creationId="{5055BF62-0C3E-6DB4-042D-3ED320A556BE}"/>
          </ac:spMkLst>
        </pc:spChg>
        <pc:spChg chg="add mod">
          <ac:chgData name="Alfred Smith" userId="3c60a3631c0db8ad" providerId="LiveId" clId="{DE57447B-5F75-452A-BC6E-2C04330B489C}" dt="2025-04-25T10:03:37.854" v="43"/>
          <ac:spMkLst>
            <pc:docMk/>
            <pc:sldMk cId="2166098122" sldId="445"/>
            <ac:spMk id="3" creationId="{01F2DB74-3D01-0F88-4E83-2FB6E3B7CBF7}"/>
          </ac:spMkLst>
        </pc:spChg>
      </pc:sldChg>
      <pc:sldChg chg="addSp delSp modSp mod">
        <pc:chgData name="Alfred Smith" userId="3c60a3631c0db8ad" providerId="LiveId" clId="{DE57447B-5F75-452A-BC6E-2C04330B489C}" dt="2025-04-25T10:04:00.941" v="44"/>
        <pc:sldMkLst>
          <pc:docMk/>
          <pc:sldMk cId="665805102" sldId="446"/>
        </pc:sldMkLst>
        <pc:spChg chg="add mod">
          <ac:chgData name="Alfred Smith" userId="3c60a3631c0db8ad" providerId="LiveId" clId="{DE57447B-5F75-452A-BC6E-2C04330B489C}" dt="2025-04-16T08:58:02.302" v="16"/>
          <ac:spMkLst>
            <pc:docMk/>
            <pc:sldMk cId="665805102" sldId="446"/>
            <ac:spMk id="2" creationId="{4EE75808-5F69-AFCA-D15F-5C90A0C93A1D}"/>
          </ac:spMkLst>
        </pc:spChg>
        <pc:spChg chg="add mod">
          <ac:chgData name="Alfred Smith" userId="3c60a3631c0db8ad" providerId="LiveId" clId="{DE57447B-5F75-452A-BC6E-2C04330B489C}" dt="2025-04-25T10:04:00.941" v="44"/>
          <ac:spMkLst>
            <pc:docMk/>
            <pc:sldMk cId="665805102" sldId="446"/>
            <ac:spMk id="3" creationId="{41601197-3EEB-8EAC-671A-8E74C32891AE}"/>
          </ac:spMkLst>
        </pc:spChg>
      </pc:sldChg>
      <pc:sldChg chg="addSp delSp modSp mod">
        <pc:chgData name="Alfred Smith" userId="3c60a3631c0db8ad" providerId="LiveId" clId="{DE57447B-5F75-452A-BC6E-2C04330B489C}" dt="2025-04-25T10:04:25.135" v="45"/>
        <pc:sldMkLst>
          <pc:docMk/>
          <pc:sldMk cId="2422728137" sldId="447"/>
        </pc:sldMkLst>
        <pc:spChg chg="add mod">
          <ac:chgData name="Alfred Smith" userId="3c60a3631c0db8ad" providerId="LiveId" clId="{DE57447B-5F75-452A-BC6E-2C04330B489C}" dt="2025-04-16T08:58:11.928" v="18"/>
          <ac:spMkLst>
            <pc:docMk/>
            <pc:sldMk cId="2422728137" sldId="447"/>
            <ac:spMk id="3" creationId="{9A62E07B-5E4D-E8FA-F755-92BB93F8381F}"/>
          </ac:spMkLst>
        </pc:spChg>
        <pc:spChg chg="add mod">
          <ac:chgData name="Alfred Smith" userId="3c60a3631c0db8ad" providerId="LiveId" clId="{DE57447B-5F75-452A-BC6E-2C04330B489C}" dt="2025-04-25T10:04:25.135" v="45"/>
          <ac:spMkLst>
            <pc:docMk/>
            <pc:sldMk cId="2422728137" sldId="447"/>
            <ac:spMk id="5" creationId="{66B86285-58C6-92CC-4257-2EFF6F6038AC}"/>
          </ac:spMkLst>
        </pc:spChg>
      </pc:sldChg>
      <pc:sldChg chg="addSp delSp modSp mod">
        <pc:chgData name="Alfred Smith" userId="3c60a3631c0db8ad" providerId="LiveId" clId="{DE57447B-5F75-452A-BC6E-2C04330B489C}" dt="2025-04-25T10:04:41.945" v="46"/>
        <pc:sldMkLst>
          <pc:docMk/>
          <pc:sldMk cId="843663555" sldId="448"/>
        </pc:sldMkLst>
        <pc:spChg chg="add mod">
          <ac:chgData name="Alfred Smith" userId="3c60a3631c0db8ad" providerId="LiveId" clId="{DE57447B-5F75-452A-BC6E-2C04330B489C}" dt="2025-04-16T08:58:28.308" v="20"/>
          <ac:spMkLst>
            <pc:docMk/>
            <pc:sldMk cId="843663555" sldId="448"/>
            <ac:spMk id="2" creationId="{A505518F-BFF2-4A67-AA67-D5DEA6A1415B}"/>
          </ac:spMkLst>
        </pc:spChg>
        <pc:spChg chg="add mod">
          <ac:chgData name="Alfred Smith" userId="3c60a3631c0db8ad" providerId="LiveId" clId="{DE57447B-5F75-452A-BC6E-2C04330B489C}" dt="2025-04-25T10:04:41.945" v="46"/>
          <ac:spMkLst>
            <pc:docMk/>
            <pc:sldMk cId="843663555" sldId="448"/>
            <ac:spMk id="5" creationId="{7A937FBC-2B34-136B-46DE-7E86AE11798B}"/>
          </ac:spMkLst>
        </pc:spChg>
      </pc:sldChg>
      <pc:sldChg chg="addSp delSp modSp mod">
        <pc:chgData name="Alfred Smith" userId="3c60a3631c0db8ad" providerId="LiveId" clId="{DE57447B-5F75-452A-BC6E-2C04330B489C}" dt="2025-04-25T10:04:59.645" v="47"/>
        <pc:sldMkLst>
          <pc:docMk/>
          <pc:sldMk cId="4160448636" sldId="449"/>
        </pc:sldMkLst>
        <pc:spChg chg="add mod">
          <ac:chgData name="Alfred Smith" userId="3c60a3631c0db8ad" providerId="LiveId" clId="{DE57447B-5F75-452A-BC6E-2C04330B489C}" dt="2025-04-16T08:58:35.812" v="22"/>
          <ac:spMkLst>
            <pc:docMk/>
            <pc:sldMk cId="4160448636" sldId="449"/>
            <ac:spMk id="2" creationId="{A525DA0F-5BDB-9CFE-8EE3-DAF141751D3C}"/>
          </ac:spMkLst>
        </pc:spChg>
        <pc:spChg chg="add mod">
          <ac:chgData name="Alfred Smith" userId="3c60a3631c0db8ad" providerId="LiveId" clId="{DE57447B-5F75-452A-BC6E-2C04330B489C}" dt="2025-04-25T10:04:59.645" v="47"/>
          <ac:spMkLst>
            <pc:docMk/>
            <pc:sldMk cId="4160448636" sldId="449"/>
            <ac:spMk id="3" creationId="{B1F63CEF-5C6A-686C-8A6F-A078DD220543}"/>
          </ac:spMkLst>
        </pc:spChg>
      </pc:sldChg>
      <pc:sldChg chg="addSp delSp modSp mod">
        <pc:chgData name="Alfred Smith" userId="3c60a3631c0db8ad" providerId="LiveId" clId="{DE57447B-5F75-452A-BC6E-2C04330B489C}" dt="2025-04-25T10:05:56.974" v="48"/>
        <pc:sldMkLst>
          <pc:docMk/>
          <pc:sldMk cId="538051216" sldId="450"/>
        </pc:sldMkLst>
        <pc:spChg chg="add mod">
          <ac:chgData name="Alfred Smith" userId="3c60a3631c0db8ad" providerId="LiveId" clId="{DE57447B-5F75-452A-BC6E-2C04330B489C}" dt="2025-04-16T08:58:47.274" v="24"/>
          <ac:spMkLst>
            <pc:docMk/>
            <pc:sldMk cId="538051216" sldId="450"/>
            <ac:spMk id="2" creationId="{BA7F47B4-B658-E26A-CC78-A7AAA0326077}"/>
          </ac:spMkLst>
        </pc:spChg>
        <pc:spChg chg="add mod">
          <ac:chgData name="Alfred Smith" userId="3c60a3631c0db8ad" providerId="LiveId" clId="{DE57447B-5F75-452A-BC6E-2C04330B489C}" dt="2025-04-25T10:05:56.974" v="48"/>
          <ac:spMkLst>
            <pc:docMk/>
            <pc:sldMk cId="538051216" sldId="450"/>
            <ac:spMk id="3" creationId="{88319F09-5591-B17A-125B-D299BEF08125}"/>
          </ac:spMkLst>
        </pc:spChg>
      </pc:sldChg>
      <pc:sldChg chg="addSp delSp modSp mod">
        <pc:chgData name="Alfred Smith" userId="3c60a3631c0db8ad" providerId="LiveId" clId="{DE57447B-5F75-452A-BC6E-2C04330B489C}" dt="2025-04-25T10:06:18.906" v="49"/>
        <pc:sldMkLst>
          <pc:docMk/>
          <pc:sldMk cId="3386340796" sldId="451"/>
        </pc:sldMkLst>
        <pc:spChg chg="add mod">
          <ac:chgData name="Alfred Smith" userId="3c60a3631c0db8ad" providerId="LiveId" clId="{DE57447B-5F75-452A-BC6E-2C04330B489C}" dt="2025-04-16T08:59:16.654" v="26"/>
          <ac:spMkLst>
            <pc:docMk/>
            <pc:sldMk cId="3386340796" sldId="451"/>
            <ac:spMk id="2" creationId="{6E460653-6D31-6DFA-0A5D-B7CED7B613A2}"/>
          </ac:spMkLst>
        </pc:spChg>
        <pc:spChg chg="add mod">
          <ac:chgData name="Alfred Smith" userId="3c60a3631c0db8ad" providerId="LiveId" clId="{DE57447B-5F75-452A-BC6E-2C04330B489C}" dt="2025-04-25T10:06:18.906" v="49"/>
          <ac:spMkLst>
            <pc:docMk/>
            <pc:sldMk cId="3386340796" sldId="451"/>
            <ac:spMk id="3" creationId="{9003236C-6E86-7CA6-800B-F39603663415}"/>
          </ac:spMkLst>
        </pc:spChg>
      </pc:sldChg>
      <pc:sldChg chg="addSp delSp modSp mod">
        <pc:chgData name="Alfred Smith" userId="3c60a3631c0db8ad" providerId="LiveId" clId="{DE57447B-5F75-452A-BC6E-2C04330B489C}" dt="2025-04-25T10:06:39.941" v="50"/>
        <pc:sldMkLst>
          <pc:docMk/>
          <pc:sldMk cId="4002949039" sldId="452"/>
        </pc:sldMkLst>
        <pc:spChg chg="add mod">
          <ac:chgData name="Alfred Smith" userId="3c60a3631c0db8ad" providerId="LiveId" clId="{DE57447B-5F75-452A-BC6E-2C04330B489C}" dt="2025-04-16T08:59:27.057" v="28"/>
          <ac:spMkLst>
            <pc:docMk/>
            <pc:sldMk cId="4002949039" sldId="452"/>
            <ac:spMk id="2" creationId="{DA40B74F-BB37-0E63-4B92-8E6B8371B593}"/>
          </ac:spMkLst>
        </pc:spChg>
        <pc:spChg chg="add mod">
          <ac:chgData name="Alfred Smith" userId="3c60a3631c0db8ad" providerId="LiveId" clId="{DE57447B-5F75-452A-BC6E-2C04330B489C}" dt="2025-04-25T10:06:39.941" v="50"/>
          <ac:spMkLst>
            <pc:docMk/>
            <pc:sldMk cId="4002949039" sldId="452"/>
            <ac:spMk id="3" creationId="{68F75C8E-26D5-1EA0-9EB2-955C92C8D8F5}"/>
          </ac:spMkLst>
        </pc:spChg>
      </pc:sldChg>
      <pc:sldChg chg="addSp delSp modSp mod">
        <pc:chgData name="Alfred Smith" userId="3c60a3631c0db8ad" providerId="LiveId" clId="{DE57447B-5F75-452A-BC6E-2C04330B489C}" dt="2025-04-25T10:06:59.094" v="51"/>
        <pc:sldMkLst>
          <pc:docMk/>
          <pc:sldMk cId="283334129" sldId="453"/>
        </pc:sldMkLst>
        <pc:spChg chg="add mod">
          <ac:chgData name="Alfred Smith" userId="3c60a3631c0db8ad" providerId="LiveId" clId="{DE57447B-5F75-452A-BC6E-2C04330B489C}" dt="2025-04-16T08:59:42.893" v="30"/>
          <ac:spMkLst>
            <pc:docMk/>
            <pc:sldMk cId="283334129" sldId="453"/>
            <ac:spMk id="2" creationId="{CA424D8E-0B51-90F2-FDC1-CEC15CD40D44}"/>
          </ac:spMkLst>
        </pc:spChg>
        <pc:spChg chg="add mod">
          <ac:chgData name="Alfred Smith" userId="3c60a3631c0db8ad" providerId="LiveId" clId="{DE57447B-5F75-452A-BC6E-2C04330B489C}" dt="2025-04-25T10:06:59.094" v="51"/>
          <ac:spMkLst>
            <pc:docMk/>
            <pc:sldMk cId="283334129" sldId="453"/>
            <ac:spMk id="3" creationId="{5CCB72FC-1A20-0B7D-CBB0-847F490D7692}"/>
          </ac:spMkLst>
        </pc:spChg>
      </pc:sldChg>
      <pc:sldChg chg="addSp delSp modSp mod">
        <pc:chgData name="Alfred Smith" userId="3c60a3631c0db8ad" providerId="LiveId" clId="{DE57447B-5F75-452A-BC6E-2C04330B489C}" dt="2025-04-16T08:56:38.933" v="1"/>
        <pc:sldMkLst>
          <pc:docMk/>
          <pc:sldMk cId="826482979" sldId="468"/>
        </pc:sldMkLst>
        <pc:spChg chg="add mod">
          <ac:chgData name="Alfred Smith" userId="3c60a3631c0db8ad" providerId="LiveId" clId="{DE57447B-5F75-452A-BC6E-2C04330B489C}" dt="2025-04-16T08:56:38.933" v="1"/>
          <ac:spMkLst>
            <pc:docMk/>
            <pc:sldMk cId="826482979" sldId="468"/>
            <ac:spMk id="5" creationId="{00CA1018-358C-89CF-B8F1-7B75CC626C01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004352135" sldId="469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004352135" sldId="469"/>
            <ac:spMk id="2" creationId="{9E729E05-AA73-C111-CE01-1C426151FB48}"/>
          </ac:spMkLst>
        </pc:spChg>
      </pc:sldChg>
      <pc:sldChg chg="addSp modSp">
        <pc:chgData name="Alfred Smith" userId="3c60a3631c0db8ad" providerId="LiveId" clId="{DE57447B-5F75-452A-BC6E-2C04330B489C}" dt="2025-04-25T09:57:19.558" v="31"/>
        <pc:sldMkLst>
          <pc:docMk/>
          <pc:sldMk cId="2667376990" sldId="470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667376990" sldId="470"/>
            <ac:spMk id="3" creationId="{8EAD3313-2F2F-F9E6-FE3F-2BA50F2E6393}"/>
          </ac:spMkLst>
        </pc:spChg>
        <pc:spChg chg="add mod">
          <ac:chgData name="Alfred Smith" userId="3c60a3631c0db8ad" providerId="LiveId" clId="{DE57447B-5F75-452A-BC6E-2C04330B489C}" dt="2025-04-16T08:56:48.114" v="2"/>
          <ac:spMkLst>
            <pc:docMk/>
            <pc:sldMk cId="2667376990" sldId="470"/>
            <ac:spMk id="4" creationId="{E21F5909-2F5A-0540-68CD-CC518358CF98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522797075" sldId="471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522797075" sldId="471"/>
            <ac:spMk id="2" creationId="{01FA1CD7-0B0C-DC70-6ACF-AAD1DA407E52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384296886" sldId="472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384296886" sldId="472"/>
            <ac:spMk id="2" creationId="{61D271BF-0180-2767-C856-435EBE3ECE0C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2205387913" sldId="473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205387913" sldId="473"/>
            <ac:spMk id="2" creationId="{57F86B30-B643-B6D0-9D3B-A59F19F82108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2207349943" sldId="474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207349943" sldId="474"/>
            <ac:spMk id="2" creationId="{61C4BD9D-0AD1-F410-F549-78EF13612779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610214807" sldId="475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610214807" sldId="475"/>
            <ac:spMk id="2" creationId="{1B73C60C-DD49-C124-0C0D-20B2D3CE9F03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391029815" sldId="477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391029815" sldId="477"/>
            <ac:spMk id="2" creationId="{C15CFCF6-9E2D-F1C3-FA39-547179B45DCB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665500911" sldId="478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665500911" sldId="478"/>
            <ac:spMk id="2" creationId="{95643386-9308-F450-2362-0861AB286D67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322764856" sldId="479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322764856" sldId="479"/>
            <ac:spMk id="2" creationId="{EEF2B562-98F7-534F-67A5-4483343F773B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888699154" sldId="480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888699154" sldId="480"/>
            <ac:spMk id="2" creationId="{0FC167D2-B958-8EAC-E900-5F3114128791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143001083" sldId="481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143001083" sldId="481"/>
            <ac:spMk id="2" creationId="{452528FD-2F2F-9714-428B-EE8E7AE2F86B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2209321437" sldId="482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209321437" sldId="482"/>
            <ac:spMk id="2" creationId="{79BF711C-E0A5-BADB-CC60-B01DEA50BB29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294544814" sldId="483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294544814" sldId="483"/>
            <ac:spMk id="2" creationId="{9C0D8A42-1F0D-99DD-F2BF-3A1F47C35BAA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4294669325" sldId="484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4294669325" sldId="484"/>
            <ac:spMk id="3" creationId="{5F31A5D6-5E4A-10BF-FC91-30926F1EC314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736918567" sldId="485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Leonie Smith" userId="fed1330f33f5650e" providerId="LiveId" clId="{A0047D11-148C-46DC-9480-F1E521630D5E}"/>
    <pc:docChg chg="modSld">
      <pc:chgData name="Leonie Smith" userId="fed1330f33f5650e" providerId="LiveId" clId="{A0047D11-148C-46DC-9480-F1E521630D5E}" dt="2023-01-12T09:43:27.736" v="15"/>
      <pc:docMkLst>
        <pc:docMk/>
      </pc:docMkLst>
      <pc:sldChg chg="addSp modSp">
        <pc:chgData name="Leonie Smith" userId="fed1330f33f5650e" providerId="LiveId" clId="{A0047D11-148C-46DC-9480-F1E521630D5E}" dt="2023-01-12T09:41:06.763" v="0"/>
        <pc:sldMkLst>
          <pc:docMk/>
          <pc:sldMk cId="1004352135" sldId="469"/>
        </pc:sldMkLst>
      </pc:sldChg>
      <pc:sldChg chg="addSp modSp">
        <pc:chgData name="Leonie Smith" userId="fed1330f33f5650e" providerId="LiveId" clId="{A0047D11-148C-46DC-9480-F1E521630D5E}" dt="2023-01-12T09:41:08.642" v="1"/>
        <pc:sldMkLst>
          <pc:docMk/>
          <pc:sldMk cId="2667376990" sldId="470"/>
        </pc:sldMkLst>
      </pc:sldChg>
      <pc:sldChg chg="addSp modSp">
        <pc:chgData name="Leonie Smith" userId="fed1330f33f5650e" providerId="LiveId" clId="{A0047D11-148C-46DC-9480-F1E521630D5E}" dt="2023-01-12T09:41:17.847" v="2"/>
        <pc:sldMkLst>
          <pc:docMk/>
          <pc:sldMk cId="522797075" sldId="471"/>
        </pc:sldMkLst>
      </pc:sldChg>
      <pc:sldChg chg="addSp modSp">
        <pc:chgData name="Leonie Smith" userId="fed1330f33f5650e" providerId="LiveId" clId="{A0047D11-148C-46DC-9480-F1E521630D5E}" dt="2023-01-12T09:41:25.465" v="3"/>
        <pc:sldMkLst>
          <pc:docMk/>
          <pc:sldMk cId="3384296886" sldId="472"/>
        </pc:sldMkLst>
      </pc:sldChg>
      <pc:sldChg chg="addSp modSp">
        <pc:chgData name="Leonie Smith" userId="fed1330f33f5650e" providerId="LiveId" clId="{A0047D11-148C-46DC-9480-F1E521630D5E}" dt="2023-01-12T09:41:34.223" v="4"/>
        <pc:sldMkLst>
          <pc:docMk/>
          <pc:sldMk cId="2205387913" sldId="473"/>
        </pc:sldMkLst>
      </pc:sldChg>
      <pc:sldChg chg="addSp modSp">
        <pc:chgData name="Leonie Smith" userId="fed1330f33f5650e" providerId="LiveId" clId="{A0047D11-148C-46DC-9480-F1E521630D5E}" dt="2023-01-12T09:41:42.397" v="5"/>
        <pc:sldMkLst>
          <pc:docMk/>
          <pc:sldMk cId="2207349943" sldId="474"/>
        </pc:sldMkLst>
      </pc:sldChg>
      <pc:sldChg chg="addSp modSp">
        <pc:chgData name="Leonie Smith" userId="fed1330f33f5650e" providerId="LiveId" clId="{A0047D11-148C-46DC-9480-F1E521630D5E}" dt="2023-01-12T09:41:53.010" v="6"/>
        <pc:sldMkLst>
          <pc:docMk/>
          <pc:sldMk cId="1610214807" sldId="475"/>
        </pc:sldMkLst>
      </pc:sldChg>
      <pc:sldChg chg="addSp modSp">
        <pc:chgData name="Leonie Smith" userId="fed1330f33f5650e" providerId="LiveId" clId="{A0047D11-148C-46DC-9480-F1E521630D5E}" dt="2023-01-12T09:42:21.739" v="8"/>
        <pc:sldMkLst>
          <pc:docMk/>
          <pc:sldMk cId="1391029815" sldId="477"/>
        </pc:sldMkLst>
      </pc:sldChg>
      <pc:sldChg chg="addSp modSp">
        <pc:chgData name="Leonie Smith" userId="fed1330f33f5650e" providerId="LiveId" clId="{A0047D11-148C-46DC-9480-F1E521630D5E}" dt="2023-01-12T09:42:33.089" v="9"/>
        <pc:sldMkLst>
          <pc:docMk/>
          <pc:sldMk cId="3665500911" sldId="478"/>
        </pc:sldMkLst>
      </pc:sldChg>
      <pc:sldChg chg="addSp modSp">
        <pc:chgData name="Leonie Smith" userId="fed1330f33f5650e" providerId="LiveId" clId="{A0047D11-148C-46DC-9480-F1E521630D5E}" dt="2023-01-12T09:42:45.576" v="10"/>
        <pc:sldMkLst>
          <pc:docMk/>
          <pc:sldMk cId="3322764856" sldId="479"/>
        </pc:sldMkLst>
      </pc:sldChg>
      <pc:sldChg chg="addSp modSp">
        <pc:chgData name="Leonie Smith" userId="fed1330f33f5650e" providerId="LiveId" clId="{A0047D11-148C-46DC-9480-F1E521630D5E}" dt="2023-01-12T09:42:53.573" v="11"/>
        <pc:sldMkLst>
          <pc:docMk/>
          <pc:sldMk cId="3888699154" sldId="480"/>
        </pc:sldMkLst>
      </pc:sldChg>
      <pc:sldChg chg="addSp modSp">
        <pc:chgData name="Leonie Smith" userId="fed1330f33f5650e" providerId="LiveId" clId="{A0047D11-148C-46DC-9480-F1E521630D5E}" dt="2023-01-12T09:43:01.232" v="12"/>
        <pc:sldMkLst>
          <pc:docMk/>
          <pc:sldMk cId="1143001083" sldId="481"/>
        </pc:sldMkLst>
      </pc:sldChg>
      <pc:sldChg chg="addSp modSp">
        <pc:chgData name="Leonie Smith" userId="fed1330f33f5650e" providerId="LiveId" clId="{A0047D11-148C-46DC-9480-F1E521630D5E}" dt="2023-01-12T09:43:08.947" v="13"/>
        <pc:sldMkLst>
          <pc:docMk/>
          <pc:sldMk cId="2209321437" sldId="482"/>
        </pc:sldMkLst>
      </pc:sldChg>
      <pc:sldChg chg="addSp modSp">
        <pc:chgData name="Leonie Smith" userId="fed1330f33f5650e" providerId="LiveId" clId="{A0047D11-148C-46DC-9480-F1E521630D5E}" dt="2023-01-12T09:43:18.734" v="14"/>
        <pc:sldMkLst>
          <pc:docMk/>
          <pc:sldMk cId="1294544814" sldId="483"/>
        </pc:sldMkLst>
      </pc:sldChg>
      <pc:sldChg chg="addSp modSp">
        <pc:chgData name="Leonie Smith" userId="fed1330f33f5650e" providerId="LiveId" clId="{A0047D11-148C-46DC-9480-F1E521630D5E}" dt="2023-01-12T09:43:27.736" v="15"/>
        <pc:sldMkLst>
          <pc:docMk/>
          <pc:sldMk cId="4294669325" sldId="484"/>
        </pc:sldMkLst>
      </pc:sldChg>
      <pc:sldChg chg="addSp modSp">
        <pc:chgData name="Leonie Smith" userId="fed1330f33f5650e" providerId="LiveId" clId="{A0047D11-148C-46DC-9480-F1E521630D5E}" dt="2023-01-12T09:42:12.939" v="7"/>
        <pc:sldMkLst>
          <pc:docMk/>
          <pc:sldMk cId="1736918567" sldId="485"/>
        </pc:sldMkLst>
      </pc:sldChg>
    </pc:docChg>
  </pc:docChgLst>
  <pc:docChgLst>
    <pc:chgData name="Leonie Smith" userId="fed1330f33f5650e" providerId="LiveId" clId="{13799E99-3700-4559-A55F-5912A6CFA21B}"/>
    <pc:docChg chg="custSel addSld delSld modSld">
      <pc:chgData name="Leonie Smith" userId="fed1330f33f5650e" providerId="LiveId" clId="{13799E99-3700-4559-A55F-5912A6CFA21B}" dt="2022-11-01T04:32:22.092" v="81" actId="2696"/>
      <pc:docMkLst>
        <pc:docMk/>
      </pc:docMkLst>
      <pc:sldChg chg="addSp modSp mod">
        <pc:chgData name="Leonie Smith" userId="fed1330f33f5650e" providerId="LiveId" clId="{13799E99-3700-4559-A55F-5912A6CFA21B}" dt="2022-10-31T04:51:19.469" v="19"/>
        <pc:sldMkLst>
          <pc:docMk/>
          <pc:sldMk cId="3759221820" sldId="439"/>
        </pc:sldMkLst>
      </pc:sldChg>
      <pc:sldChg chg="addSp delSp modSp">
        <pc:chgData name="Leonie Smith" userId="fed1330f33f5650e" providerId="LiveId" clId="{13799E99-3700-4559-A55F-5912A6CFA21B}" dt="2022-10-31T04:56:30.818" v="21"/>
        <pc:sldMkLst>
          <pc:docMk/>
          <pc:sldMk cId="923867738" sldId="440"/>
        </pc:sldMkLst>
      </pc:sldChg>
      <pc:sldChg chg="addSp delSp modSp">
        <pc:chgData name="Leonie Smith" userId="fed1330f33f5650e" providerId="LiveId" clId="{13799E99-3700-4559-A55F-5912A6CFA21B}" dt="2022-10-31T04:59:11.307" v="24"/>
        <pc:sldMkLst>
          <pc:docMk/>
          <pc:sldMk cId="3676245138" sldId="441"/>
        </pc:sldMkLst>
      </pc:sldChg>
      <pc:sldChg chg="addSp delSp modSp">
        <pc:chgData name="Leonie Smith" userId="fed1330f33f5650e" providerId="LiveId" clId="{13799E99-3700-4559-A55F-5912A6CFA21B}" dt="2022-10-31T05:06:16.054" v="28"/>
        <pc:sldMkLst>
          <pc:docMk/>
          <pc:sldMk cId="2180228365" sldId="442"/>
        </pc:sldMkLst>
      </pc:sldChg>
      <pc:sldChg chg="addSp delSp modSp">
        <pc:chgData name="Leonie Smith" userId="fed1330f33f5650e" providerId="LiveId" clId="{13799E99-3700-4559-A55F-5912A6CFA21B}" dt="2022-10-31T05:13:02.814" v="30"/>
        <pc:sldMkLst>
          <pc:docMk/>
          <pc:sldMk cId="3095902142" sldId="443"/>
        </pc:sldMkLst>
      </pc:sldChg>
      <pc:sldChg chg="addSp delSp modSp">
        <pc:chgData name="Leonie Smith" userId="fed1330f33f5650e" providerId="LiveId" clId="{13799E99-3700-4559-A55F-5912A6CFA21B}" dt="2022-10-31T05:14:34.263" v="32"/>
        <pc:sldMkLst>
          <pc:docMk/>
          <pc:sldMk cId="1718612039" sldId="444"/>
        </pc:sldMkLst>
      </pc:sldChg>
      <pc:sldChg chg="addSp delSp modSp">
        <pc:chgData name="Leonie Smith" userId="fed1330f33f5650e" providerId="LiveId" clId="{13799E99-3700-4559-A55F-5912A6CFA21B}" dt="2022-10-31T05:20:12.451" v="43"/>
        <pc:sldMkLst>
          <pc:docMk/>
          <pc:sldMk cId="2166098122" sldId="445"/>
        </pc:sldMkLst>
      </pc:sldChg>
      <pc:sldChg chg="addSp delSp modSp">
        <pc:chgData name="Leonie Smith" userId="fed1330f33f5650e" providerId="LiveId" clId="{13799E99-3700-4559-A55F-5912A6CFA21B}" dt="2022-10-31T05:27:09.295" v="49"/>
        <pc:sldMkLst>
          <pc:docMk/>
          <pc:sldMk cId="665805102" sldId="446"/>
        </pc:sldMkLst>
      </pc:sldChg>
      <pc:sldChg chg="addSp modSp">
        <pc:chgData name="Leonie Smith" userId="fed1330f33f5650e" providerId="LiveId" clId="{13799E99-3700-4559-A55F-5912A6CFA21B}" dt="2022-10-31T05:33:09.180" v="50"/>
        <pc:sldMkLst>
          <pc:docMk/>
          <pc:sldMk cId="2422728137" sldId="447"/>
        </pc:sldMkLst>
      </pc:sldChg>
      <pc:sldChg chg="addSp delSp modSp">
        <pc:chgData name="Leonie Smith" userId="fed1330f33f5650e" providerId="LiveId" clId="{13799E99-3700-4559-A55F-5912A6CFA21B}" dt="2022-10-31T05:34:36.075" v="52"/>
        <pc:sldMkLst>
          <pc:docMk/>
          <pc:sldMk cId="843663555" sldId="448"/>
        </pc:sldMkLst>
      </pc:sldChg>
      <pc:sldChg chg="addSp delSp modSp">
        <pc:chgData name="Leonie Smith" userId="fed1330f33f5650e" providerId="LiveId" clId="{13799E99-3700-4559-A55F-5912A6CFA21B}" dt="2022-10-31T05:38:23.696" v="56"/>
        <pc:sldMkLst>
          <pc:docMk/>
          <pc:sldMk cId="4160448636" sldId="449"/>
        </pc:sldMkLst>
      </pc:sldChg>
      <pc:sldChg chg="addSp delSp modSp">
        <pc:chgData name="Leonie Smith" userId="fed1330f33f5650e" providerId="LiveId" clId="{13799E99-3700-4559-A55F-5912A6CFA21B}" dt="2022-10-31T05:55:13.983" v="73"/>
        <pc:sldMkLst>
          <pc:docMk/>
          <pc:sldMk cId="538051216" sldId="450"/>
        </pc:sldMkLst>
      </pc:sldChg>
      <pc:sldChg chg="addSp delSp modSp mod">
        <pc:chgData name="Leonie Smith" userId="fed1330f33f5650e" providerId="LiveId" clId="{13799E99-3700-4559-A55F-5912A6CFA21B}" dt="2022-10-31T05:42:36.786" v="62"/>
        <pc:sldMkLst>
          <pc:docMk/>
          <pc:sldMk cId="3386340796" sldId="451"/>
        </pc:sldMkLst>
      </pc:sldChg>
      <pc:sldChg chg="addSp delSp modSp">
        <pc:chgData name="Leonie Smith" userId="fed1330f33f5650e" providerId="LiveId" clId="{13799E99-3700-4559-A55F-5912A6CFA21B}" dt="2022-10-31T05:46:47.309" v="66"/>
        <pc:sldMkLst>
          <pc:docMk/>
          <pc:sldMk cId="4002949039" sldId="452"/>
        </pc:sldMkLst>
      </pc:sldChg>
      <pc:sldChg chg="addSp delSp modSp">
        <pc:chgData name="Leonie Smith" userId="fed1330f33f5650e" providerId="LiveId" clId="{13799E99-3700-4559-A55F-5912A6CFA21B}" dt="2022-10-31T05:49:40.402" v="72"/>
        <pc:sldMkLst>
          <pc:docMk/>
          <pc:sldMk cId="283334129" sldId="453"/>
        </pc:sldMkLst>
      </pc:sldChg>
      <pc:sldChg chg="addSp modSp modNotesTx">
        <pc:chgData name="Leonie Smith" userId="fed1330f33f5650e" providerId="LiveId" clId="{13799E99-3700-4559-A55F-5912A6CFA21B}" dt="2022-11-01T04:31:31.177" v="77" actId="5793"/>
        <pc:sldMkLst>
          <pc:docMk/>
          <pc:sldMk cId="826482979" sldId="468"/>
        </pc:sldMkLst>
      </pc:sldChg>
      <pc:sldChg chg="addSp delSp modSp del mod">
        <pc:chgData name="Leonie Smith" userId="fed1330f33f5650e" providerId="LiveId" clId="{13799E99-3700-4559-A55F-5912A6CFA21B}" dt="2022-11-01T04:32:22.092" v="81" actId="2696"/>
        <pc:sldMkLst>
          <pc:docMk/>
          <pc:sldMk cId="2009327160" sldId="476"/>
        </pc:sldMkLst>
      </pc:sldChg>
      <pc:sldChg chg="addSp modSp new">
        <pc:chgData name="Leonie Smith" userId="fed1330f33f5650e" providerId="LiveId" clId="{13799E99-3700-4559-A55F-5912A6CFA21B}" dt="2022-11-01T04:32:19.381" v="80"/>
        <pc:sldMkLst>
          <pc:docMk/>
          <pc:sldMk cId="1736918567" sldId="485"/>
        </pc:sldMkLst>
      </pc:sldChg>
    </pc:docChg>
  </pc:docChgLst>
  <pc:docChgLst>
    <pc:chgData name="Alfred Smith" userId="3c60a3631c0db8ad" providerId="LiveId" clId="{BCB4746D-503F-4F4D-BB07-A01F8E0B3F51}"/>
    <pc:docChg chg="undo custSel modSld">
      <pc:chgData name="Alfred Smith" userId="3c60a3631c0db8ad" providerId="LiveId" clId="{BCB4746D-503F-4F4D-BB07-A01F8E0B3F51}" dt="2025-05-16T07:07:51.424" v="18"/>
      <pc:docMkLst>
        <pc:docMk/>
      </pc:docMkLst>
      <pc:sldChg chg="modSp">
        <pc:chgData name="Alfred Smith" userId="3c60a3631c0db8ad" providerId="LiveId" clId="{BCB4746D-503F-4F4D-BB07-A01F8E0B3F51}" dt="2025-05-16T07:00:56.831" v="0"/>
        <pc:sldMkLst>
          <pc:docMk/>
          <pc:sldMk cId="3759221820" sldId="439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BCB4746D-503F-4F4D-BB07-A01F8E0B3F51}" dt="2025-05-16T07:01:42.452" v="1"/>
        <pc:sldMkLst>
          <pc:docMk/>
          <pc:sldMk cId="923867738" sldId="440"/>
        </pc:sldMkLst>
        <pc:spChg chg="mod">
          <ac:chgData name="Alfred Smith" userId="3c60a3631c0db8ad" providerId="LiveId" clId="{BCB4746D-503F-4F4D-BB07-A01F8E0B3F51}" dt="2025-05-16T07:01:42.452" v="1"/>
          <ac:spMkLst>
            <pc:docMk/>
            <pc:sldMk cId="923867738" sldId="440"/>
            <ac:spMk id="5" creationId="{7060E36D-704A-BC45-52A6-6CF9B492271C}"/>
          </ac:spMkLst>
        </pc:spChg>
      </pc:sldChg>
      <pc:sldChg chg="modSp mod">
        <pc:chgData name="Alfred Smith" userId="3c60a3631c0db8ad" providerId="LiveId" clId="{BCB4746D-503F-4F4D-BB07-A01F8E0B3F51}" dt="2025-05-16T07:02:12.196" v="2"/>
        <pc:sldMkLst>
          <pc:docMk/>
          <pc:sldMk cId="3676245138" sldId="441"/>
        </pc:sldMkLst>
        <pc:spChg chg="mod">
          <ac:chgData name="Alfred Smith" userId="3c60a3631c0db8ad" providerId="LiveId" clId="{BCB4746D-503F-4F4D-BB07-A01F8E0B3F51}" dt="2025-05-16T07:02:12.196" v="2"/>
          <ac:spMkLst>
            <pc:docMk/>
            <pc:sldMk cId="3676245138" sldId="441"/>
            <ac:spMk id="3" creationId="{E6A72627-435B-5112-37F9-C2C36D512284}"/>
          </ac:spMkLst>
        </pc:spChg>
      </pc:sldChg>
      <pc:sldChg chg="modSp mod">
        <pc:chgData name="Alfred Smith" userId="3c60a3631c0db8ad" providerId="LiveId" clId="{BCB4746D-503F-4F4D-BB07-A01F8E0B3F51}" dt="2025-05-16T07:02:46.122" v="3"/>
        <pc:sldMkLst>
          <pc:docMk/>
          <pc:sldMk cId="2180228365" sldId="442"/>
        </pc:sldMkLst>
        <pc:spChg chg="mod">
          <ac:chgData name="Alfred Smith" userId="3c60a3631c0db8ad" providerId="LiveId" clId="{BCB4746D-503F-4F4D-BB07-A01F8E0B3F51}" dt="2025-05-16T07:02:46.122" v="3"/>
          <ac:spMkLst>
            <pc:docMk/>
            <pc:sldMk cId="2180228365" sldId="442"/>
            <ac:spMk id="3" creationId="{228579D1-31F0-29EF-3C65-7EBA1A60AAE9}"/>
          </ac:spMkLst>
        </pc:spChg>
      </pc:sldChg>
      <pc:sldChg chg="modSp mod">
        <pc:chgData name="Alfred Smith" userId="3c60a3631c0db8ad" providerId="LiveId" clId="{BCB4746D-503F-4F4D-BB07-A01F8E0B3F51}" dt="2025-05-16T07:03:14.959" v="4"/>
        <pc:sldMkLst>
          <pc:docMk/>
          <pc:sldMk cId="3095902142" sldId="443"/>
        </pc:sldMkLst>
        <pc:spChg chg="mod">
          <ac:chgData name="Alfred Smith" userId="3c60a3631c0db8ad" providerId="LiveId" clId="{BCB4746D-503F-4F4D-BB07-A01F8E0B3F51}" dt="2025-05-16T07:03:14.959" v="4"/>
          <ac:spMkLst>
            <pc:docMk/>
            <pc:sldMk cId="3095902142" sldId="443"/>
            <ac:spMk id="5" creationId="{F05B6EC3-4177-6DE0-6A3D-7B5583EFF80F}"/>
          </ac:spMkLst>
        </pc:spChg>
      </pc:sldChg>
      <pc:sldChg chg="modSp mod">
        <pc:chgData name="Alfred Smith" userId="3c60a3631c0db8ad" providerId="LiveId" clId="{BCB4746D-503F-4F4D-BB07-A01F8E0B3F51}" dt="2025-05-16T07:03:40.113" v="5"/>
        <pc:sldMkLst>
          <pc:docMk/>
          <pc:sldMk cId="1718612039" sldId="444"/>
        </pc:sldMkLst>
        <pc:spChg chg="mod">
          <ac:chgData name="Alfred Smith" userId="3c60a3631c0db8ad" providerId="LiveId" clId="{BCB4746D-503F-4F4D-BB07-A01F8E0B3F51}" dt="2025-05-16T07:03:40.113" v="5"/>
          <ac:spMkLst>
            <pc:docMk/>
            <pc:sldMk cId="1718612039" sldId="444"/>
            <ac:spMk id="5" creationId="{0ADEE2F7-8138-8372-B404-F5B76C91FA0D}"/>
          </ac:spMkLst>
        </pc:spChg>
      </pc:sldChg>
      <pc:sldChg chg="addSp delSp modSp mod">
        <pc:chgData name="Alfred Smith" userId="3c60a3631c0db8ad" providerId="LiveId" clId="{BCB4746D-503F-4F4D-BB07-A01F8E0B3F51}" dt="2025-05-16T07:05:27.005" v="10"/>
        <pc:sldMkLst>
          <pc:docMk/>
          <pc:sldMk cId="2166098122" sldId="445"/>
        </pc:sldMkLst>
        <pc:spChg chg="add del mod">
          <ac:chgData name="Alfred Smith" userId="3c60a3631c0db8ad" providerId="LiveId" clId="{BCB4746D-503F-4F4D-BB07-A01F8E0B3F51}" dt="2025-05-16T07:05:27.005" v="10"/>
          <ac:spMkLst>
            <pc:docMk/>
            <pc:sldMk cId="2166098122" sldId="445"/>
            <ac:spMk id="3" creationId="{01F2DB74-3D01-0F88-4E83-2FB6E3B7CBF7}"/>
          </ac:spMkLst>
        </pc:spChg>
        <pc:spChg chg="add del">
          <ac:chgData name="Alfred Smith" userId="3c60a3631c0db8ad" providerId="LiveId" clId="{BCB4746D-503F-4F4D-BB07-A01F8E0B3F51}" dt="2025-05-16T07:05:23.593" v="8" actId="22"/>
          <ac:spMkLst>
            <pc:docMk/>
            <pc:sldMk cId="2166098122" sldId="445"/>
            <ac:spMk id="5" creationId="{8ED02E54-392F-3581-FC93-777BE7A12F19}"/>
          </ac:spMkLst>
        </pc:spChg>
      </pc:sldChg>
      <pc:sldChg chg="modSp mod">
        <pc:chgData name="Alfred Smith" userId="3c60a3631c0db8ad" providerId="LiveId" clId="{BCB4746D-503F-4F4D-BB07-A01F8E0B3F51}" dt="2025-05-16T07:05:45.927" v="11"/>
        <pc:sldMkLst>
          <pc:docMk/>
          <pc:sldMk cId="665805102" sldId="446"/>
        </pc:sldMkLst>
        <pc:spChg chg="mod">
          <ac:chgData name="Alfred Smith" userId="3c60a3631c0db8ad" providerId="LiveId" clId="{BCB4746D-503F-4F4D-BB07-A01F8E0B3F51}" dt="2025-05-16T07:05:45.927" v="11"/>
          <ac:spMkLst>
            <pc:docMk/>
            <pc:sldMk cId="665805102" sldId="446"/>
            <ac:spMk id="3" creationId="{41601197-3EEB-8EAC-671A-8E74C32891AE}"/>
          </ac:spMkLst>
        </pc:spChg>
      </pc:sldChg>
      <pc:sldChg chg="modSp mod">
        <pc:chgData name="Alfred Smith" userId="3c60a3631c0db8ad" providerId="LiveId" clId="{BCB4746D-503F-4F4D-BB07-A01F8E0B3F51}" dt="2025-05-16T07:06:00.227" v="12"/>
        <pc:sldMkLst>
          <pc:docMk/>
          <pc:sldMk cId="2422728137" sldId="447"/>
        </pc:sldMkLst>
        <pc:spChg chg="mod">
          <ac:chgData name="Alfred Smith" userId="3c60a3631c0db8ad" providerId="LiveId" clId="{BCB4746D-503F-4F4D-BB07-A01F8E0B3F51}" dt="2025-05-16T07:06:00.227" v="12"/>
          <ac:spMkLst>
            <pc:docMk/>
            <pc:sldMk cId="2422728137" sldId="447"/>
            <ac:spMk id="5" creationId="{66B86285-58C6-92CC-4257-2EFF6F6038AC}"/>
          </ac:spMkLst>
        </pc:spChg>
      </pc:sldChg>
      <pc:sldChg chg="modSp mod">
        <pc:chgData name="Alfred Smith" userId="3c60a3631c0db8ad" providerId="LiveId" clId="{BCB4746D-503F-4F4D-BB07-A01F8E0B3F51}" dt="2025-05-16T07:06:23.689" v="13"/>
        <pc:sldMkLst>
          <pc:docMk/>
          <pc:sldMk cId="843663555" sldId="448"/>
        </pc:sldMkLst>
        <pc:spChg chg="mod">
          <ac:chgData name="Alfred Smith" userId="3c60a3631c0db8ad" providerId="LiveId" clId="{BCB4746D-503F-4F4D-BB07-A01F8E0B3F51}" dt="2025-05-16T07:06:23.689" v="13"/>
          <ac:spMkLst>
            <pc:docMk/>
            <pc:sldMk cId="843663555" sldId="448"/>
            <ac:spMk id="5" creationId="{7A937FBC-2B34-136B-46DE-7E86AE11798B}"/>
          </ac:spMkLst>
        </pc:spChg>
      </pc:sldChg>
      <pc:sldChg chg="modSp mod">
        <pc:chgData name="Alfred Smith" userId="3c60a3631c0db8ad" providerId="LiveId" clId="{BCB4746D-503F-4F4D-BB07-A01F8E0B3F51}" dt="2025-05-16T07:06:40.018" v="14"/>
        <pc:sldMkLst>
          <pc:docMk/>
          <pc:sldMk cId="4160448636" sldId="449"/>
        </pc:sldMkLst>
        <pc:spChg chg="mod">
          <ac:chgData name="Alfred Smith" userId="3c60a3631c0db8ad" providerId="LiveId" clId="{BCB4746D-503F-4F4D-BB07-A01F8E0B3F51}" dt="2025-05-16T07:06:40.018" v="14"/>
          <ac:spMkLst>
            <pc:docMk/>
            <pc:sldMk cId="4160448636" sldId="449"/>
            <ac:spMk id="3" creationId="{B1F63CEF-5C6A-686C-8A6F-A078DD220543}"/>
          </ac:spMkLst>
        </pc:spChg>
      </pc:sldChg>
      <pc:sldChg chg="modSp mod">
        <pc:chgData name="Alfred Smith" userId="3c60a3631c0db8ad" providerId="LiveId" clId="{BCB4746D-503F-4F4D-BB07-A01F8E0B3F51}" dt="2025-05-16T07:06:56.798" v="15"/>
        <pc:sldMkLst>
          <pc:docMk/>
          <pc:sldMk cId="538051216" sldId="450"/>
        </pc:sldMkLst>
        <pc:spChg chg="mod">
          <ac:chgData name="Alfred Smith" userId="3c60a3631c0db8ad" providerId="LiveId" clId="{BCB4746D-503F-4F4D-BB07-A01F8E0B3F51}" dt="2025-05-16T07:06:56.798" v="15"/>
          <ac:spMkLst>
            <pc:docMk/>
            <pc:sldMk cId="538051216" sldId="450"/>
            <ac:spMk id="3" creationId="{88319F09-5591-B17A-125B-D299BEF08125}"/>
          </ac:spMkLst>
        </pc:spChg>
      </pc:sldChg>
      <pc:sldChg chg="modSp mod">
        <pc:chgData name="Alfred Smith" userId="3c60a3631c0db8ad" providerId="LiveId" clId="{BCB4746D-503F-4F4D-BB07-A01F8E0B3F51}" dt="2025-05-16T07:07:14.131" v="16"/>
        <pc:sldMkLst>
          <pc:docMk/>
          <pc:sldMk cId="3386340796" sldId="451"/>
        </pc:sldMkLst>
        <pc:spChg chg="mod">
          <ac:chgData name="Alfred Smith" userId="3c60a3631c0db8ad" providerId="LiveId" clId="{BCB4746D-503F-4F4D-BB07-A01F8E0B3F51}" dt="2025-05-16T07:07:14.131" v="16"/>
          <ac:spMkLst>
            <pc:docMk/>
            <pc:sldMk cId="3386340796" sldId="451"/>
            <ac:spMk id="3" creationId="{9003236C-6E86-7CA6-800B-F39603663415}"/>
          </ac:spMkLst>
        </pc:spChg>
      </pc:sldChg>
      <pc:sldChg chg="modSp mod">
        <pc:chgData name="Alfred Smith" userId="3c60a3631c0db8ad" providerId="LiveId" clId="{BCB4746D-503F-4F4D-BB07-A01F8E0B3F51}" dt="2025-05-16T07:07:32.587" v="17"/>
        <pc:sldMkLst>
          <pc:docMk/>
          <pc:sldMk cId="4002949039" sldId="452"/>
        </pc:sldMkLst>
        <pc:spChg chg="mod">
          <ac:chgData name="Alfred Smith" userId="3c60a3631c0db8ad" providerId="LiveId" clId="{BCB4746D-503F-4F4D-BB07-A01F8E0B3F51}" dt="2025-05-16T07:07:32.587" v="17"/>
          <ac:spMkLst>
            <pc:docMk/>
            <pc:sldMk cId="4002949039" sldId="452"/>
            <ac:spMk id="3" creationId="{68F75C8E-26D5-1EA0-9EB2-955C92C8D8F5}"/>
          </ac:spMkLst>
        </pc:spChg>
      </pc:sldChg>
      <pc:sldChg chg="modSp mod">
        <pc:chgData name="Alfred Smith" userId="3c60a3631c0db8ad" providerId="LiveId" clId="{BCB4746D-503F-4F4D-BB07-A01F8E0B3F51}" dt="2025-05-16T07:07:51.424" v="18"/>
        <pc:sldMkLst>
          <pc:docMk/>
          <pc:sldMk cId="283334129" sldId="453"/>
        </pc:sldMkLst>
        <pc:spChg chg="mod">
          <ac:chgData name="Alfred Smith" userId="3c60a3631c0db8ad" providerId="LiveId" clId="{BCB4746D-503F-4F4D-BB07-A01F8E0B3F51}" dt="2025-05-16T07:07:51.424" v="18"/>
          <ac:spMkLst>
            <pc:docMk/>
            <pc:sldMk cId="283334129" sldId="453"/>
            <ac:spMk id="3" creationId="{5CCB72FC-1A20-0B7D-CBB0-847F490D7692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1004352135" sldId="469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1004352135" sldId="469"/>
            <ac:spMk id="2" creationId="{9E729E05-AA73-C111-CE01-1C426151FB48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2667376990" sldId="470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2667376990" sldId="470"/>
            <ac:spMk id="3" creationId="{8EAD3313-2F2F-F9E6-FE3F-2BA50F2E6393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522797075" sldId="471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522797075" sldId="471"/>
            <ac:spMk id="2" creationId="{01FA1CD7-0B0C-DC70-6ACF-AAD1DA407E52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3384296886" sldId="472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3384296886" sldId="472"/>
            <ac:spMk id="2" creationId="{61D271BF-0180-2767-C856-435EBE3ECE0C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2205387913" sldId="473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2205387913" sldId="473"/>
            <ac:spMk id="2" creationId="{57F86B30-B643-B6D0-9D3B-A59F19F82108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2207349943" sldId="474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2207349943" sldId="474"/>
            <ac:spMk id="2" creationId="{61C4BD9D-0AD1-F410-F549-78EF13612779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1610214807" sldId="475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1610214807" sldId="475"/>
            <ac:spMk id="2" creationId="{1B73C60C-DD49-C124-0C0D-20B2D3CE9F03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1391029815" sldId="477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1391029815" sldId="477"/>
            <ac:spMk id="2" creationId="{C15CFCF6-9E2D-F1C3-FA39-547179B45DCB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3665500911" sldId="478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3665500911" sldId="478"/>
            <ac:spMk id="2" creationId="{95643386-9308-F450-2362-0861AB286D67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3322764856" sldId="479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3322764856" sldId="479"/>
            <ac:spMk id="2" creationId="{EEF2B562-98F7-534F-67A5-4483343F773B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3888699154" sldId="480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3888699154" sldId="480"/>
            <ac:spMk id="2" creationId="{0FC167D2-B958-8EAC-E900-5F3114128791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1143001083" sldId="481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1143001083" sldId="481"/>
            <ac:spMk id="2" creationId="{452528FD-2F2F-9714-428B-EE8E7AE2F86B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2209321437" sldId="482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2209321437" sldId="482"/>
            <ac:spMk id="2" creationId="{79BF711C-E0A5-BADB-CC60-B01DEA50BB29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1294544814" sldId="483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1294544814" sldId="483"/>
            <ac:spMk id="2" creationId="{9C0D8A42-1F0D-99DD-F2BF-3A1F47C35BAA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4294669325" sldId="484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4294669325" sldId="484"/>
            <ac:spMk id="3" creationId="{5F31A5D6-5E4A-10BF-FC91-30926F1EC314}"/>
          </ac:spMkLst>
        </pc:spChg>
      </pc:sldChg>
      <pc:sldChg chg="modSp">
        <pc:chgData name="Alfred Smith" userId="3c60a3631c0db8ad" providerId="LiveId" clId="{BCB4746D-503F-4F4D-BB07-A01F8E0B3F51}" dt="2025-05-16T07:00:56.831" v="0"/>
        <pc:sldMkLst>
          <pc:docMk/>
          <pc:sldMk cId="1736918567" sldId="485"/>
        </pc:sldMkLst>
        <pc:spChg chg="mod">
          <ac:chgData name="Alfred Smith" userId="3c60a3631c0db8ad" providerId="LiveId" clId="{BCB4746D-503F-4F4D-BB07-A01F8E0B3F51}" dt="2025-05-16T07:00:56.831" v="0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50165D-8EEA-AB6B-6084-5B0555BDA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CA1018-358C-89CF-B8F1-7B75CC626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"/>
    </mc:Choice>
    <mc:Fallback xmlns="">
      <p:transition spd="slow" advTm="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6B30-B643-B6D0-9D3B-A59F19F8210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D4F3C7-B84E-5DB6-FD77-E0195BC9D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FD655-2B11-A994-9F59-485664ABBB5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23So Jesus called them together and began to speak to them in parables: “How can Satan drive out Satan?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B6EC3-4177-6DE0-6A3D-7B5583EFF80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ཡེ་ཤུས་ཆོས་ཁྲིམས་ལ་མཁས་པའི་མི་དེ་ཚོ་རང་གི་དྲུང་དུ་བོས་ཏེ་དཔེའི་སྒོ་ནས་དེ་རྣམས་ལ་“བདུད་སཱ་ཏན་གྱིས་བདུད་རང་ཉིད་ཇི་ལྟར་སྐྲོད་སྲིད་དམ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BD9D-0AD1-F410-F549-78EF1361277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DEE2F7-8138-8372-B404-F5B76C91FA0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24གལ་ཏེ་རྒྱལ་ཁབ་གཅིག་ལ་ནང་འཁྲུག་བྱུང་ན་རྒྱལ་ཁབ་དེ་བརྟན་པོར་གནས་མི་ཐུབ་པ་དང༌། 25ཁྱིམ་ཚང་གཅིག་ལ་ནང་འཁྲུག་བྱུང་ན་ཁྱིམ་ཚང་དེའང་བརྟན་པོར་གནས་མི་ཐུབ་པ་ལྟར།</a:t>
            </a:r>
            <a:endParaRPr lang="en-ZA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D58B05-F367-AC1B-9048-9F3AA32A1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8A5AD-89F9-8AC2-E177-56616BE25E3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24If a kingdom is divided against itself, it cannot stand. 25If a house is divided against itself, it cannot stand.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C60C-DD49-C124-0C0D-20B2D3CE9F0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78618A6-DFC2-2CC0-D8E5-AC70EC2FA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5BF62-0C3E-6DB4-042D-3ED320A556B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if Satan is divided and rises against himself, he cannot stand; his end has come.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2DB74-3D01-0F88-4E83-2FB6E3B7CBF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དེ་བཞིན་བདུད་སཱ་ཏན་གྱིས་རང་གིས་རང་ལ་རྒོལ་ན་བདུད་དེ་བརྟན་པོར་གནས་མི་ཐུབ་ཅིང་ཁོའི་དབང་མེད་པར་འགྱུར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53DC-142F-38A4-D54F-5855B4602EA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8814E2-44E4-A201-9EA7-E101AE3A9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75808-5F69-AFCA-D15F-5C90A0C93A1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27Indeed, no one can enter a strong man’s house to steal his possessions unless he first ties up the strong man. Then he can plunder his house.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01197-3EEB-8EAC-671A-8E74C32891A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27ཡང་སུས་ཀྱང་མི་སྟོབས་ཤུགས་ཆེན་པོ་ཞིག་གི་ཁང་པ་ལ་འཛུལ་ནས་དེའི་ཅ་ལག་འཕྲོག་མི་ཐུབ་སྟེ། སྔོན་ལ་མི་དེ་བཅིངས་ནས་ཁོ་ལ་ཅི་ཡོད་པ་དེ་འཕྲོག་ཐུབ།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3"/>
    </mc:Choice>
    <mc:Fallback xmlns="">
      <p:transition spd="slow" advTm="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CFCF6-9E2D-F1C3-FA39-547179B45DC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A6A38D-7F11-544F-731C-41647EB17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2E07B-5E4D-E8FA-F755-92BB93F8381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the sons of men will be forgiven all sins and blasphemies, as many as they utter.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6285-58C6-92CC-4257-2EFF6F6038A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28ངས་ཁྱོད་ཚོ་ལ་བདེན་པར་ཟེར་རྒྱུར། དཀོན་མཆོག་གིས་མིའི་སྡིག་ཉེས་ཐམས་ཅད་དང་སྐུར་བ་འདེབས་པའི་སྡིག་པ་སེལ་ཐུབ་ནའང༌།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"/>
    </mc:Choice>
    <mc:Fallback xmlns="">
      <p:transition spd="slow" advTm="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29E05-AA73-C111-CE01-1C426151FB48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43386-9308-F450-2362-0861AB286D6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C65140-227D-56CC-018B-BC23F5864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518F-BFF2-4A67-AA67-D5DEA6A1415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whoever blasphemes against the Holy Spirit will never be forgiven; he is guilty of eternal sin.”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37FBC-2B34-136B-46DE-7E86AE11798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དཀོན་མཆོག་གི་དམ་པའི་ཐུགས་ཉིད་ལ་སྐུར་བ་འདེབས་མཁན་དེར་དུས་ནམ་ཡང་སྡིག་སེལ་མི་ཐོབ་པར་གཏན་དུ་སྡིག་པའི་ཆད་པ་འཁུར་དགོས་སོ་”ཞེས་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9"/>
    </mc:Choice>
    <mc:Fallback xmlns="">
      <p:transition spd="slow" advTm="1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2B562-98F7-534F-67A5-4483343F773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0A7278-00F5-5FB5-DA30-FCF185AE4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5DA0F-5BDB-9CFE-8EE3-DAF141751D3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30Jesus made this statement because they were saying, “He has an unclean spirit.”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63CEF-5C6A-686C-8A6F-A078DD22054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30ཁོང་གིས་འདི་ལྟར་གསུངས་དོན་ནི་མི་དེ་རྣམས་ཀྱིས་ཁོང་ཉིད་གདོན་འདྲེ་མི་གཙང་བ་ཡིས་བཟུང་འདུག་ཅེས་བཤད་པའི་རྐྱེན་གྱི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8"/>
    </mc:Choice>
    <mc:Fallback xmlns="">
      <p:transition spd="slow" advTm="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67D2-B958-8EAC-E900-5F31141287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8DF3D8-ADAD-EA08-19B9-B33CEF7F9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F47B4-B658-E26A-CC78-A7AAA032607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31Then Jesus’ mother and brothers came and stood outside. They sent someone in to summon Him,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19F09-5591-B17A-125B-D299BEF0812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31དེ་ནས་ཡེ་ཤུའི་མ་ཡུམ་དང་གཅུང་པོ་ཚོ་ཕེབས་ཏེ། ཕྱི་ལོགས་ལ་བཞེངས་ནས་མི་ཞིག་ཁོང་ཉིད་འབོད་དུ་བཏང༌།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7"/>
    </mc:Choice>
    <mc:Fallback xmlns="">
      <p:transition spd="slow" advTm="1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528FD-2F2F-9714-428B-EE8E7AE2F86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ACD345-CF60-B44D-507D-9604E4ED9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60653-6D31-6DFA-0A5D-B7CED7B613A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32and a crowd was sitting around Him. “Look,” He was told, “Your mother and brothers  are outside, asking for You.”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3236C-6E86-7CA6-800B-F3960366341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32མི་ཚོགས་མང་པོ་ཁོང་གི་མཐའ་བསྐོར་ལ་བསྡད་ཡོད་ཅིང༌། དེ་ཚོས་“གཟིགས་དང༌། ཁྱེད་ཀྱི་མ་ཡུམ་དང་སྐུ་མཆེད་ཚོས་ཕྱི་རོལ་ནས་ཁྱེད་རང་འཚོལ་བཞིན་འདུག་”ཅེས་ཞུས་པ་ལ།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F711C-E0A5-BADB-CC60-B01DEA50BB29}"/>
              </a:ext>
            </a:extLst>
          </p:cNvPr>
          <p:cNvSpPr txBox="1"/>
          <p:nvPr/>
        </p:nvSpPr>
        <p:spPr>
          <a:xfrm>
            <a:off x="10114370" y="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44010C-8D8E-CBD0-10EF-896A0B469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0B74F-BB37-0E63-4B92-8E6B8371B59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33But Jesus replied, “Who are My mother and My brothers?” 34Looking at those seated in a circle around Him, He said, “Here are My mother and My brothers!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75C8E-26D5-1EA0-9EB2-955C92C8D8F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33ཁོང་གིས་མི་དེ་ཚོར་“ངའི་མ་དང་ངའི་སྤུན་ནི་སུ་ཡིན་ནམ་”ཞེས་གསུངས་ནས། 34རང་གི་མཐའ་སྐོར་ལ་བསྡད་ཡོད་པའི་མིར་རིམ་གྱིས་གཟིགས་ནས་“ལྟོས་དང༌། ངའི་མ་དང་ངའི་སྤུན་ནི་མི་འདི་ཚོ་ཡིན།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0"/>
    </mc:Choice>
    <mc:Fallback xmlns="">
      <p:transition spd="slow" advTm="1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Jesus’ relatives - Mark 3:20-35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/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13C646-2F03-C3F0-AF29-3E28D4C56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8A42-1F0D-99DD-F2BF-3A1F47C35BAA}"/>
              </a:ext>
            </a:extLst>
          </p:cNvPr>
          <p:cNvSpPr txBox="1"/>
          <p:nvPr/>
        </p:nvSpPr>
        <p:spPr>
          <a:xfrm>
            <a:off x="8828496" y="24497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3:33,34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467960E-299D-2CE6-051E-319051BAF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424D8E-0B51-90F2-FDC1-CEC15CD40D4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35For whoever does the will of God is My brother and sister and mother.”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B72FC-1A20-0B7D-CBB0-847F490D769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35གང་ལགས་ཟེར་ན། དཀོན་མཆོག་གི་དགོངས་པ་བཞིན་དུ་བྱེད་མཁན་ཐམས་ཅད་ནི་ངའི་སྤུན་དང་སྲིང་མོ། མ་ཡུམ་ཡིན་ནོ་”ཞེས་གསུངས་སོ།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9"/>
    </mc:Choice>
    <mc:Fallback xmlns="">
      <p:transition spd="slow" advTm="8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A5D6-5E4A-10BF-FC91-30926F1EC31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D3313-2F2F-F9E6-FE3F-2BA50F2E6393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21F5909-2F5A-0540-68CD-CC518358CF98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7768B2-33CF-8BF8-E7DF-EC29671A5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3811B5-E559-4B8E-C1F3-E62EAE834A0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20Then Jesus went home, and once again a crowd gathered, so that He and His disciples could not even eat.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0E36D-704A-BC45-52A6-6CF9B492271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20དེ་ནས་ཡེ་ཤུ་དང་ཉེ་གནས་རྣམས་ཁང་པ་ཞིག་གི་ནང་དུ་ཕེབས་པ་ན། མི་ཚོགས་ཡང་བསྐྱར་འཛོམས་པས། ཁོང་རྣམས་ལ་ཐ་ན་ཞལ་ཟས་བཞེས་ལོང་ཡང་མ་བྱུང༌།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38E885-CD03-983E-0D76-C651F831C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8E4EF-0656-4F11-743F-D01C7AD8980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21When His family heard about this, they went out to take custody of Him, saying, “He is out of His mind.”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72627-435B-5112-37F9-C2C36D5122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21ཁོང་གི་གཉེན་ཉེ་རྣམས་ཀྱིས་གཏམ་དེ་ཐོས་ནས་ཁོང་སྨྱོས་སོ་ཞེས་བཤད་དེ་ཁོང་བཀག་པར་ཕྱིན།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"/>
    </mc:Choice>
    <mc:Fallback xmlns="">
      <p:transition spd="slow" advTm="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271BF-0180-2767-C856-435EBE3ECE0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DE946C-C6BA-45FE-8CF6-A898C85CF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59D96-91BE-319C-CA63-82668E59977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 scribes who had come down from Jerusalem were saying, “He is possessed by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Beelzebul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,” and, “By the prince of the demons He drives out demons.”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579D1-31F0-29EF-3C65-7EBA1A60AAE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ཡེ་རུ་ཤ་ལེམ་ནས་མར་ཡོང་བའི་ཆོས་ཁྲིམས་ལ་མཁས་པའི་མི་ཚོས་“ཁོང་ལ་པེ་ཨིལ་བཟི་པད་བདུད་ཞུགས་ཤིང་ཁོང་གིས་བདུད་ཀྱི་རྒྱལ་པོ་དེར་བརྟེན་ནས་གདོན་འདྲེ་སྐྲོད་”ཅེས་བཤ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2"/>
    </mc:Choice>
    <mc:Fallback xmlns="">
      <p:transition spd="slow" advTm="1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1140</Words>
  <Application>Microsoft Office PowerPoint</Application>
  <PresentationFormat>Widescreen</PresentationFormat>
  <Paragraphs>75</Paragraphs>
  <Slides>32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2025-05-16T07:08:00Z</dcterms:modified>
</cp:coreProperties>
</file>