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58" r:id="rId13"/>
    <p:sldId id="297" r:id="rId14"/>
    <p:sldId id="298" r:id="rId15"/>
    <p:sldId id="299" r:id="rId16"/>
    <p:sldId id="30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244182-24FF-43EA-B3AA-678DA426DE32}" v="1" dt="2025-05-16T05:48:38.8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467" autoAdjust="0"/>
  </p:normalViewPr>
  <p:slideViewPr>
    <p:cSldViewPr snapToGrid="0">
      <p:cViewPr varScale="1">
        <p:scale>
          <a:sx n="72" d="100"/>
          <a:sy n="72" d="100"/>
        </p:scale>
        <p:origin x="108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ADEFA840-7027-4AF3-92AB-DF95FBB2160F}"/>
    <pc:docChg chg="undo redo custSel modSld">
      <pc:chgData name="Alfred Smith" userId="3c60a3631c0db8ad" providerId="LiveId" clId="{ADEFA840-7027-4AF3-92AB-DF95FBB2160F}" dt="2025-04-25T10:35:21.251" v="45"/>
      <pc:docMkLst>
        <pc:docMk/>
      </pc:docMkLst>
      <pc:sldChg chg="modSp">
        <pc:chgData name="Alfred Smith" userId="3c60a3631c0db8ad" providerId="LiveId" clId="{ADEFA840-7027-4AF3-92AB-DF95FBB2160F}" dt="2025-04-25T10:11:06.936" v="0"/>
        <pc:sldMkLst>
          <pc:docMk/>
          <pc:sldMk cId="642315126" sldId="258"/>
        </pc:sldMkLst>
        <pc:spChg chg="mod">
          <ac:chgData name="Alfred Smith" userId="3c60a3631c0db8ad" providerId="LiveId" clId="{ADEFA840-7027-4AF3-92AB-DF95FBB2160F}" dt="2025-04-25T10:11:06.936" v="0"/>
          <ac:spMkLst>
            <pc:docMk/>
            <pc:sldMk cId="642315126" sldId="258"/>
            <ac:spMk id="4" creationId="{2402F246-FB04-9073-E157-A93B6269286D}"/>
          </ac:spMkLst>
        </pc:spChg>
      </pc:sldChg>
      <pc:sldChg chg="modSp">
        <pc:chgData name="Alfred Smith" userId="3c60a3631c0db8ad" providerId="LiveId" clId="{ADEFA840-7027-4AF3-92AB-DF95FBB2160F}" dt="2025-04-25T10:11:06.936" v="0"/>
        <pc:sldMkLst>
          <pc:docMk/>
          <pc:sldMk cId="1850742486" sldId="286"/>
        </pc:sldMkLst>
        <pc:spChg chg="mod">
          <ac:chgData name="Alfred Smith" userId="3c60a3631c0db8ad" providerId="LiveId" clId="{ADEFA840-7027-4AF3-92AB-DF95FBB2160F}" dt="2025-04-25T10:11:06.936" v="0"/>
          <ac:spMkLst>
            <pc:docMk/>
            <pc:sldMk cId="1850742486" sldId="286"/>
            <ac:spMk id="7" creationId="{100B74E3-352B-B4FB-5985-0577D7901493}"/>
          </ac:spMkLst>
        </pc:spChg>
      </pc:sldChg>
      <pc:sldChg chg="modSp">
        <pc:chgData name="Alfred Smith" userId="3c60a3631c0db8ad" providerId="LiveId" clId="{ADEFA840-7027-4AF3-92AB-DF95FBB2160F}" dt="2025-04-25T10:11:06.936" v="0"/>
        <pc:sldMkLst>
          <pc:docMk/>
          <pc:sldMk cId="2332778949" sldId="287"/>
        </pc:sldMkLst>
        <pc:spChg chg="mod">
          <ac:chgData name="Alfred Smith" userId="3c60a3631c0db8ad" providerId="LiveId" clId="{ADEFA840-7027-4AF3-92AB-DF95FBB2160F}" dt="2025-04-25T10:11:06.936" v="0"/>
          <ac:spMkLst>
            <pc:docMk/>
            <pc:sldMk cId="2332778949" sldId="287"/>
            <ac:spMk id="3" creationId="{A58184BD-88F1-BA02-40C1-D8403D0EEC0D}"/>
          </ac:spMkLst>
        </pc:spChg>
      </pc:sldChg>
      <pc:sldChg chg="modSp">
        <pc:chgData name="Alfred Smith" userId="3c60a3631c0db8ad" providerId="LiveId" clId="{ADEFA840-7027-4AF3-92AB-DF95FBB2160F}" dt="2025-04-25T10:11:06.936" v="0"/>
        <pc:sldMkLst>
          <pc:docMk/>
          <pc:sldMk cId="1828872212" sldId="288"/>
        </pc:sldMkLst>
        <pc:spChg chg="mod">
          <ac:chgData name="Alfred Smith" userId="3c60a3631c0db8ad" providerId="LiveId" clId="{ADEFA840-7027-4AF3-92AB-DF95FBB2160F}" dt="2025-04-25T10:11:06.936" v="0"/>
          <ac:spMkLst>
            <pc:docMk/>
            <pc:sldMk cId="1828872212" sldId="288"/>
            <ac:spMk id="3" creationId="{5EC8C8C3-C6F4-475B-4B9E-64A29D7054AB}"/>
          </ac:spMkLst>
        </pc:spChg>
      </pc:sldChg>
      <pc:sldChg chg="modSp mod">
        <pc:chgData name="Alfred Smith" userId="3c60a3631c0db8ad" providerId="LiveId" clId="{ADEFA840-7027-4AF3-92AB-DF95FBB2160F}" dt="2025-04-25T10:12:57.914" v="11"/>
        <pc:sldMkLst>
          <pc:docMk/>
          <pc:sldMk cId="3153919605" sldId="289"/>
        </pc:sldMkLst>
        <pc:spChg chg="mod">
          <ac:chgData name="Alfred Smith" userId="3c60a3631c0db8ad" providerId="LiveId" clId="{ADEFA840-7027-4AF3-92AB-DF95FBB2160F}" dt="2025-04-25T10:12:57.914" v="11"/>
          <ac:spMkLst>
            <pc:docMk/>
            <pc:sldMk cId="3153919605" sldId="289"/>
            <ac:spMk id="3" creationId="{A58184BD-88F1-BA02-40C1-D8403D0EEC0D}"/>
          </ac:spMkLst>
        </pc:spChg>
      </pc:sldChg>
      <pc:sldChg chg="modSp">
        <pc:chgData name="Alfred Smith" userId="3c60a3631c0db8ad" providerId="LiveId" clId="{ADEFA840-7027-4AF3-92AB-DF95FBB2160F}" dt="2025-04-25T10:11:06.936" v="0"/>
        <pc:sldMkLst>
          <pc:docMk/>
          <pc:sldMk cId="1292473336" sldId="290"/>
        </pc:sldMkLst>
        <pc:spChg chg="mod">
          <ac:chgData name="Alfred Smith" userId="3c60a3631c0db8ad" providerId="LiveId" clId="{ADEFA840-7027-4AF3-92AB-DF95FBB2160F}" dt="2025-04-25T10:11:06.936" v="0"/>
          <ac:spMkLst>
            <pc:docMk/>
            <pc:sldMk cId="1292473336" sldId="290"/>
            <ac:spMk id="2" creationId="{01CEE92A-FD00-FF04-E16C-DD87FE9A4760}"/>
          </ac:spMkLst>
        </pc:spChg>
      </pc:sldChg>
      <pc:sldChg chg="modSp mod">
        <pc:chgData name="Alfred Smith" userId="3c60a3631c0db8ad" providerId="LiveId" clId="{ADEFA840-7027-4AF3-92AB-DF95FBB2160F}" dt="2025-04-25T10:13:17.138" v="16"/>
        <pc:sldMkLst>
          <pc:docMk/>
          <pc:sldMk cId="1878919862" sldId="291"/>
        </pc:sldMkLst>
        <pc:spChg chg="mod">
          <ac:chgData name="Alfred Smith" userId="3c60a3631c0db8ad" providerId="LiveId" clId="{ADEFA840-7027-4AF3-92AB-DF95FBB2160F}" dt="2025-04-25T10:13:17.138" v="16"/>
          <ac:spMkLst>
            <pc:docMk/>
            <pc:sldMk cId="1878919862" sldId="291"/>
            <ac:spMk id="3" creationId="{A58184BD-88F1-BA02-40C1-D8403D0EEC0D}"/>
          </ac:spMkLst>
        </pc:spChg>
      </pc:sldChg>
      <pc:sldChg chg="modSp">
        <pc:chgData name="Alfred Smith" userId="3c60a3631c0db8ad" providerId="LiveId" clId="{ADEFA840-7027-4AF3-92AB-DF95FBB2160F}" dt="2025-04-25T10:11:06.936" v="0"/>
        <pc:sldMkLst>
          <pc:docMk/>
          <pc:sldMk cId="1014080634" sldId="292"/>
        </pc:sldMkLst>
        <pc:spChg chg="mod">
          <ac:chgData name="Alfred Smith" userId="3c60a3631c0db8ad" providerId="LiveId" clId="{ADEFA840-7027-4AF3-92AB-DF95FBB2160F}" dt="2025-04-25T10:11:06.936" v="0"/>
          <ac:spMkLst>
            <pc:docMk/>
            <pc:sldMk cId="1014080634" sldId="292"/>
            <ac:spMk id="4" creationId="{D7C6B8C3-E34F-235B-F139-1CB6DC30FCBA}"/>
          </ac:spMkLst>
        </pc:spChg>
      </pc:sldChg>
      <pc:sldChg chg="modSp mod">
        <pc:chgData name="Alfred Smith" userId="3c60a3631c0db8ad" providerId="LiveId" clId="{ADEFA840-7027-4AF3-92AB-DF95FBB2160F}" dt="2025-04-25T10:13:36.630" v="20"/>
        <pc:sldMkLst>
          <pc:docMk/>
          <pc:sldMk cId="2219299321" sldId="293"/>
        </pc:sldMkLst>
        <pc:spChg chg="mod">
          <ac:chgData name="Alfred Smith" userId="3c60a3631c0db8ad" providerId="LiveId" clId="{ADEFA840-7027-4AF3-92AB-DF95FBB2160F}" dt="2025-04-25T10:13:36.630" v="20"/>
          <ac:spMkLst>
            <pc:docMk/>
            <pc:sldMk cId="2219299321" sldId="293"/>
            <ac:spMk id="3" creationId="{A58184BD-88F1-BA02-40C1-D8403D0EEC0D}"/>
          </ac:spMkLst>
        </pc:spChg>
      </pc:sldChg>
      <pc:sldChg chg="modSp">
        <pc:chgData name="Alfred Smith" userId="3c60a3631c0db8ad" providerId="LiveId" clId="{ADEFA840-7027-4AF3-92AB-DF95FBB2160F}" dt="2025-04-25T10:11:06.936" v="0"/>
        <pc:sldMkLst>
          <pc:docMk/>
          <pc:sldMk cId="2859407553" sldId="294"/>
        </pc:sldMkLst>
        <pc:spChg chg="mod">
          <ac:chgData name="Alfred Smith" userId="3c60a3631c0db8ad" providerId="LiveId" clId="{ADEFA840-7027-4AF3-92AB-DF95FBB2160F}" dt="2025-04-25T10:11:06.936" v="0"/>
          <ac:spMkLst>
            <pc:docMk/>
            <pc:sldMk cId="2859407553" sldId="294"/>
            <ac:spMk id="4" creationId="{F5A4647D-2014-A240-9E0E-6EA6A9DE2769}"/>
          </ac:spMkLst>
        </pc:spChg>
      </pc:sldChg>
      <pc:sldChg chg="modSp mod">
        <pc:chgData name="Alfred Smith" userId="3c60a3631c0db8ad" providerId="LiveId" clId="{ADEFA840-7027-4AF3-92AB-DF95FBB2160F}" dt="2025-04-25T10:15:07.437" v="26"/>
        <pc:sldMkLst>
          <pc:docMk/>
          <pc:sldMk cId="3279066978" sldId="295"/>
        </pc:sldMkLst>
        <pc:spChg chg="mod">
          <ac:chgData name="Alfred Smith" userId="3c60a3631c0db8ad" providerId="LiveId" clId="{ADEFA840-7027-4AF3-92AB-DF95FBB2160F}" dt="2025-04-25T10:15:07.437" v="26"/>
          <ac:spMkLst>
            <pc:docMk/>
            <pc:sldMk cId="3279066978" sldId="295"/>
            <ac:spMk id="3" creationId="{A58184BD-88F1-BA02-40C1-D8403D0EEC0D}"/>
          </ac:spMkLst>
        </pc:spChg>
      </pc:sldChg>
      <pc:sldChg chg="modSp mod">
        <pc:chgData name="Alfred Smith" userId="3c60a3631c0db8ad" providerId="LiveId" clId="{ADEFA840-7027-4AF3-92AB-DF95FBB2160F}" dt="2025-04-25T10:33:57.125" v="38"/>
        <pc:sldMkLst>
          <pc:docMk/>
          <pc:sldMk cId="1810082411" sldId="297"/>
        </pc:sldMkLst>
        <pc:spChg chg="mod">
          <ac:chgData name="Alfred Smith" userId="3c60a3631c0db8ad" providerId="LiveId" clId="{ADEFA840-7027-4AF3-92AB-DF95FBB2160F}" dt="2025-04-25T10:33:57.125" v="38"/>
          <ac:spMkLst>
            <pc:docMk/>
            <pc:sldMk cId="1810082411" sldId="297"/>
            <ac:spMk id="3" creationId="{A58184BD-88F1-BA02-40C1-D8403D0EEC0D}"/>
          </ac:spMkLst>
        </pc:spChg>
      </pc:sldChg>
      <pc:sldChg chg="modSp mod">
        <pc:chgData name="Alfred Smith" userId="3c60a3631c0db8ad" providerId="LiveId" clId="{ADEFA840-7027-4AF3-92AB-DF95FBB2160F}" dt="2025-04-25T10:35:21.251" v="45"/>
        <pc:sldMkLst>
          <pc:docMk/>
          <pc:sldMk cId="171976579" sldId="299"/>
        </pc:sldMkLst>
        <pc:spChg chg="mod">
          <ac:chgData name="Alfred Smith" userId="3c60a3631c0db8ad" providerId="LiveId" clId="{ADEFA840-7027-4AF3-92AB-DF95FBB2160F}" dt="2025-04-25T10:35:21.251" v="45"/>
          <ac:spMkLst>
            <pc:docMk/>
            <pc:sldMk cId="171976579" sldId="299"/>
            <ac:spMk id="3" creationId="{A58184BD-88F1-BA02-40C1-D8403D0EEC0D}"/>
          </ac:spMkLst>
        </pc:spChg>
      </pc:sldChg>
      <pc:sldChg chg="modSp">
        <pc:chgData name="Alfred Smith" userId="3c60a3631c0db8ad" providerId="LiveId" clId="{ADEFA840-7027-4AF3-92AB-DF95FBB2160F}" dt="2025-04-25T10:11:06.936" v="0"/>
        <pc:sldMkLst>
          <pc:docMk/>
          <pc:sldMk cId="3721811095" sldId="300"/>
        </pc:sldMkLst>
        <pc:spChg chg="mod">
          <ac:chgData name="Alfred Smith" userId="3c60a3631c0db8ad" providerId="LiveId" clId="{ADEFA840-7027-4AF3-92AB-DF95FBB2160F}" dt="2025-04-25T10:11:06.936" v="0"/>
          <ac:spMkLst>
            <pc:docMk/>
            <pc:sldMk cId="3721811095" sldId="300"/>
            <ac:spMk id="3" creationId="{E3973CAF-2F87-F474-406C-02EA4E73BC09}"/>
          </ac:spMkLst>
        </pc:spChg>
      </pc:sldChg>
    </pc:docChg>
  </pc:docChgLst>
  <pc:docChgLst>
    <pc:chgData name="Alfred Smith" userId="3c60a3631c0db8ad" providerId="LiveId" clId="{AF244182-24FF-43EA-B3AA-678DA426DE32}"/>
    <pc:docChg chg="custSel modSld">
      <pc:chgData name="Alfred Smith" userId="3c60a3631c0db8ad" providerId="LiveId" clId="{AF244182-24FF-43EA-B3AA-678DA426DE32}" dt="2025-05-16T05:48:38.846" v="2"/>
      <pc:docMkLst>
        <pc:docMk/>
      </pc:docMkLst>
      <pc:sldChg chg="addSp delSp modSp mod">
        <pc:chgData name="Alfred Smith" userId="3c60a3631c0db8ad" providerId="LiveId" clId="{AF244182-24FF-43EA-B3AA-678DA426DE32}" dt="2025-05-16T05:48:38.846" v="2"/>
        <pc:sldMkLst>
          <pc:docMk/>
          <pc:sldMk cId="1499918570" sldId="257"/>
        </pc:sldMkLst>
        <pc:spChg chg="del">
          <ac:chgData name="Alfred Smith" userId="3c60a3631c0db8ad" providerId="LiveId" clId="{AF244182-24FF-43EA-B3AA-678DA426DE32}" dt="2025-05-16T05:48:36.090" v="0" actId="478"/>
          <ac:spMkLst>
            <pc:docMk/>
            <pc:sldMk cId="1499918570" sldId="257"/>
            <ac:spMk id="3" creationId="{0228937D-0D81-2DA1-1C55-FD99B23FE1AE}"/>
          </ac:spMkLst>
        </pc:spChg>
        <pc:spChg chg="add del mod">
          <ac:chgData name="Alfred Smith" userId="3c60a3631c0db8ad" providerId="LiveId" clId="{AF244182-24FF-43EA-B3AA-678DA426DE32}" dt="2025-05-16T05:48:38.326" v="1" actId="478"/>
          <ac:spMkLst>
            <pc:docMk/>
            <pc:sldMk cId="1499918570" sldId="257"/>
            <ac:spMk id="5" creationId="{7740F49E-9E48-A837-4610-42AE2441AFB8}"/>
          </ac:spMkLst>
        </pc:spChg>
        <pc:spChg chg="add mod">
          <ac:chgData name="Alfred Smith" userId="3c60a3631c0db8ad" providerId="LiveId" clId="{AF244182-24FF-43EA-B3AA-678DA426DE32}" dt="2025-05-16T05:48:38.846" v="2"/>
          <ac:spMkLst>
            <pc:docMk/>
            <pc:sldMk cId="1499918570" sldId="257"/>
            <ac:spMk id="7" creationId="{FE30D97C-2D63-27EB-5605-50264F0114F2}"/>
          </ac:spMkLst>
        </pc:spChg>
      </pc:sldChg>
    </pc:docChg>
  </pc:docChgLst>
  <pc:docChgLst>
    <pc:chgData name="Alfred Smith" userId="3c60a3631c0db8ad" providerId="LiveId" clId="{6997BE54-3816-4121-A4AE-282D65A4AE2D}"/>
    <pc:docChg chg="undo custSel modSld">
      <pc:chgData name="Alfred Smith" userId="3c60a3631c0db8ad" providerId="LiveId" clId="{6997BE54-3816-4121-A4AE-282D65A4AE2D}" dt="2024-06-27T08:26:56.717" v="3" actId="478"/>
      <pc:docMkLst>
        <pc:docMk/>
      </pc:docMkLst>
      <pc:sldChg chg="addSp delSp modSp mod">
        <pc:chgData name="Alfred Smith" userId="3c60a3631c0db8ad" providerId="LiveId" clId="{6997BE54-3816-4121-A4AE-282D65A4AE2D}" dt="2024-06-27T08:26:56.717" v="3" actId="478"/>
        <pc:sldMkLst>
          <pc:docMk/>
          <pc:sldMk cId="1850742486" sldId="286"/>
        </pc:sldMkLst>
      </pc:sldChg>
    </pc:docChg>
  </pc:docChgLst>
  <pc:docChgLst>
    <pc:chgData name="Leonie Smith" userId="fed1330f33f5650e" providerId="LiveId" clId="{E6E21F1D-556D-4674-A03D-72A88515D271}"/>
    <pc:docChg chg="undo custSel addSld delSld modSld sldOrd">
      <pc:chgData name="Leonie Smith" userId="fed1330f33f5650e" providerId="LiveId" clId="{E6E21F1D-556D-4674-A03D-72A88515D271}" dt="2024-06-25T08:44:41.613" v="592" actId="21"/>
      <pc:docMkLst>
        <pc:docMk/>
      </pc:docMkLst>
      <pc:sldChg chg="addSp modSp mod">
        <pc:chgData name="Leonie Smith" userId="fed1330f33f5650e" providerId="LiveId" clId="{E6E21F1D-556D-4674-A03D-72A88515D271}" dt="2024-06-25T04:15:28.720" v="329"/>
        <pc:sldMkLst>
          <pc:docMk/>
          <pc:sldMk cId="1499918570" sldId="257"/>
        </pc:sldMkLst>
      </pc:sldChg>
      <pc:sldChg chg="addSp delSp modSp mod modTransition modAnim">
        <pc:chgData name="Leonie Smith" userId="fed1330f33f5650e" providerId="LiveId" clId="{E6E21F1D-556D-4674-A03D-72A88515D271}" dt="2024-06-25T04:19:50.625" v="351"/>
        <pc:sldMkLst>
          <pc:docMk/>
          <pc:sldMk cId="2332778949" sldId="287"/>
        </pc:sldMkLst>
      </pc:sldChg>
      <pc:sldChg chg="addSp delSp modSp mod modTransition modAnim">
        <pc:chgData name="Leonie Smith" userId="fed1330f33f5650e" providerId="LiveId" clId="{E6E21F1D-556D-4674-A03D-72A88515D271}" dt="2024-06-25T08:39:26.776" v="569" actId="21"/>
        <pc:sldMkLst>
          <pc:docMk/>
          <pc:sldMk cId="3153919605" sldId="289"/>
        </pc:sldMkLst>
      </pc:sldChg>
      <pc:sldChg chg="addSp delSp modSp modTransition modAnim">
        <pc:chgData name="Leonie Smith" userId="fed1330f33f5650e" providerId="LiveId" clId="{E6E21F1D-556D-4674-A03D-72A88515D271}" dt="2024-06-25T05:49:38.811" v="562"/>
        <pc:sldMkLst>
          <pc:docMk/>
          <pc:sldMk cId="1292473336" sldId="290"/>
        </pc:sldMkLst>
      </pc:sldChg>
      <pc:sldChg chg="addSp delSp modSp mod modTransition modAnim">
        <pc:chgData name="Leonie Smith" userId="fed1330f33f5650e" providerId="LiveId" clId="{E6E21F1D-556D-4674-A03D-72A88515D271}" dt="2024-06-25T08:39:33.594" v="570" actId="21"/>
        <pc:sldMkLst>
          <pc:docMk/>
          <pc:sldMk cId="1878919862" sldId="291"/>
        </pc:sldMkLst>
      </pc:sldChg>
      <pc:sldChg chg="addSp delSp modSp modTransition modAnim">
        <pc:chgData name="Leonie Smith" userId="fed1330f33f5650e" providerId="LiveId" clId="{E6E21F1D-556D-4674-A03D-72A88515D271}" dt="2024-06-25T05:49:50.788" v="563"/>
        <pc:sldMkLst>
          <pc:docMk/>
          <pc:sldMk cId="1014080634" sldId="292"/>
        </pc:sldMkLst>
      </pc:sldChg>
      <pc:sldChg chg="addSp delSp modSp mod modTransition modAnim">
        <pc:chgData name="Leonie Smith" userId="fed1330f33f5650e" providerId="LiveId" clId="{E6E21F1D-556D-4674-A03D-72A88515D271}" dt="2024-06-25T08:39:42.642" v="571" actId="21"/>
        <pc:sldMkLst>
          <pc:docMk/>
          <pc:sldMk cId="2219299321" sldId="293"/>
        </pc:sldMkLst>
      </pc:sldChg>
      <pc:sldChg chg="addSp delSp modSp modTransition modAnim">
        <pc:chgData name="Leonie Smith" userId="fed1330f33f5650e" providerId="LiveId" clId="{E6E21F1D-556D-4674-A03D-72A88515D271}" dt="2024-06-25T05:50:08.241" v="564"/>
        <pc:sldMkLst>
          <pc:docMk/>
          <pc:sldMk cId="2859407553" sldId="294"/>
        </pc:sldMkLst>
      </pc:sldChg>
      <pc:sldChg chg="addSp delSp modSp mod modTransition modAnim">
        <pc:chgData name="Leonie Smith" userId="fed1330f33f5650e" providerId="LiveId" clId="{E6E21F1D-556D-4674-A03D-72A88515D271}" dt="2024-06-25T08:39:47.991" v="572" actId="21"/>
        <pc:sldMkLst>
          <pc:docMk/>
          <pc:sldMk cId="3279066978" sldId="295"/>
        </pc:sldMkLst>
      </pc:sldChg>
      <pc:sldChg chg="addSp delSp modSp mod modTransition modAnim">
        <pc:chgData name="Leonie Smith" userId="fed1330f33f5650e" providerId="LiveId" clId="{E6E21F1D-556D-4674-A03D-72A88515D271}" dt="2024-06-25T08:44:36.869" v="591" actId="403"/>
        <pc:sldMkLst>
          <pc:docMk/>
          <pc:sldMk cId="1810082411" sldId="297"/>
        </pc:sldMkLst>
      </pc:sldChg>
      <pc:sldChg chg="modSp mod">
        <pc:chgData name="Leonie Smith" userId="fed1330f33f5650e" providerId="LiveId" clId="{E6E21F1D-556D-4674-A03D-72A88515D271}" dt="2024-06-25T08:42:40.857" v="585" actId="6549"/>
        <pc:sldMkLst>
          <pc:docMk/>
          <pc:sldMk cId="1163251992" sldId="298"/>
        </pc:sldMkLst>
      </pc:sldChg>
      <pc:sldChg chg="addSp delSp modSp mod modTransition modAnim">
        <pc:chgData name="Leonie Smith" userId="fed1330f33f5650e" providerId="LiveId" clId="{E6E21F1D-556D-4674-A03D-72A88515D271}" dt="2024-06-25T08:44:41.613" v="592" actId="21"/>
        <pc:sldMkLst>
          <pc:docMk/>
          <pc:sldMk cId="171976579" sldId="299"/>
        </pc:sldMkLst>
      </pc:sldChg>
      <pc:sldChg chg="addSp delSp modSp add del mod modTransition modAnim">
        <pc:chgData name="Leonie Smith" userId="fed1330f33f5650e" providerId="LiveId" clId="{E6E21F1D-556D-4674-A03D-72A88515D271}" dt="2024-06-25T05:07:44.956" v="471" actId="2696"/>
        <pc:sldMkLst>
          <pc:docMk/>
          <pc:sldMk cId="2369479466" sldId="301"/>
        </pc:sldMkLst>
      </pc:sldChg>
      <pc:sldChg chg="addSp delSp modSp new del mod ord modTransition modAnim">
        <pc:chgData name="Leonie Smith" userId="fed1330f33f5650e" providerId="LiveId" clId="{E6E21F1D-556D-4674-A03D-72A88515D271}" dt="2024-06-25T06:13:26.636" v="568" actId="2696"/>
        <pc:sldMkLst>
          <pc:docMk/>
          <pc:sldMk cId="781621650" sldId="302"/>
        </pc:sldMkLst>
      </pc:sldChg>
      <pc:sldChg chg="addSp modSp add del mod">
        <pc:chgData name="Leonie Smith" userId="fed1330f33f5650e" providerId="LiveId" clId="{E6E21F1D-556D-4674-A03D-72A88515D271}" dt="2024-06-25T06:13:26.636" v="568" actId="2696"/>
        <pc:sldMkLst>
          <pc:docMk/>
          <pc:sldMk cId="1628377668" sldId="303"/>
        </pc:sldMkLst>
      </pc:sldChg>
      <pc:sldChg chg="addSp delSp modSp add del mod modTransition modAnim">
        <pc:chgData name="Leonie Smith" userId="fed1330f33f5650e" providerId="LiveId" clId="{E6E21F1D-556D-4674-A03D-72A88515D271}" dt="2024-06-25T06:13:26.636" v="568" actId="2696"/>
        <pc:sldMkLst>
          <pc:docMk/>
          <pc:sldMk cId="2743168054" sldId="304"/>
        </pc:sldMkLst>
      </pc:sldChg>
      <pc:sldChg chg="modSp add del mod">
        <pc:chgData name="Leonie Smith" userId="fed1330f33f5650e" providerId="LiveId" clId="{E6E21F1D-556D-4674-A03D-72A88515D271}" dt="2024-06-25T06:13:26.636" v="568" actId="2696"/>
        <pc:sldMkLst>
          <pc:docMk/>
          <pc:sldMk cId="1852660111" sldId="305"/>
        </pc:sldMkLst>
      </pc:sldChg>
      <pc:sldChg chg="addSp delSp modSp add del mod modTransition modAnim">
        <pc:chgData name="Leonie Smith" userId="fed1330f33f5650e" providerId="LiveId" clId="{E6E21F1D-556D-4674-A03D-72A88515D271}" dt="2024-06-25T06:13:26.636" v="568" actId="2696"/>
        <pc:sldMkLst>
          <pc:docMk/>
          <pc:sldMk cId="3267510341" sldId="306"/>
        </pc:sldMkLst>
      </pc:sldChg>
      <pc:sldChg chg="addSp delSp modSp add del mod modTransition modAnim">
        <pc:chgData name="Leonie Smith" userId="fed1330f33f5650e" providerId="LiveId" clId="{E6E21F1D-556D-4674-A03D-72A88515D271}" dt="2024-06-25T06:13:26.636" v="568" actId="2696"/>
        <pc:sldMkLst>
          <pc:docMk/>
          <pc:sldMk cId="3681204815" sldId="307"/>
        </pc:sldMkLst>
      </pc:sldChg>
      <pc:sldChg chg="modSp add del mod">
        <pc:chgData name="Leonie Smith" userId="fed1330f33f5650e" providerId="LiveId" clId="{E6E21F1D-556D-4674-A03D-72A88515D271}" dt="2024-06-25T06:00:31.621" v="565" actId="2696"/>
        <pc:sldMkLst>
          <pc:docMk/>
          <pc:sldMk cId="3409323287" sldId="308"/>
        </pc:sldMkLst>
      </pc:sldChg>
      <pc:sldChg chg="modSp add del mod">
        <pc:chgData name="Leonie Smith" userId="fed1330f33f5650e" providerId="LiveId" clId="{E6E21F1D-556D-4674-A03D-72A88515D271}" dt="2024-06-25T06:00:31.621" v="565" actId="2696"/>
        <pc:sldMkLst>
          <pc:docMk/>
          <pc:sldMk cId="1264605371" sldId="309"/>
        </pc:sldMkLst>
      </pc:sldChg>
      <pc:sldChg chg="addSp delSp modSp add del mod ord modTransition modAnim">
        <pc:chgData name="Leonie Smith" userId="fed1330f33f5650e" providerId="LiveId" clId="{E6E21F1D-556D-4674-A03D-72A88515D271}" dt="2024-06-25T06:13:26.636" v="568" actId="2696"/>
        <pc:sldMkLst>
          <pc:docMk/>
          <pc:sldMk cId="1466127736" sldId="310"/>
        </pc:sldMkLst>
      </pc:sldChg>
      <pc:sldChg chg="modSp add del mod">
        <pc:chgData name="Leonie Smith" userId="fed1330f33f5650e" providerId="LiveId" clId="{E6E21F1D-556D-4674-A03D-72A88515D271}" dt="2024-06-25T06:00:31.621" v="565" actId="2696"/>
        <pc:sldMkLst>
          <pc:docMk/>
          <pc:sldMk cId="2611184875" sldId="311"/>
        </pc:sldMkLst>
      </pc:sldChg>
      <pc:sldChg chg="modSp add del mod">
        <pc:chgData name="Leonie Smith" userId="fed1330f33f5650e" providerId="LiveId" clId="{E6E21F1D-556D-4674-A03D-72A88515D271}" dt="2024-06-25T06:00:31.621" v="565" actId="2696"/>
        <pc:sldMkLst>
          <pc:docMk/>
          <pc:sldMk cId="377327099" sldId="312"/>
        </pc:sldMkLst>
      </pc:sldChg>
      <pc:sldChg chg="add del">
        <pc:chgData name="Leonie Smith" userId="fed1330f33f5650e" providerId="LiveId" clId="{E6E21F1D-556D-4674-A03D-72A88515D271}" dt="2024-06-25T06:00:31.621" v="565" actId="2696"/>
        <pc:sldMkLst>
          <pc:docMk/>
          <pc:sldMk cId="3205813372" sldId="313"/>
        </pc:sldMkLst>
      </pc:sldChg>
      <pc:sldChg chg="addSp delSp modSp add del mod modTransition modAnim">
        <pc:chgData name="Leonie Smith" userId="fed1330f33f5650e" providerId="LiveId" clId="{E6E21F1D-556D-4674-A03D-72A88515D271}" dt="2024-06-25T06:13:26.636" v="568" actId="2696"/>
        <pc:sldMkLst>
          <pc:docMk/>
          <pc:sldMk cId="3234737768" sldId="31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084DD-7FC0-4A22-9CF3-02422E1B05B3}" type="datetimeFigureOut">
              <a:rPr lang="en-IN" smtClean="0"/>
              <a:t>16-05-2025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9FD99-6F09-4AC6-8D62-5D15F886FE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813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9FD99-6F09-4AC6-8D62-5D15F886FEC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35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0F0A-9E6B-005F-3BD1-94A3124B9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3F1CC-DA31-4B44-95DC-806A6923E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0E8C7-E854-8B54-6A49-5398EEA6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44E68-D797-0B35-DE3D-0F9D9F1D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246E-C35B-0B16-82B6-7BACDBC9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844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F5D5-34CC-89FF-C594-314B8668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8E815-A46B-7E8F-EA35-FA41604C2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4FE9D-9E42-EC87-F93F-14C9798C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91782-3CD9-C4FF-5D00-1A3A077D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03DBA-2AAD-DCAE-1F76-F7304272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04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A5718-FD07-EA23-DEBC-FA196403A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ACDA-8ADC-FEA7-D804-7DC20970F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7E821-A101-FCBF-8D20-267967D9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BF3C7-ECE0-528A-1D6E-FDDBA154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B08B3-124A-2D72-BF55-231A33F6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07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9F82-2AAC-A171-C9C7-34707B6E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9339C-D66D-B0E4-642D-5B5B8BB2D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1482C-E22A-7192-7E25-D5FAB04E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BCB2-9534-CF75-0913-6197E158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37408-1094-8554-47B5-264EE4A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50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5324-4A5C-2505-6EC6-CBA54A6E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E747C-2398-87E4-31C2-612F519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0C750-C22E-CB2E-8BDD-99CFBB54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E239C-AF17-42D9-5035-A86F95C8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979C-34C2-EC4B-32C2-5CD65C5A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658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D331-51E3-8AB5-97E1-4402D3D6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8C797-A3A0-60E3-ECD8-CBA4D591D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10FEC-03E4-44AC-C222-FD52E5D6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87F45-3A02-A9B2-98E0-BD12587C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579F0-E32F-559B-B3D7-E4F2212B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AE78A-F486-4F12-86E3-8E148515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07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0F28-E105-AE3C-0D2A-61DE2C3B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398F9-61DA-A8AD-4B3A-BECAB803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6D6DA-1CF5-657F-79C7-88618AD41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C0A03-0E58-5883-C688-8A1887EA1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893DC-A047-19A2-49DB-93B70EDE7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A3D9C3-ED44-D74C-98E5-3314CDF6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16-05-2025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C3819-06A9-AF6E-5732-BBEA928B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C1E8A-EB49-0C05-6719-D054FABE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9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FF47-E5CA-FB14-E368-67FD18E3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C9E80-E92B-AFFE-AB1E-EA640DA4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16-05-2025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A4A95-3028-5F1E-5BE3-D519E093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1ACDC-9485-603E-1E45-36B778A7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050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D1C37-FF40-1787-4D78-9B02C958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16-05-2025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B9049-52D3-31A6-BD4F-CA2CA5A0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AEA8-6A4B-1D48-749C-24088D28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61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914F-E599-6015-1D60-BEEB0E14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1434-FEE2-C962-04FE-1F62D03A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A6F4-4247-7A2D-A606-D9D9EAE34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54FD1-FB71-2B26-8F94-EA083F30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E8CFA-751C-1E0B-FED5-513D2210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5C96-3FF3-8A90-1C67-1ED205E5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52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7F52-8BAD-5713-B978-E77A7202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73C86-7D72-F14C-DA3E-EA2F9E6FC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FBCE5-3F85-14C6-532E-105B49E53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3F889-898C-CDE6-A5BF-7D350A89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092D4-9ED2-6CEA-36E0-41B68DBB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A7D34-A2EA-9EA4-B558-FECEF742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6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F1FC9-20E7-E331-E8D9-0F9B82CC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E20B9-D945-7A22-DE69-DF4F5555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41C5-42D0-FD67-0418-5811BA269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49F8-33D0-4DA0-8476-0927F5147411}" type="datetimeFigureOut">
              <a:rPr lang="en-IN" smtClean="0"/>
              <a:t>16-05-2025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49AE3-5747-A7F2-B309-4E0D6D255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A8F99-58FE-3A85-36C2-7EC86CF8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8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029F-D823-8CA0-19FD-0251CC3E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35-6</a:t>
            </a:r>
            <a:br>
              <a:rPr lang="en-US" dirty="0"/>
            </a:br>
            <a:endParaRPr lang="en-IN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104A34F-52E6-5B54-3489-EF52A1E240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87500" t="-287500" r="-287500" b="-287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30D97C-2D63-27EB-5605-50264F011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7"/>
    </mc:Choice>
    <mc:Fallback xmlns="">
      <p:transition spd="slow" advTm="3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8108E8-75AD-9E1D-D648-8921405EB0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17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A4647D-2014-A240-9E0E-6EA6A9DE2769}"/>
              </a:ext>
            </a:extLst>
          </p:cNvPr>
          <p:cNvSpPr txBox="1"/>
          <p:nvPr/>
        </p:nvSpPr>
        <p:spPr>
          <a:xfrm>
            <a:off x="466685" y="5746270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མད་ཐཱ 8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:24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407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highlight>
                  <a:srgbClr val="FFFFFF"/>
                </a:highlight>
                <a:latin typeface="Inter"/>
              </a:rPr>
              <a:t>25ཐུགས་སྲས་རྣམས་ཀྱིས་ཁོང་གཟིམས་ལས་བསླངས༌ཏེ། གཙོ་བོ༌ལགས། བདག་ཅག་འཆི་ལ་ཉེ་བས་སྐྱོབ་པར་མཛོད་ཅེས་ཞུས་པ༌ལ།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3600" dirty="0">
                <a:solidFill>
                  <a:srgbClr val="777A7B"/>
                </a:solidFill>
                <a:highlight>
                  <a:srgbClr val="FFFFFF"/>
                </a:highlight>
                <a:latin typeface="Inter"/>
              </a:rPr>
              <a:t>25</a:t>
            </a:r>
            <a:r>
              <a:rPr lang="en-US" sz="3600" dirty="0">
                <a:solidFill>
                  <a:srgbClr val="121212"/>
                </a:solidFill>
                <a:highlight>
                  <a:srgbClr val="FFFFFF"/>
                </a:highlight>
                <a:latin typeface="Inter"/>
              </a:rPr>
              <a:t>The disciples went and woke Him, saying, “Lord, save us! We are perishing!”</a:t>
            </a:r>
            <a:endParaRPr lang="en-IN" dirty="0"/>
          </a:p>
        </p:txBody>
      </p:sp>
      <p:pic>
        <p:nvPicPr>
          <p:cNvPr id="30" name="Audio 29">
            <a:hlinkClick r:id="" action="ppaction://media"/>
            <a:extLst>
              <a:ext uri="{FF2B5EF4-FFF2-40B4-BE49-F238E27FC236}">
                <a16:creationId xmlns:a16="http://schemas.microsoft.com/office/drawing/2014/main" id="{96368298-6186-7576-A144-893FD440D3A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52"/>
                </p14:media>
              </p:ext>
            </p:extLst>
          </p:nvPr>
        </p:nvPicPr>
        <p:blipFill>
          <a:blip r:embed="rId4"/>
          <a:srcRect l="-287500" t="-287500" r="-287500" b="-287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7906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59"/>
    </mc:Choice>
    <mc:Fallback xmlns="">
      <p:transition spd="slow" advTm="8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2EAF13-489F-88D2-90DF-7D6B8A26EB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53" r="-1" b="-1"/>
          <a:stretch/>
        </p:blipFill>
        <p:spPr>
          <a:xfrm>
            <a:off x="0" y="1"/>
            <a:ext cx="1242372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02F246-FB04-9073-E157-A93B6269286D}"/>
              </a:ext>
            </a:extLst>
          </p:cNvPr>
          <p:cNvSpPr txBox="1"/>
          <p:nvPr/>
        </p:nvSpPr>
        <p:spPr>
          <a:xfrm>
            <a:off x="498883" y="330704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མད་ཐཱ 8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:25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15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800" dirty="0">
                <a:solidFill>
                  <a:srgbClr val="777A7B"/>
                </a:solidFill>
                <a:highlight>
                  <a:srgbClr val="FFFFFF"/>
                </a:highlight>
                <a:latin typeface="Inter"/>
              </a:rPr>
              <a:t>མཱཪ་ཀུ </a:t>
            </a:r>
            <a:r>
              <a:rPr lang="en-IN" sz="4800" dirty="0">
                <a:solidFill>
                  <a:srgbClr val="777A7B"/>
                </a:solidFill>
                <a:highlight>
                  <a:srgbClr val="FFFFFF"/>
                </a:highlight>
                <a:latin typeface="Inter"/>
              </a:rPr>
              <a:t>4:3</a:t>
            </a:r>
            <a:r>
              <a:rPr lang="bo-CN" sz="4800" dirty="0">
                <a:solidFill>
                  <a:srgbClr val="777A7B"/>
                </a:solidFill>
                <a:highlight>
                  <a:srgbClr val="FFFFFF"/>
                </a:highlight>
                <a:latin typeface="Inter"/>
              </a:rPr>
              <a:t>9ཁོང་སད་དེ་རླུང་ལ་བཀའ་བཀྱོན་མཛད་ཅིང་མཚོ་ལ་མཚམས་ཞོག༌ཅིག ཞི་བར་གྱུར་ཅིག་ཅེས་གསུངས་མ༌ཐག རླུང་གཡུག་མཚམས་ཆད་ནས་ཡོངས་སུ་ཞི་བར་གྱུར༌ཏོ།།</a:t>
            </a:r>
            <a:endParaRPr lang="en-IN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dirty="0">
              <a:solidFill>
                <a:srgbClr val="121212"/>
              </a:solidFill>
              <a:highlight>
                <a:srgbClr val="FFFFFF"/>
              </a:highlight>
              <a:latin typeface="Inter"/>
            </a:endParaRPr>
          </a:p>
          <a:p>
            <a:r>
              <a:rPr lang="en-US" sz="3600" dirty="0">
                <a:solidFill>
                  <a:srgbClr val="121212"/>
                </a:solidFill>
                <a:highlight>
                  <a:srgbClr val="FFFFFF"/>
                </a:highlight>
                <a:latin typeface="Inter"/>
              </a:rPr>
              <a:t>Mark4: </a:t>
            </a:r>
            <a:r>
              <a:rPr lang="en-US" sz="36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39</a:t>
            </a:r>
            <a:r>
              <a:rPr lang="en-US" sz="36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He got up and ordered the wind to stop. He said to the waves, “Quiet! Be still!” Then the wind died down. And it was completely calm.</a:t>
            </a:r>
            <a:endParaRPr lang="en-IN" sz="3600" dirty="0"/>
          </a:p>
        </p:txBody>
      </p:sp>
      <p:pic>
        <p:nvPicPr>
          <p:cNvPr id="39" name="Audio 38">
            <a:hlinkClick r:id="" action="ppaction://media"/>
            <a:extLst>
              <a:ext uri="{FF2B5EF4-FFF2-40B4-BE49-F238E27FC236}">
                <a16:creationId xmlns:a16="http://schemas.microsoft.com/office/drawing/2014/main" id="{B0BA2544-A2C0-5306-8D2C-AF40438A6D2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95"/>
                </p14:media>
              </p:ext>
            </p:extLst>
          </p:nvPr>
        </p:nvPicPr>
        <p:blipFill>
          <a:blip r:embed="rId4"/>
          <a:srcRect l="-287500" t="-287500" r="-287500" b="-287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1008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98"/>
    </mc:Choice>
    <mc:Fallback xmlns="">
      <p:transition spd="slow" advTm="21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9B9072-22A3-75DF-250F-BDF60C4D5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2614" y="0"/>
            <a:ext cx="1352461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6723DF-5AE7-EAB9-AF4C-A3FD3CE31FAB}"/>
              </a:ext>
            </a:extLst>
          </p:cNvPr>
          <p:cNvSpPr txBox="1"/>
          <p:nvPr/>
        </p:nvSpPr>
        <p:spPr>
          <a:xfrm>
            <a:off x="424142" y="5784907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མཱཪ་ཀུ 4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:39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251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>
                <a:solidFill>
                  <a:srgbClr val="777A7B"/>
                </a:solidFill>
                <a:highlight>
                  <a:srgbClr val="FFFFFF"/>
                </a:highlight>
                <a:latin typeface="Inter"/>
              </a:rPr>
              <a:t>27ཐུགས་སྲས་རྣམས་དོན་དེར་ངོ་མཚར་སྐྱེས༌ཏེ། རླུང་དང་མཚོ་ཡིས་ཀྱང་ཁོང་གི་བཀའ་ལ་མཉན་པས་མི་འདི་ནི་ཅི་ལྟ་བུ་ཞིག་ཡིན་ནམ་ཞེས་སྨྲས༌སོ།།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000" dirty="0">
                <a:solidFill>
                  <a:srgbClr val="777A7B"/>
                </a:solidFill>
                <a:highlight>
                  <a:srgbClr val="FFFFFF"/>
                </a:highlight>
                <a:latin typeface="Inter"/>
              </a:rPr>
              <a:t>27</a:t>
            </a:r>
            <a:r>
              <a:rPr lang="en-US" sz="4000" dirty="0">
                <a:solidFill>
                  <a:srgbClr val="121212"/>
                </a:solidFill>
                <a:highlight>
                  <a:srgbClr val="FFFFFF"/>
                </a:highlight>
                <a:latin typeface="Inter"/>
              </a:rPr>
              <a:t>The men were amazed and asked, “What kind of man is this? Even the winds and the sea obey </a:t>
            </a:r>
            <a:r>
              <a:rPr lang="en-US" sz="4000">
                <a:solidFill>
                  <a:srgbClr val="121212"/>
                </a:solidFill>
                <a:highlight>
                  <a:srgbClr val="FFFFFF"/>
                </a:highlight>
                <a:latin typeface="Inter"/>
              </a:rPr>
              <a:t>Him!”</a:t>
            </a:r>
            <a:endParaRPr lang="en-IN" dirty="0"/>
          </a:p>
        </p:txBody>
      </p:sp>
      <p:pic>
        <p:nvPicPr>
          <p:cNvPr id="26" name="Audio 25">
            <a:hlinkClick r:id="" action="ppaction://media"/>
            <a:extLst>
              <a:ext uri="{FF2B5EF4-FFF2-40B4-BE49-F238E27FC236}">
                <a16:creationId xmlns:a16="http://schemas.microsoft.com/office/drawing/2014/main" id="{F4B53AFD-7BEA-E731-7D3E-F3CEFC0EA93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2"/>
                </p14:media>
              </p:ext>
            </p:extLst>
          </p:nvPr>
        </p:nvPicPr>
        <p:blipFill>
          <a:blip r:embed="rId4"/>
          <a:srcRect l="-287500" t="-287500" r="-287500" b="-287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197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77"/>
    </mc:Choice>
    <mc:Fallback xmlns="">
      <p:transition spd="slow" advTm="9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boat with people on it&#10;&#10;Description automatically generated">
            <a:extLst>
              <a:ext uri="{FF2B5EF4-FFF2-40B4-BE49-F238E27FC236}">
                <a16:creationId xmlns:a16="http://schemas.microsoft.com/office/drawing/2014/main" id="{A7F6209E-6705-9139-01FE-99753D23D4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973CAF-2F87-F474-406C-02EA4E73BC09}"/>
              </a:ext>
            </a:extLst>
          </p:cNvPr>
          <p:cNvSpPr txBox="1"/>
          <p:nvPr/>
        </p:nvSpPr>
        <p:spPr>
          <a:xfrm>
            <a:off x="479565" y="5836422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མད་ཐཱ 8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:27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81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artoon of a boat with people on it&#10;&#10;Description automatically generated">
            <a:extLst>
              <a:ext uri="{FF2B5EF4-FFF2-40B4-BE49-F238E27FC236}">
                <a16:creationId xmlns:a16="http://schemas.microsoft.com/office/drawing/2014/main" id="{39D44114-2D23-D177-5CCB-EE35AC5F85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3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0B74E3-352B-B4FB-5985-0577D7901493}"/>
              </a:ext>
            </a:extLst>
          </p:cNvPr>
          <p:cNvSpPr txBox="1"/>
          <p:nvPr/>
        </p:nvSpPr>
        <p:spPr>
          <a:xfrm>
            <a:off x="5808373" y="-190228"/>
            <a:ext cx="6149662" cy="30750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IN" sz="8000" dirty="0">
                <a:solidFill>
                  <a:schemeClr val="bg1"/>
                </a:solidFill>
              </a:rPr>
              <a:t> </a:t>
            </a:r>
            <a:r>
              <a:rPr lang="bo-CN" sz="8000" b="1" i="0" cap="all" dirty="0">
                <a:solidFill>
                  <a:schemeClr val="bg1"/>
                </a:solidFill>
                <a:effectLst/>
                <a:latin typeface="ArialMT"/>
              </a:rPr>
              <a:t>མད་ཐཱ 8</a:t>
            </a:r>
          </a:p>
          <a:p>
            <a:pPr algn="ctr"/>
            <a:r>
              <a:rPr lang="bo-CN" sz="8000" b="1" dirty="0">
                <a:solidFill>
                  <a:schemeClr val="bg1"/>
                </a:solidFill>
                <a:latin typeface="Inter"/>
              </a:rPr>
              <a:t>རླུང་ཤུགས་དང་མཚོ་རླབས་ཞི་བར་མཛད༌པ།</a:t>
            </a:r>
            <a:endParaRPr lang="en-IN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42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73789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6000" dirty="0"/>
              <a:t> </a:t>
            </a:r>
            <a:r>
              <a:rPr lang="bo-CN" sz="6000" b="1" i="0" cap="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rialMT"/>
              </a:rPr>
              <a:t>མད་ཐཱ 8</a:t>
            </a:r>
          </a:p>
          <a:p>
            <a:r>
              <a:rPr lang="bo-CN" sz="6000" b="1" dirty="0">
                <a:solidFill>
                  <a:srgbClr val="121212"/>
                </a:solidFill>
                <a:highlight>
                  <a:srgbClr val="FFFFFF"/>
                </a:highlight>
                <a:latin typeface="Inter"/>
              </a:rPr>
              <a:t>རླུང་ཤུགས་དང་མཚོ་རླབས་ཞི་བར་མཛད༌པ།</a:t>
            </a:r>
            <a:endParaRPr lang="en-IN" sz="6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Calming the Storm  -  Matthew 8:18-27 </a:t>
            </a:r>
            <a:endParaRPr lang="en-IN" sz="4000" dirty="0"/>
          </a:p>
        </p:txBody>
      </p:sp>
      <p:pic>
        <p:nvPicPr>
          <p:cNvPr id="45" name="Audio 44">
            <a:hlinkClick r:id="" action="ppaction://media"/>
            <a:extLst>
              <a:ext uri="{FF2B5EF4-FFF2-40B4-BE49-F238E27FC236}">
                <a16:creationId xmlns:a16="http://schemas.microsoft.com/office/drawing/2014/main" id="{989B0DA3-8492-7FF0-54E9-98FF413A867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71"/>
                </p14:media>
              </p:ext>
            </p:extLst>
          </p:nvPr>
        </p:nvPicPr>
        <p:blipFill>
          <a:blip r:embed="rId4"/>
          <a:srcRect l="-287500" t="-287500" r="-287500" b="-287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3277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26"/>
    </mc:Choice>
    <mc:Fallback xmlns="">
      <p:transition spd="slow" advTm="8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boat with people on it&#10;&#10;Description automatically generated">
            <a:extLst>
              <a:ext uri="{FF2B5EF4-FFF2-40B4-BE49-F238E27FC236}">
                <a16:creationId xmlns:a16="http://schemas.microsoft.com/office/drawing/2014/main" id="{0A48A4FC-7AC1-10AE-2CFA-C61033DCA9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C8C8C3-C6F4-475B-4B9E-64A29D7054AB}"/>
              </a:ext>
            </a:extLst>
          </p:cNvPr>
          <p:cNvSpPr txBox="1"/>
          <p:nvPr/>
        </p:nvSpPr>
        <p:spPr>
          <a:xfrm>
            <a:off x="5808373" y="-190228"/>
            <a:ext cx="6149662" cy="30750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IN" sz="8000" dirty="0">
                <a:solidFill>
                  <a:schemeClr val="bg1"/>
                </a:solidFill>
              </a:rPr>
              <a:t> </a:t>
            </a:r>
            <a:r>
              <a:rPr lang="bo-CN" sz="8000" b="1" i="0" cap="all" dirty="0">
                <a:solidFill>
                  <a:schemeClr val="bg1"/>
                </a:solidFill>
                <a:effectLst/>
                <a:latin typeface="ArialMT"/>
              </a:rPr>
              <a:t>མད་ཐཱ 8</a:t>
            </a:r>
          </a:p>
          <a:p>
            <a:pPr algn="ctr"/>
            <a:r>
              <a:rPr lang="bo-CN" sz="8000" b="1" dirty="0">
                <a:solidFill>
                  <a:schemeClr val="bg1"/>
                </a:solidFill>
                <a:latin typeface="Inter"/>
              </a:rPr>
              <a:t>རླུང་ཤུགས་དང་མཚོ་རླབས་ཞི་བར་མཛད༌པ།</a:t>
            </a:r>
            <a:endParaRPr lang="en-IN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72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highlight>
                  <a:srgbClr val="FFFFFF"/>
                </a:highlight>
                <a:latin typeface="Inter"/>
              </a:rPr>
              <a:t>18དེ་ནས་སྐྱབས་མགོན་ཡེ་ཤུས་མི་མང་པོས་རང་ཉིད་བསྐོར་བ་གཟིགས་ཏེ་མཚོའི་ཕ་རོལ་ཏུ་འགྲོའོ་ཞེས་བཀའ་གནང་བ༌དང༌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3600" dirty="0">
                <a:solidFill>
                  <a:srgbClr val="777A7B"/>
                </a:solidFill>
                <a:highlight>
                  <a:srgbClr val="FFFFFF"/>
                </a:highlight>
                <a:latin typeface="Inter"/>
              </a:rPr>
              <a:t>18</a:t>
            </a:r>
            <a:r>
              <a:rPr lang="en-US" sz="3600" dirty="0">
                <a:solidFill>
                  <a:srgbClr val="121212"/>
                </a:solidFill>
                <a:highlight>
                  <a:srgbClr val="FFFFFF"/>
                </a:highlight>
                <a:latin typeface="Inter"/>
              </a:rPr>
              <a:t>When Jesus saw a large crowd around Him, He gave orders to cross to the other side of the sea.</a:t>
            </a:r>
            <a:r>
              <a:rPr lang="en-US" dirty="0">
                <a:solidFill>
                  <a:srgbClr val="777A7B"/>
                </a:solidFill>
                <a:highlight>
                  <a:srgbClr val="FFFFFF"/>
                </a:highlight>
                <a:latin typeface="Inter"/>
              </a:rPr>
              <a:t> </a:t>
            </a:r>
            <a:endParaRPr lang="en-IN" dirty="0"/>
          </a:p>
        </p:txBody>
      </p:sp>
      <p:pic>
        <p:nvPicPr>
          <p:cNvPr id="37" name="Audio 36">
            <a:hlinkClick r:id="" action="ppaction://media"/>
            <a:extLst>
              <a:ext uri="{FF2B5EF4-FFF2-40B4-BE49-F238E27FC236}">
                <a16:creationId xmlns:a16="http://schemas.microsoft.com/office/drawing/2014/main" id="{AF1B4A7C-BE1B-ABC8-1422-FC30A64861C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36"/>
                </p14:media>
              </p:ext>
            </p:extLst>
          </p:nvPr>
        </p:nvPicPr>
        <p:blipFill>
          <a:blip r:embed="rId4"/>
          <a:srcRect l="-287500" t="-287500" r="-287500" b="-287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5391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60"/>
    </mc:Choice>
    <mc:Fallback xmlns="">
      <p:transition spd="slow" advTm="9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C0FC1A-A9DA-52E6-727C-76CF1AEF03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208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CEE92A-FD00-FF04-E16C-DD87FE9A4760}"/>
              </a:ext>
            </a:extLst>
          </p:cNvPr>
          <p:cNvSpPr txBox="1"/>
          <p:nvPr/>
        </p:nvSpPr>
        <p:spPr>
          <a:xfrm>
            <a:off x="498883" y="330704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མད་ཐཱ 8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:18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473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777A7B"/>
                </a:solidFill>
                <a:highlight>
                  <a:srgbClr val="FFFFFF"/>
                </a:highlight>
                <a:latin typeface="Inter"/>
              </a:rPr>
              <a:t>23དེ་ནས་སྐྱབས་མགོན་ཡེ་ཤུ་མཚོ་གྲུར་བཞུགས་ཤིང་ཐུགས་སྲས་རྣམས་ཀྱང་ཁོང་གི་རྗེས་སུ༌འབྲངས།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3600" dirty="0">
                <a:solidFill>
                  <a:srgbClr val="777A7B"/>
                </a:solidFill>
                <a:highlight>
                  <a:srgbClr val="FFFFFF"/>
                </a:highlight>
                <a:latin typeface="Inter"/>
              </a:rPr>
              <a:t>23</a:t>
            </a:r>
            <a:r>
              <a:rPr lang="en-US" sz="3600" dirty="0">
                <a:solidFill>
                  <a:srgbClr val="121212"/>
                </a:solidFill>
                <a:highlight>
                  <a:srgbClr val="FFFFFF"/>
                </a:highlight>
                <a:latin typeface="Inter"/>
              </a:rPr>
              <a:t>When He got into the boat, His disciples followed Him. </a:t>
            </a:r>
            <a:endParaRPr lang="en-IN" dirty="0"/>
          </a:p>
        </p:txBody>
      </p:sp>
      <p:pic>
        <p:nvPicPr>
          <p:cNvPr id="24" name="Audio 23">
            <a:hlinkClick r:id="" action="ppaction://media"/>
            <a:extLst>
              <a:ext uri="{FF2B5EF4-FFF2-40B4-BE49-F238E27FC236}">
                <a16:creationId xmlns:a16="http://schemas.microsoft.com/office/drawing/2014/main" id="{E99FBE90-19A5-DA7B-B98C-A044BE4372C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98"/>
                </p14:media>
              </p:ext>
            </p:extLst>
          </p:nvPr>
        </p:nvPicPr>
        <p:blipFill>
          <a:blip r:embed="rId4"/>
          <a:srcRect l="-287500" t="-287500" r="-287500" b="-287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7891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22"/>
    </mc:Choice>
    <mc:Fallback xmlns="">
      <p:transition spd="slow" advTm="8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D64516-9C90-0403-D16C-8155089D6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520"/>
            <a:ext cx="12192000" cy="72719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C6B8C3-E34F-235B-F139-1CB6DC30FCBA}"/>
              </a:ext>
            </a:extLst>
          </p:cNvPr>
          <p:cNvSpPr txBox="1"/>
          <p:nvPr/>
        </p:nvSpPr>
        <p:spPr>
          <a:xfrm>
            <a:off x="2173137" y="407977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མད་ཐཱ 8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:23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08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777A7B"/>
                </a:solidFill>
                <a:highlight>
                  <a:srgbClr val="FFFFFF"/>
                </a:highlight>
                <a:latin typeface="Inter"/>
              </a:rPr>
              <a:t>24གློ་བུར་ཉིད་ལ་རླུང་ཆེན་གཡུགས་ཏེ་མཚོའི་རྦ་རླབས་ཀྱིས་མཚོ་གྲུ་བཀབ་ནའང་ཁོང་ཉིད་གཟིམས་འདུག༌གོ།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3600" dirty="0">
                <a:solidFill>
                  <a:srgbClr val="121212"/>
                </a:solidFill>
                <a:highlight>
                  <a:srgbClr val="FFFFFF"/>
                </a:highlight>
                <a:latin typeface="Inter"/>
              </a:rPr>
              <a:t> </a:t>
            </a:r>
            <a:r>
              <a:rPr lang="en-US" sz="3600" dirty="0">
                <a:solidFill>
                  <a:srgbClr val="777A7B"/>
                </a:solidFill>
                <a:highlight>
                  <a:srgbClr val="FFFFFF"/>
                </a:highlight>
                <a:latin typeface="Inter"/>
              </a:rPr>
              <a:t>24</a:t>
            </a:r>
            <a:r>
              <a:rPr lang="en-US" sz="3600" dirty="0">
                <a:solidFill>
                  <a:srgbClr val="121212"/>
                </a:solidFill>
                <a:highlight>
                  <a:srgbClr val="FFFFFF"/>
                </a:highlight>
                <a:latin typeface="Inter"/>
              </a:rPr>
              <a:t>Suddenly a violent storm came up on the sea, so that the boat was engulfed by the waves; but Jesus was sleeping.</a:t>
            </a:r>
            <a:endParaRPr lang="en-IN" dirty="0"/>
          </a:p>
        </p:txBody>
      </p:sp>
      <p:pic>
        <p:nvPicPr>
          <p:cNvPr id="42" name="Audio 41">
            <a:hlinkClick r:id="" action="ppaction://media"/>
            <a:extLst>
              <a:ext uri="{FF2B5EF4-FFF2-40B4-BE49-F238E27FC236}">
                <a16:creationId xmlns:a16="http://schemas.microsoft.com/office/drawing/2014/main" id="{0042C921-B090-5493-CBEE-6AC1F583A0C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80"/>
                </p14:media>
              </p:ext>
            </p:extLst>
          </p:nvPr>
        </p:nvPicPr>
        <p:blipFill>
          <a:blip r:embed="rId4"/>
          <a:srcRect l="-287500" t="-287500" r="-287500" b="-287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1929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31"/>
    </mc:Choice>
    <mc:Fallback xmlns="">
      <p:transition spd="slow" advTm="11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8843</TotalTime>
  <Words>563</Words>
  <Application>Microsoft Office PowerPoint</Application>
  <PresentationFormat>Widescreen</PresentationFormat>
  <Paragraphs>37</Paragraphs>
  <Slides>16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Aptos</vt:lpstr>
      <vt:lpstr>Arial</vt:lpstr>
      <vt:lpstr>ArialMT</vt:lpstr>
      <vt:lpstr>Calibri</vt:lpstr>
      <vt:lpstr>Calibri Light</vt:lpstr>
      <vt:lpstr>Inter</vt:lpstr>
      <vt:lpstr>Microsoft Himalaya</vt:lpstr>
      <vt:lpstr>PT Serif</vt:lpstr>
      <vt:lpstr>Symbol</vt:lpstr>
      <vt:lpstr>Times New Roman</vt:lpstr>
      <vt:lpstr>Office Theme</vt:lpstr>
      <vt:lpstr>35-6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4</cp:revision>
  <dcterms:created xsi:type="dcterms:W3CDTF">2022-09-30T06:26:14Z</dcterms:created>
  <dcterms:modified xsi:type="dcterms:W3CDTF">2025-05-16T05:48:45Z</dcterms:modified>
</cp:coreProperties>
</file>