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2F6D1-74B5-4035-83DF-20C8350242E5}" v="2" dt="2025-05-16T07:46:20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3992" autoAdjust="0"/>
  </p:normalViewPr>
  <p:slideViewPr>
    <p:cSldViewPr snapToGrid="0">
      <p:cViewPr varScale="1">
        <p:scale>
          <a:sx n="47" d="100"/>
          <a:sy n="47" d="100"/>
        </p:scale>
        <p:origin x="58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6753190-8A2F-468F-9540-7FEAE6F3CE63}"/>
    <pc:docChg chg="custSel modSld">
      <pc:chgData name="Alfred Smith" userId="3c60a3631c0db8ad" providerId="LiveId" clId="{36753190-8A2F-468F-9540-7FEAE6F3CE63}" dt="2025-04-29T08:44:08.502" v="91"/>
      <pc:docMkLst>
        <pc:docMk/>
      </pc:docMkLst>
      <pc:sldChg chg="addSp delSp modSp mod">
        <pc:chgData name="Alfred Smith" userId="3c60a3631c0db8ad" providerId="LiveId" clId="{36753190-8A2F-468F-9540-7FEAE6F3CE63}" dt="2025-04-16T09:03:14.477" v="1"/>
        <pc:sldMkLst>
          <pc:docMk/>
          <pc:sldMk cId="1499918570" sldId="257"/>
        </pc:sldMkLst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788111665" sldId="25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788111665" sldId="258"/>
            <ac:spMk id="2" creationId="{F82E73C4-14C0-4929-4E28-289CE80A6EBE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54763615" sldId="259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6753190-8A2F-468F-9540-7FEAE6F3CE63}" dt="2025-04-29T08:32:56.704" v="48"/>
        <pc:sldMkLst>
          <pc:docMk/>
          <pc:sldMk cId="2346136586" sldId="260"/>
        </pc:sldMkLst>
        <pc:spChg chg="add mod">
          <ac:chgData name="Alfred Smith" userId="3c60a3631c0db8ad" providerId="LiveId" clId="{36753190-8A2F-468F-9540-7FEAE6F3CE63}" dt="2025-04-29T08:32:56.704" v="48"/>
          <ac:spMkLst>
            <pc:docMk/>
            <pc:sldMk cId="2346136586" sldId="260"/>
            <ac:spMk id="2" creationId="{A36B3826-1EBC-5AD4-7A8F-1BF861C9FB1B}"/>
          </ac:spMkLst>
        </pc:spChg>
        <pc:spChg chg="add mod">
          <ac:chgData name="Alfred Smith" userId="3c60a3631c0db8ad" providerId="LiveId" clId="{36753190-8A2F-468F-9540-7FEAE6F3CE63}" dt="2025-04-16T09:03:46.135" v="5"/>
          <ac:spMkLst>
            <pc:docMk/>
            <pc:sldMk cId="2346136586" sldId="260"/>
            <ac:spMk id="5" creationId="{473DD40D-7475-0546-B1DF-454E85D4F121}"/>
          </ac:spMkLst>
        </pc:spChg>
      </pc:sldChg>
      <pc:sldChg chg="addSp delSp modSp mod">
        <pc:chgData name="Alfred Smith" userId="3c60a3631c0db8ad" providerId="LiveId" clId="{36753190-8A2F-468F-9540-7FEAE6F3CE63}" dt="2025-04-29T08:33:21.606" v="51"/>
        <pc:sldMkLst>
          <pc:docMk/>
          <pc:sldMk cId="4037329247" sldId="261"/>
        </pc:sldMkLst>
        <pc:spChg chg="add mod">
          <ac:chgData name="Alfred Smith" userId="3c60a3631c0db8ad" providerId="LiveId" clId="{36753190-8A2F-468F-9540-7FEAE6F3CE63}" dt="2025-04-29T08:33:21.606" v="51"/>
          <ac:spMkLst>
            <pc:docMk/>
            <pc:sldMk cId="4037329247" sldId="261"/>
            <ac:spMk id="2" creationId="{C79653A1-9A6E-EC4B-118C-2B6C6BB1460D}"/>
          </ac:spMkLst>
        </pc:spChg>
        <pc:spChg chg="add mod">
          <ac:chgData name="Alfred Smith" userId="3c60a3631c0db8ad" providerId="LiveId" clId="{36753190-8A2F-468F-9540-7FEAE6F3CE63}" dt="2025-04-16T09:03:54.019" v="7"/>
          <ac:spMkLst>
            <pc:docMk/>
            <pc:sldMk cId="4037329247" sldId="261"/>
            <ac:spMk id="5" creationId="{971401DC-3C13-FC0C-B1F3-E5D9D7FFF0F9}"/>
          </ac:spMkLst>
        </pc:spChg>
      </pc:sldChg>
      <pc:sldChg chg="addSp delSp modSp mod">
        <pc:chgData name="Alfred Smith" userId="3c60a3631c0db8ad" providerId="LiveId" clId="{36753190-8A2F-468F-9540-7FEAE6F3CE63}" dt="2025-04-29T08:33:45.722" v="53"/>
        <pc:sldMkLst>
          <pc:docMk/>
          <pc:sldMk cId="1909638311" sldId="262"/>
        </pc:sldMkLst>
        <pc:spChg chg="add mod">
          <ac:chgData name="Alfred Smith" userId="3c60a3631c0db8ad" providerId="LiveId" clId="{36753190-8A2F-468F-9540-7FEAE6F3CE63}" dt="2025-04-29T08:33:45.722" v="53"/>
          <ac:spMkLst>
            <pc:docMk/>
            <pc:sldMk cId="1909638311" sldId="262"/>
            <ac:spMk id="2" creationId="{28C60F1F-4315-69B2-9C78-5FDA67879075}"/>
          </ac:spMkLst>
        </pc:spChg>
        <pc:spChg chg="add mod">
          <ac:chgData name="Alfred Smith" userId="3c60a3631c0db8ad" providerId="LiveId" clId="{36753190-8A2F-468F-9540-7FEAE6F3CE63}" dt="2025-04-16T09:04:02.020" v="9"/>
          <ac:spMkLst>
            <pc:docMk/>
            <pc:sldMk cId="1909638311" sldId="262"/>
            <ac:spMk id="6" creationId="{F439E511-A2E6-BDF5-098F-F8F4696B8630}"/>
          </ac:spMkLst>
        </pc:spChg>
      </pc:sldChg>
      <pc:sldChg chg="addSp delSp modSp mod">
        <pc:chgData name="Alfred Smith" userId="3c60a3631c0db8ad" providerId="LiveId" clId="{36753190-8A2F-468F-9540-7FEAE6F3CE63}" dt="2025-04-29T08:34:54.550" v="57"/>
        <pc:sldMkLst>
          <pc:docMk/>
          <pc:sldMk cId="641208035" sldId="263"/>
        </pc:sldMkLst>
        <pc:spChg chg="add mod">
          <ac:chgData name="Alfred Smith" userId="3c60a3631c0db8ad" providerId="LiveId" clId="{36753190-8A2F-468F-9540-7FEAE6F3CE63}" dt="2025-04-29T08:34:54.550" v="57"/>
          <ac:spMkLst>
            <pc:docMk/>
            <pc:sldMk cId="641208035" sldId="263"/>
            <ac:spMk id="5" creationId="{D25DC810-17A3-56D6-49F7-EEAB728ADBB0}"/>
          </ac:spMkLst>
        </pc:spChg>
        <pc:spChg chg="add mod">
          <ac:chgData name="Alfred Smith" userId="3c60a3631c0db8ad" providerId="LiveId" clId="{36753190-8A2F-468F-9540-7FEAE6F3CE63}" dt="2025-04-16T09:04:09.933" v="11"/>
          <ac:spMkLst>
            <pc:docMk/>
            <pc:sldMk cId="641208035" sldId="263"/>
            <ac:spMk id="6" creationId="{F80B9C9F-6C7D-BCCD-655F-55D2B0EDE82F}"/>
          </ac:spMkLst>
        </pc:spChg>
      </pc:sldChg>
      <pc:sldChg chg="addSp delSp modSp mod">
        <pc:chgData name="Alfred Smith" userId="3c60a3631c0db8ad" providerId="LiveId" clId="{36753190-8A2F-468F-9540-7FEAE6F3CE63}" dt="2025-04-16T09:04:24.727" v="13"/>
        <pc:sldMkLst>
          <pc:docMk/>
          <pc:sldMk cId="4044745628" sldId="264"/>
        </pc:sldMkLst>
        <pc:spChg chg="add mod">
          <ac:chgData name="Alfred Smith" userId="3c60a3631c0db8ad" providerId="LiveId" clId="{36753190-8A2F-468F-9540-7FEAE6F3CE63}" dt="2025-04-16T09:04:24.727" v="13"/>
          <ac:spMkLst>
            <pc:docMk/>
            <pc:sldMk cId="4044745628" sldId="264"/>
            <ac:spMk id="2" creationId="{ADCAF4FE-8966-89A7-C971-A5B8226FDF5D}"/>
          </ac:spMkLst>
        </pc:spChg>
        <pc:spChg chg="add mod">
          <ac:chgData name="Alfred Smith" userId="3c60a3631c0db8ad" providerId="LiveId" clId="{36753190-8A2F-468F-9540-7FEAE6F3CE63}" dt="2025-04-16T09:04:24.727" v="13"/>
          <ac:spMkLst>
            <pc:docMk/>
            <pc:sldMk cId="4044745628" sldId="264"/>
            <ac:spMk id="6" creationId="{4ECFE663-58E2-9600-3A3D-70E8F4A2AD0E}"/>
          </ac:spMkLst>
        </pc:spChg>
      </pc:sldChg>
      <pc:sldChg chg="addSp delSp modSp mod">
        <pc:chgData name="Alfred Smith" userId="3c60a3631c0db8ad" providerId="LiveId" clId="{36753190-8A2F-468F-9540-7FEAE6F3CE63}" dt="2025-04-29T08:35:27.319" v="60"/>
        <pc:sldMkLst>
          <pc:docMk/>
          <pc:sldMk cId="978260341" sldId="265"/>
        </pc:sldMkLst>
        <pc:spChg chg="add mod">
          <ac:chgData name="Alfred Smith" userId="3c60a3631c0db8ad" providerId="LiveId" clId="{36753190-8A2F-468F-9540-7FEAE6F3CE63}" dt="2025-04-29T08:35:27.319" v="60"/>
          <ac:spMkLst>
            <pc:docMk/>
            <pc:sldMk cId="978260341" sldId="265"/>
            <ac:spMk id="2" creationId="{9D9325E6-FAEF-0565-CC0F-E041460A0A61}"/>
          </ac:spMkLst>
        </pc:spChg>
        <pc:spChg chg="add mod">
          <ac:chgData name="Alfred Smith" userId="3c60a3631c0db8ad" providerId="LiveId" clId="{36753190-8A2F-468F-9540-7FEAE6F3CE63}" dt="2025-04-16T09:04:32.511" v="15"/>
          <ac:spMkLst>
            <pc:docMk/>
            <pc:sldMk cId="978260341" sldId="265"/>
            <ac:spMk id="5" creationId="{E620758B-7547-31D8-2526-8DE64DDC5C43}"/>
          </ac:spMkLst>
        </pc:spChg>
      </pc:sldChg>
      <pc:sldChg chg="addSp delSp modSp mod">
        <pc:chgData name="Alfred Smith" userId="3c60a3631c0db8ad" providerId="LiveId" clId="{36753190-8A2F-468F-9540-7FEAE6F3CE63}" dt="2025-04-29T08:36:02.914" v="62"/>
        <pc:sldMkLst>
          <pc:docMk/>
          <pc:sldMk cId="3575870363" sldId="266"/>
        </pc:sldMkLst>
        <pc:spChg chg="add mod">
          <ac:chgData name="Alfred Smith" userId="3c60a3631c0db8ad" providerId="LiveId" clId="{36753190-8A2F-468F-9540-7FEAE6F3CE63}" dt="2025-04-29T08:36:02.914" v="62"/>
          <ac:spMkLst>
            <pc:docMk/>
            <pc:sldMk cId="3575870363" sldId="266"/>
            <ac:spMk id="2" creationId="{7B0547C7-EDAC-24CB-1634-E21AC5886C12}"/>
          </ac:spMkLst>
        </pc:spChg>
        <pc:spChg chg="add mod">
          <ac:chgData name="Alfred Smith" userId="3c60a3631c0db8ad" providerId="LiveId" clId="{36753190-8A2F-468F-9540-7FEAE6F3CE63}" dt="2025-04-16T09:04:43.120" v="17"/>
          <ac:spMkLst>
            <pc:docMk/>
            <pc:sldMk cId="3575870363" sldId="266"/>
            <ac:spMk id="5" creationId="{06983459-C807-9D4B-3AFD-4D86E1814781}"/>
          </ac:spMkLst>
        </pc:spChg>
      </pc:sldChg>
      <pc:sldChg chg="addSp delSp modSp mod">
        <pc:chgData name="Alfred Smith" userId="3c60a3631c0db8ad" providerId="LiveId" clId="{36753190-8A2F-468F-9540-7FEAE6F3CE63}" dt="2025-04-29T08:36:27.622" v="65"/>
        <pc:sldMkLst>
          <pc:docMk/>
          <pc:sldMk cId="4017137865" sldId="267"/>
        </pc:sldMkLst>
        <pc:spChg chg="add mod">
          <ac:chgData name="Alfred Smith" userId="3c60a3631c0db8ad" providerId="LiveId" clId="{36753190-8A2F-468F-9540-7FEAE6F3CE63}" dt="2025-04-29T08:36:27.622" v="65"/>
          <ac:spMkLst>
            <pc:docMk/>
            <pc:sldMk cId="4017137865" sldId="267"/>
            <ac:spMk id="5" creationId="{1250BF70-C9E4-710D-72A8-D7329F7C4DB8}"/>
          </ac:spMkLst>
        </pc:spChg>
        <pc:spChg chg="add mod">
          <ac:chgData name="Alfred Smith" userId="3c60a3631c0db8ad" providerId="LiveId" clId="{36753190-8A2F-468F-9540-7FEAE6F3CE63}" dt="2025-04-16T09:04:51.397" v="19"/>
          <ac:spMkLst>
            <pc:docMk/>
            <pc:sldMk cId="4017137865" sldId="267"/>
            <ac:spMk id="6" creationId="{79A73517-0566-9529-4C4C-0650F82D4E22}"/>
          </ac:spMkLst>
        </pc:spChg>
      </pc:sldChg>
      <pc:sldChg chg="addSp delSp modSp mod">
        <pc:chgData name="Alfred Smith" userId="3c60a3631c0db8ad" providerId="LiveId" clId="{36753190-8A2F-468F-9540-7FEAE6F3CE63}" dt="2025-04-29T08:36:50.442" v="67"/>
        <pc:sldMkLst>
          <pc:docMk/>
          <pc:sldMk cId="3137811553" sldId="268"/>
        </pc:sldMkLst>
        <pc:spChg chg="add mod">
          <ac:chgData name="Alfred Smith" userId="3c60a3631c0db8ad" providerId="LiveId" clId="{36753190-8A2F-468F-9540-7FEAE6F3CE63}" dt="2025-04-29T08:36:50.442" v="67"/>
          <ac:spMkLst>
            <pc:docMk/>
            <pc:sldMk cId="3137811553" sldId="268"/>
            <ac:spMk id="2" creationId="{B7D08FDA-8B5D-2E00-AC9F-212850C7550F}"/>
          </ac:spMkLst>
        </pc:spChg>
        <pc:spChg chg="add mod">
          <ac:chgData name="Alfred Smith" userId="3c60a3631c0db8ad" providerId="LiveId" clId="{36753190-8A2F-468F-9540-7FEAE6F3CE63}" dt="2025-04-16T09:05:25.297" v="21"/>
          <ac:spMkLst>
            <pc:docMk/>
            <pc:sldMk cId="3137811553" sldId="268"/>
            <ac:spMk id="6" creationId="{E323A772-7BEE-51F2-9B40-827E19979F2E}"/>
          </ac:spMkLst>
        </pc:spChg>
      </pc:sldChg>
      <pc:sldChg chg="addSp delSp modSp mod">
        <pc:chgData name="Alfred Smith" userId="3c60a3631c0db8ad" providerId="LiveId" clId="{36753190-8A2F-468F-9540-7FEAE6F3CE63}" dt="2025-04-29T08:37:53.064" v="69"/>
        <pc:sldMkLst>
          <pc:docMk/>
          <pc:sldMk cId="100491716" sldId="269"/>
        </pc:sldMkLst>
        <pc:spChg chg="add mod">
          <ac:chgData name="Alfred Smith" userId="3c60a3631c0db8ad" providerId="LiveId" clId="{36753190-8A2F-468F-9540-7FEAE6F3CE63}" dt="2025-04-29T08:37:53.064" v="69"/>
          <ac:spMkLst>
            <pc:docMk/>
            <pc:sldMk cId="100491716" sldId="269"/>
            <ac:spMk id="2" creationId="{E2F4F527-76D2-AF1E-DD2D-A3F22EC1FFC8}"/>
          </ac:spMkLst>
        </pc:spChg>
        <pc:spChg chg="add mod">
          <ac:chgData name="Alfred Smith" userId="3c60a3631c0db8ad" providerId="LiveId" clId="{36753190-8A2F-468F-9540-7FEAE6F3CE63}" dt="2025-04-16T09:05:35.188" v="24"/>
          <ac:spMkLst>
            <pc:docMk/>
            <pc:sldMk cId="100491716" sldId="269"/>
            <ac:spMk id="5" creationId="{28F35F56-E99B-EC65-B23F-BAA4EA869CEE}"/>
          </ac:spMkLst>
        </pc:spChg>
      </pc:sldChg>
      <pc:sldChg chg="addSp delSp modSp mod">
        <pc:chgData name="Alfred Smith" userId="3c60a3631c0db8ad" providerId="LiveId" clId="{36753190-8A2F-468F-9540-7FEAE6F3CE63}" dt="2025-04-29T08:31:30.782" v="46"/>
        <pc:sldMkLst>
          <pc:docMk/>
          <pc:sldMk cId="4120481681" sldId="270"/>
        </pc:sldMkLst>
        <pc:spChg chg="add mod">
          <ac:chgData name="Alfred Smith" userId="3c60a3631c0db8ad" providerId="LiveId" clId="{36753190-8A2F-468F-9540-7FEAE6F3CE63}" dt="2025-04-29T08:31:30.782" v="46"/>
          <ac:spMkLst>
            <pc:docMk/>
            <pc:sldMk cId="4120481681" sldId="270"/>
            <ac:spMk id="4" creationId="{E8846F61-3021-F05B-0700-D28FEC4869D7}"/>
          </ac:spMkLst>
        </pc:spChg>
        <pc:spChg chg="add mod">
          <ac:chgData name="Alfred Smith" userId="3c60a3631c0db8ad" providerId="LiveId" clId="{36753190-8A2F-468F-9540-7FEAE6F3CE63}" dt="2025-04-16T09:03:28.835" v="3"/>
          <ac:spMkLst>
            <pc:docMk/>
            <pc:sldMk cId="4120481681" sldId="270"/>
            <ac:spMk id="5" creationId="{1687FC6D-4931-8FEB-0EE8-90B741ECA299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939110669" sldId="271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939110669" sldId="271"/>
            <ac:spMk id="2" creationId="{F314F6E8-088D-097B-B491-7DE9322DE79E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024569785" sldId="272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024569785" sldId="272"/>
            <ac:spMk id="2" creationId="{E31660A5-D088-0DC6-BE59-3C5B23B65393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87179600" sldId="273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87179600" sldId="273"/>
            <ac:spMk id="2" creationId="{4803528C-4658-C3A6-C53D-9074CDF59470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168401200" sldId="274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168401200" sldId="274"/>
            <ac:spMk id="2" creationId="{5938FB8D-0CB5-B9EB-A9F9-1E36769EF3D7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996969115" sldId="275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996969115" sldId="275"/>
            <ac:spMk id="2" creationId="{ED9C9435-9628-0FFF-7D3D-088C5320975C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390376940" sldId="276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390376940" sldId="276"/>
            <ac:spMk id="3" creationId="{AD86A5D2-6CC6-6DBC-7D4E-75F36FB6A5D4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265919077" sldId="277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265919077" sldId="277"/>
            <ac:spMk id="2" creationId="{04B7BF72-D3EF-CA4A-8971-BBFF8C16AFAE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10266664" sldId="27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10266664" sldId="278"/>
            <ac:spMk id="2" creationId="{3353C23B-6599-CD3F-BEEB-3F5A6499B535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888433145" sldId="279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888433145" sldId="279"/>
            <ac:spMk id="2" creationId="{46587686-3AAF-87D3-EFB3-B4F8E269BD82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791300187" sldId="280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791300187" sldId="280"/>
            <ac:spMk id="2" creationId="{B8730955-1345-1D99-7264-3B71F15B0187}"/>
          </ac:spMkLst>
        </pc:spChg>
      </pc:sldChg>
      <pc:sldChg chg="addSp delSp modSp mod">
        <pc:chgData name="Alfred Smith" userId="3c60a3631c0db8ad" providerId="LiveId" clId="{36753190-8A2F-468F-9540-7FEAE6F3CE63}" dt="2025-04-29T08:38:08.548" v="71"/>
        <pc:sldMkLst>
          <pc:docMk/>
          <pc:sldMk cId="113998658" sldId="283"/>
        </pc:sldMkLst>
        <pc:spChg chg="add mod">
          <ac:chgData name="Alfred Smith" userId="3c60a3631c0db8ad" providerId="LiveId" clId="{36753190-8A2F-468F-9540-7FEAE6F3CE63}" dt="2025-04-29T08:38:08.548" v="71"/>
          <ac:spMkLst>
            <pc:docMk/>
            <pc:sldMk cId="113998658" sldId="283"/>
            <ac:spMk id="2" creationId="{61ED96C6-0FE4-AD19-90B2-65EADA30558F}"/>
          </ac:spMkLst>
        </pc:spChg>
        <pc:spChg chg="add mod">
          <ac:chgData name="Alfred Smith" userId="3c60a3631c0db8ad" providerId="LiveId" clId="{36753190-8A2F-468F-9540-7FEAE6F3CE63}" dt="2025-04-16T09:05:50.037" v="26"/>
          <ac:spMkLst>
            <pc:docMk/>
            <pc:sldMk cId="113998658" sldId="283"/>
            <ac:spMk id="5" creationId="{2CE299C6-E877-4A6F-BF35-F926443A56B2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693838891" sldId="284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693838891" sldId="284"/>
            <ac:spMk id="2" creationId="{79018A65-B072-6886-7623-337E8813546B}"/>
          </ac:spMkLst>
        </pc:spChg>
      </pc:sldChg>
      <pc:sldChg chg="addSp delSp modSp mod">
        <pc:chgData name="Alfred Smith" userId="3c60a3631c0db8ad" providerId="LiveId" clId="{36753190-8A2F-468F-9540-7FEAE6F3CE63}" dt="2025-04-29T08:39:24.534" v="73"/>
        <pc:sldMkLst>
          <pc:docMk/>
          <pc:sldMk cId="1878700836" sldId="285"/>
        </pc:sldMkLst>
        <pc:spChg chg="add mod">
          <ac:chgData name="Alfred Smith" userId="3c60a3631c0db8ad" providerId="LiveId" clId="{36753190-8A2F-468F-9540-7FEAE6F3CE63}" dt="2025-04-29T08:39:24.534" v="73"/>
          <ac:spMkLst>
            <pc:docMk/>
            <pc:sldMk cId="1878700836" sldId="285"/>
            <ac:spMk id="3" creationId="{B557ED64-92A7-5B5F-1A1A-0FD7708FC711}"/>
          </ac:spMkLst>
        </pc:spChg>
        <pc:spChg chg="add mod">
          <ac:chgData name="Alfred Smith" userId="3c60a3631c0db8ad" providerId="LiveId" clId="{36753190-8A2F-468F-9540-7FEAE6F3CE63}" dt="2025-04-16T09:06:00.523" v="28"/>
          <ac:spMkLst>
            <pc:docMk/>
            <pc:sldMk cId="1878700836" sldId="285"/>
            <ac:spMk id="5" creationId="{CE29DE81-4B21-C62E-68DD-5D32BDDC0541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1266497401" sldId="286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1266497401" sldId="286"/>
            <ac:spMk id="2" creationId="{04686E9C-EA6F-2CCC-E3FE-51857DF947D2}"/>
          </ac:spMkLst>
        </pc:spChg>
      </pc:sldChg>
      <pc:sldChg chg="addSp delSp modSp mod">
        <pc:chgData name="Alfred Smith" userId="3c60a3631c0db8ad" providerId="LiveId" clId="{36753190-8A2F-468F-9540-7FEAE6F3CE63}" dt="2025-04-29T08:39:48.278" v="75"/>
        <pc:sldMkLst>
          <pc:docMk/>
          <pc:sldMk cId="2003438285" sldId="287"/>
        </pc:sldMkLst>
        <pc:spChg chg="add mod">
          <ac:chgData name="Alfred Smith" userId="3c60a3631c0db8ad" providerId="LiveId" clId="{36753190-8A2F-468F-9540-7FEAE6F3CE63}" dt="2025-04-29T08:39:48.278" v="75"/>
          <ac:spMkLst>
            <pc:docMk/>
            <pc:sldMk cId="2003438285" sldId="287"/>
            <ac:spMk id="2" creationId="{47B36CC8-08AD-2F8C-F48A-D98DAE88E538}"/>
          </ac:spMkLst>
        </pc:spChg>
        <pc:spChg chg="add mod">
          <ac:chgData name="Alfred Smith" userId="3c60a3631c0db8ad" providerId="LiveId" clId="{36753190-8A2F-468F-9540-7FEAE6F3CE63}" dt="2025-04-16T09:06:08.893" v="30"/>
          <ac:spMkLst>
            <pc:docMk/>
            <pc:sldMk cId="2003438285" sldId="287"/>
            <ac:spMk id="5" creationId="{23413675-CF15-95BE-CF3E-F9587A4B98AD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658293048" sldId="28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658293048" sldId="288"/>
            <ac:spMk id="2" creationId="{7A848155-77A7-F3A7-E041-1551D32A5234}"/>
          </ac:spMkLst>
        </pc:spChg>
      </pc:sldChg>
      <pc:sldChg chg="addSp delSp modSp mod">
        <pc:chgData name="Alfred Smith" userId="3c60a3631c0db8ad" providerId="LiveId" clId="{36753190-8A2F-468F-9540-7FEAE6F3CE63}" dt="2025-04-29T08:40:26.316" v="77"/>
        <pc:sldMkLst>
          <pc:docMk/>
          <pc:sldMk cId="2479430244" sldId="289"/>
        </pc:sldMkLst>
        <pc:spChg chg="add mod">
          <ac:chgData name="Alfred Smith" userId="3c60a3631c0db8ad" providerId="LiveId" clId="{36753190-8A2F-468F-9540-7FEAE6F3CE63}" dt="2025-04-29T08:40:26.316" v="77"/>
          <ac:spMkLst>
            <pc:docMk/>
            <pc:sldMk cId="2479430244" sldId="289"/>
            <ac:spMk id="2" creationId="{D39444D3-402E-A185-8E3F-3E38105FD992}"/>
          </ac:spMkLst>
        </pc:spChg>
        <pc:spChg chg="add mod">
          <ac:chgData name="Alfred Smith" userId="3c60a3631c0db8ad" providerId="LiveId" clId="{36753190-8A2F-468F-9540-7FEAE6F3CE63}" dt="2025-04-16T09:06:22.701" v="32"/>
          <ac:spMkLst>
            <pc:docMk/>
            <pc:sldMk cId="2479430244" sldId="289"/>
            <ac:spMk id="5" creationId="{A315F7FC-D709-F3AA-8608-D6A72670E4A3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125401493" sldId="290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125401493" sldId="290"/>
            <ac:spMk id="2" creationId="{6C8DB99E-60C9-7D00-4543-516926EE8756}"/>
          </ac:spMkLst>
        </pc:spChg>
      </pc:sldChg>
      <pc:sldChg chg="addSp delSp modSp mod">
        <pc:chgData name="Alfred Smith" userId="3c60a3631c0db8ad" providerId="LiveId" clId="{36753190-8A2F-468F-9540-7FEAE6F3CE63}" dt="2025-04-29T08:40:58.681" v="80" actId="404"/>
        <pc:sldMkLst>
          <pc:docMk/>
          <pc:sldMk cId="2690489995" sldId="291"/>
        </pc:sldMkLst>
        <pc:spChg chg="add mod">
          <ac:chgData name="Alfred Smith" userId="3c60a3631c0db8ad" providerId="LiveId" clId="{36753190-8A2F-468F-9540-7FEAE6F3CE63}" dt="2025-04-29T08:40:58.681" v="80" actId="404"/>
          <ac:spMkLst>
            <pc:docMk/>
            <pc:sldMk cId="2690489995" sldId="291"/>
            <ac:spMk id="5" creationId="{92D88029-D8C1-5859-D7FD-D2CD5806EB57}"/>
          </ac:spMkLst>
        </pc:spChg>
        <pc:spChg chg="add mod">
          <ac:chgData name="Alfred Smith" userId="3c60a3631c0db8ad" providerId="LiveId" clId="{36753190-8A2F-468F-9540-7FEAE6F3CE63}" dt="2025-04-16T09:08:21.811" v="34"/>
          <ac:spMkLst>
            <pc:docMk/>
            <pc:sldMk cId="2690489995" sldId="291"/>
            <ac:spMk id="6" creationId="{7A5D4B65-718C-F09E-0B59-AB8C9C14766C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591948318" sldId="292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591948318" sldId="292"/>
            <ac:spMk id="2" creationId="{06A18738-8877-5A17-BC53-F18D91B484F1}"/>
          </ac:spMkLst>
        </pc:spChg>
      </pc:sldChg>
      <pc:sldChg chg="addSp delSp modSp mod">
        <pc:chgData name="Alfred Smith" userId="3c60a3631c0db8ad" providerId="LiveId" clId="{36753190-8A2F-468F-9540-7FEAE6F3CE63}" dt="2025-04-29T08:41:33.361" v="82"/>
        <pc:sldMkLst>
          <pc:docMk/>
          <pc:sldMk cId="1275334718" sldId="293"/>
        </pc:sldMkLst>
        <pc:spChg chg="add mod">
          <ac:chgData name="Alfred Smith" userId="3c60a3631c0db8ad" providerId="LiveId" clId="{36753190-8A2F-468F-9540-7FEAE6F3CE63}" dt="2025-04-29T08:41:33.361" v="82"/>
          <ac:spMkLst>
            <pc:docMk/>
            <pc:sldMk cId="1275334718" sldId="293"/>
            <ac:spMk id="5" creationId="{752DFC16-D386-7C4E-398B-7C5FDE2C1095}"/>
          </ac:spMkLst>
        </pc:spChg>
        <pc:spChg chg="add mod">
          <ac:chgData name="Alfred Smith" userId="3c60a3631c0db8ad" providerId="LiveId" clId="{36753190-8A2F-468F-9540-7FEAE6F3CE63}" dt="2025-04-16T09:08:31.282" v="36"/>
          <ac:spMkLst>
            <pc:docMk/>
            <pc:sldMk cId="1275334718" sldId="293"/>
            <ac:spMk id="6" creationId="{C89A6FEE-496E-9454-D2ED-D7D073A3F8F2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060954487" sldId="294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060954487" sldId="294"/>
            <ac:spMk id="2" creationId="{6C69B1C9-C5EB-0ECD-FE5E-B63C32E14B4A}"/>
          </ac:spMkLst>
        </pc:spChg>
      </pc:sldChg>
      <pc:sldChg chg="addSp delSp modSp mod">
        <pc:chgData name="Alfred Smith" userId="3c60a3631c0db8ad" providerId="LiveId" clId="{36753190-8A2F-468F-9540-7FEAE6F3CE63}" dt="2025-04-29T08:42:23.999" v="85" actId="404"/>
        <pc:sldMkLst>
          <pc:docMk/>
          <pc:sldMk cId="4159014259" sldId="295"/>
        </pc:sldMkLst>
        <pc:spChg chg="add mod">
          <ac:chgData name="Alfred Smith" userId="3c60a3631c0db8ad" providerId="LiveId" clId="{36753190-8A2F-468F-9540-7FEAE6F3CE63}" dt="2025-04-29T08:42:23.999" v="85" actId="404"/>
          <ac:spMkLst>
            <pc:docMk/>
            <pc:sldMk cId="4159014259" sldId="295"/>
            <ac:spMk id="2" creationId="{BA5B6564-FC24-DEA4-50C0-EB0F09358CED}"/>
          </ac:spMkLst>
        </pc:spChg>
        <pc:spChg chg="add mod">
          <ac:chgData name="Alfred Smith" userId="3c60a3631c0db8ad" providerId="LiveId" clId="{36753190-8A2F-468F-9540-7FEAE6F3CE63}" dt="2025-04-16T09:08:43.384" v="38"/>
          <ac:spMkLst>
            <pc:docMk/>
            <pc:sldMk cId="4159014259" sldId="295"/>
            <ac:spMk id="6" creationId="{11628FE6-47A7-5191-2ED2-D3C761D47825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102894120" sldId="296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102894120" sldId="296"/>
            <ac:spMk id="2" creationId="{4C889A85-38A9-D495-AA3E-0AD9B0E686A3}"/>
          </ac:spMkLst>
        </pc:spChg>
      </pc:sldChg>
      <pc:sldChg chg="addSp delSp modSp mod">
        <pc:chgData name="Alfred Smith" userId="3c60a3631c0db8ad" providerId="LiveId" clId="{36753190-8A2F-468F-9540-7FEAE6F3CE63}" dt="2025-04-29T08:42:56.691" v="87"/>
        <pc:sldMkLst>
          <pc:docMk/>
          <pc:sldMk cId="2720359067" sldId="297"/>
        </pc:sldMkLst>
        <pc:spChg chg="add mod">
          <ac:chgData name="Alfred Smith" userId="3c60a3631c0db8ad" providerId="LiveId" clId="{36753190-8A2F-468F-9540-7FEAE6F3CE63}" dt="2025-04-29T08:42:56.691" v="87"/>
          <ac:spMkLst>
            <pc:docMk/>
            <pc:sldMk cId="2720359067" sldId="297"/>
            <ac:spMk id="2" creationId="{D97A5A8C-5C0A-6785-DB33-5D3292D15447}"/>
          </ac:spMkLst>
        </pc:spChg>
        <pc:spChg chg="add mod">
          <ac:chgData name="Alfred Smith" userId="3c60a3631c0db8ad" providerId="LiveId" clId="{36753190-8A2F-468F-9540-7FEAE6F3CE63}" dt="2025-04-16T09:09:33.079" v="41" actId="6549"/>
          <ac:spMkLst>
            <pc:docMk/>
            <pc:sldMk cId="2720359067" sldId="297"/>
            <ac:spMk id="5" creationId="{B5167E5F-7821-819A-9346-80CE83486C58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376892163" sldId="29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376892163" sldId="298"/>
            <ac:spMk id="2" creationId="{63AA8812-A1B5-9F6B-C6CD-FDA186727B34}"/>
          </ac:spMkLst>
        </pc:spChg>
      </pc:sldChg>
      <pc:sldChg chg="addSp delSp modSp mod">
        <pc:chgData name="Alfred Smith" userId="3c60a3631c0db8ad" providerId="LiveId" clId="{36753190-8A2F-468F-9540-7FEAE6F3CE63}" dt="2025-04-29T08:43:36.858" v="89"/>
        <pc:sldMkLst>
          <pc:docMk/>
          <pc:sldMk cId="719844646" sldId="299"/>
        </pc:sldMkLst>
        <pc:spChg chg="add mod">
          <ac:chgData name="Alfred Smith" userId="3c60a3631c0db8ad" providerId="LiveId" clId="{36753190-8A2F-468F-9540-7FEAE6F3CE63}" dt="2025-04-29T08:43:36.858" v="89"/>
          <ac:spMkLst>
            <pc:docMk/>
            <pc:sldMk cId="719844646" sldId="299"/>
            <ac:spMk id="2" creationId="{35C7B889-0670-3390-8B8D-505A3D219E2C}"/>
          </ac:spMkLst>
        </pc:spChg>
        <pc:spChg chg="add mod">
          <ac:chgData name="Alfred Smith" userId="3c60a3631c0db8ad" providerId="LiveId" clId="{36753190-8A2F-468F-9540-7FEAE6F3CE63}" dt="2025-04-16T09:10:09.941" v="43"/>
          <ac:spMkLst>
            <pc:docMk/>
            <pc:sldMk cId="719844646" sldId="299"/>
            <ac:spMk id="5" creationId="{1BC276B4-F0DA-D3BD-AC0F-B7129BAE968B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19475530" sldId="300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19475530" sldId="300"/>
            <ac:spMk id="2" creationId="{9C62A95C-750A-4671-755A-7F681B0BFD3E}"/>
          </ac:spMkLst>
        </pc:spChg>
      </pc:sldChg>
      <pc:sldChg chg="addSp delSp modSp mod">
        <pc:chgData name="Alfred Smith" userId="3c60a3631c0db8ad" providerId="LiveId" clId="{36753190-8A2F-468F-9540-7FEAE6F3CE63}" dt="2025-04-29T08:44:08.502" v="91"/>
        <pc:sldMkLst>
          <pc:docMk/>
          <pc:sldMk cId="977203014" sldId="301"/>
        </pc:sldMkLst>
        <pc:spChg chg="add mod">
          <ac:chgData name="Alfred Smith" userId="3c60a3631c0db8ad" providerId="LiveId" clId="{36753190-8A2F-468F-9540-7FEAE6F3CE63}" dt="2025-04-29T08:44:08.502" v="91"/>
          <ac:spMkLst>
            <pc:docMk/>
            <pc:sldMk cId="977203014" sldId="301"/>
            <ac:spMk id="2" creationId="{F9F60110-3493-D0BB-04FF-106A22423D8E}"/>
          </ac:spMkLst>
        </pc:spChg>
        <pc:spChg chg="add mod">
          <ac:chgData name="Alfred Smith" userId="3c60a3631c0db8ad" providerId="LiveId" clId="{36753190-8A2F-468F-9540-7FEAE6F3CE63}" dt="2025-04-16T09:10:18.725" v="45"/>
          <ac:spMkLst>
            <pc:docMk/>
            <pc:sldMk cId="977203014" sldId="301"/>
            <ac:spMk id="5" creationId="{D1336A91-1F4F-8485-B7BF-861EBAACE203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063142920" sldId="302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063142920" sldId="302"/>
            <ac:spMk id="2" creationId="{120C5B8A-655B-C364-D2CE-312ACE82DDB2}"/>
          </ac:spMkLst>
        </pc:spChg>
      </pc:sldChg>
    </pc:docChg>
  </pc:docChgLst>
  <pc:docChgLst>
    <pc:chgData name="Alfred Smith" userId="3c60a3631c0db8ad" providerId="LiveId" clId="{E122F6D1-74B5-4035-83DF-20C8350242E5}"/>
    <pc:docChg chg="custSel modSld">
      <pc:chgData name="Alfred Smith" userId="3c60a3631c0db8ad" providerId="LiveId" clId="{E122F6D1-74B5-4035-83DF-20C8350242E5}" dt="2025-05-16T07:55:12.751" v="22"/>
      <pc:docMkLst>
        <pc:docMk/>
      </pc:docMkLst>
      <pc:sldChg chg="addSp delSp modSp mod">
        <pc:chgData name="Alfred Smith" userId="3c60a3631c0db8ad" providerId="LiveId" clId="{E122F6D1-74B5-4035-83DF-20C8350242E5}" dt="2025-05-16T07:45:40.699" v="2"/>
        <pc:sldMkLst>
          <pc:docMk/>
          <pc:sldMk cId="1499918570" sldId="257"/>
        </pc:sldMkLst>
        <pc:spChg chg="del">
          <ac:chgData name="Alfred Smith" userId="3c60a3631c0db8ad" providerId="LiveId" clId="{E122F6D1-74B5-4035-83DF-20C8350242E5}" dt="2025-05-16T07:45:37.423" v="0" actId="478"/>
          <ac:spMkLst>
            <pc:docMk/>
            <pc:sldMk cId="1499918570" sldId="257"/>
            <ac:spMk id="5" creationId="{FFF1FED6-D373-DE18-A963-A4CA4F34538E}"/>
          </ac:spMkLst>
        </pc:spChg>
        <pc:spChg chg="add del mod">
          <ac:chgData name="Alfred Smith" userId="3c60a3631c0db8ad" providerId="LiveId" clId="{E122F6D1-74B5-4035-83DF-20C8350242E5}" dt="2025-05-16T07:45:39.607" v="1" actId="478"/>
          <ac:spMkLst>
            <pc:docMk/>
            <pc:sldMk cId="1499918570" sldId="257"/>
            <ac:spMk id="6" creationId="{422DDCA7-5930-2DC7-9458-272E9D536D97}"/>
          </ac:spMkLst>
        </pc:spChg>
        <pc:spChg chg="add mod">
          <ac:chgData name="Alfred Smith" userId="3c60a3631c0db8ad" providerId="LiveId" clId="{E122F6D1-74B5-4035-83DF-20C8350242E5}" dt="2025-05-16T07:45:40.699" v="2"/>
          <ac:spMkLst>
            <pc:docMk/>
            <pc:sldMk cId="1499918570" sldId="257"/>
            <ac:spMk id="7" creationId="{91BDFAF2-0CFA-2FBE-593D-2FD99F1268BB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3788111665" sldId="258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3788111665" sldId="258"/>
            <ac:spMk id="2" creationId="{F82E73C4-14C0-4929-4E28-289CE80A6EBE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454763615" sldId="259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E122F6D1-74B5-4035-83DF-20C8350242E5}" dt="2025-05-16T07:47:31.985" v="4"/>
        <pc:sldMkLst>
          <pc:docMk/>
          <pc:sldMk cId="2346136586" sldId="260"/>
        </pc:sldMkLst>
        <pc:spChg chg="mod">
          <ac:chgData name="Alfred Smith" userId="3c60a3631c0db8ad" providerId="LiveId" clId="{E122F6D1-74B5-4035-83DF-20C8350242E5}" dt="2025-05-16T07:47:31.985" v="4"/>
          <ac:spMkLst>
            <pc:docMk/>
            <pc:sldMk cId="2346136586" sldId="260"/>
            <ac:spMk id="2" creationId="{A36B3826-1EBC-5AD4-7A8F-1BF861C9FB1B}"/>
          </ac:spMkLst>
        </pc:spChg>
      </pc:sldChg>
      <pc:sldChg chg="modSp mod">
        <pc:chgData name="Alfred Smith" userId="3c60a3631c0db8ad" providerId="LiveId" clId="{E122F6D1-74B5-4035-83DF-20C8350242E5}" dt="2025-05-16T07:48:19.493" v="5"/>
        <pc:sldMkLst>
          <pc:docMk/>
          <pc:sldMk cId="4037329247" sldId="261"/>
        </pc:sldMkLst>
        <pc:spChg chg="mod">
          <ac:chgData name="Alfred Smith" userId="3c60a3631c0db8ad" providerId="LiveId" clId="{E122F6D1-74B5-4035-83DF-20C8350242E5}" dt="2025-05-16T07:48:19.493" v="5"/>
          <ac:spMkLst>
            <pc:docMk/>
            <pc:sldMk cId="4037329247" sldId="261"/>
            <ac:spMk id="2" creationId="{C79653A1-9A6E-EC4B-118C-2B6C6BB1460D}"/>
          </ac:spMkLst>
        </pc:spChg>
      </pc:sldChg>
      <pc:sldChg chg="modSp mod">
        <pc:chgData name="Alfred Smith" userId="3c60a3631c0db8ad" providerId="LiveId" clId="{E122F6D1-74B5-4035-83DF-20C8350242E5}" dt="2025-05-16T07:48:50.830" v="6"/>
        <pc:sldMkLst>
          <pc:docMk/>
          <pc:sldMk cId="1909638311" sldId="262"/>
        </pc:sldMkLst>
        <pc:spChg chg="mod">
          <ac:chgData name="Alfred Smith" userId="3c60a3631c0db8ad" providerId="LiveId" clId="{E122F6D1-74B5-4035-83DF-20C8350242E5}" dt="2025-05-16T07:48:50.830" v="6"/>
          <ac:spMkLst>
            <pc:docMk/>
            <pc:sldMk cId="1909638311" sldId="262"/>
            <ac:spMk id="2" creationId="{28C60F1F-4315-69B2-9C78-5FDA67879075}"/>
          </ac:spMkLst>
        </pc:spChg>
      </pc:sldChg>
      <pc:sldChg chg="modSp mod">
        <pc:chgData name="Alfred Smith" userId="3c60a3631c0db8ad" providerId="LiveId" clId="{E122F6D1-74B5-4035-83DF-20C8350242E5}" dt="2025-05-16T07:49:10.711" v="7"/>
        <pc:sldMkLst>
          <pc:docMk/>
          <pc:sldMk cId="641208035" sldId="263"/>
        </pc:sldMkLst>
        <pc:spChg chg="mod">
          <ac:chgData name="Alfred Smith" userId="3c60a3631c0db8ad" providerId="LiveId" clId="{E122F6D1-74B5-4035-83DF-20C8350242E5}" dt="2025-05-16T07:49:10.711" v="7"/>
          <ac:spMkLst>
            <pc:docMk/>
            <pc:sldMk cId="641208035" sldId="263"/>
            <ac:spMk id="5" creationId="{D25DC810-17A3-56D6-49F7-EEAB728ADBB0}"/>
          </ac:spMkLst>
        </pc:spChg>
      </pc:sldChg>
      <pc:sldChg chg="modSp mod">
        <pc:chgData name="Alfred Smith" userId="3c60a3631c0db8ad" providerId="LiveId" clId="{E122F6D1-74B5-4035-83DF-20C8350242E5}" dt="2025-05-16T07:50:31.506" v="8"/>
        <pc:sldMkLst>
          <pc:docMk/>
          <pc:sldMk cId="978260341" sldId="265"/>
        </pc:sldMkLst>
        <pc:spChg chg="mod">
          <ac:chgData name="Alfred Smith" userId="3c60a3631c0db8ad" providerId="LiveId" clId="{E122F6D1-74B5-4035-83DF-20C8350242E5}" dt="2025-05-16T07:50:31.506" v="8"/>
          <ac:spMkLst>
            <pc:docMk/>
            <pc:sldMk cId="978260341" sldId="265"/>
            <ac:spMk id="2" creationId="{9D9325E6-FAEF-0565-CC0F-E041460A0A61}"/>
          </ac:spMkLst>
        </pc:spChg>
      </pc:sldChg>
      <pc:sldChg chg="modSp mod">
        <pc:chgData name="Alfred Smith" userId="3c60a3631c0db8ad" providerId="LiveId" clId="{E122F6D1-74B5-4035-83DF-20C8350242E5}" dt="2025-05-16T07:50:50.998" v="9"/>
        <pc:sldMkLst>
          <pc:docMk/>
          <pc:sldMk cId="3575870363" sldId="266"/>
        </pc:sldMkLst>
        <pc:spChg chg="mod">
          <ac:chgData name="Alfred Smith" userId="3c60a3631c0db8ad" providerId="LiveId" clId="{E122F6D1-74B5-4035-83DF-20C8350242E5}" dt="2025-05-16T07:50:50.998" v="9"/>
          <ac:spMkLst>
            <pc:docMk/>
            <pc:sldMk cId="3575870363" sldId="266"/>
            <ac:spMk id="2" creationId="{7B0547C7-EDAC-24CB-1634-E21AC5886C12}"/>
          </ac:spMkLst>
        </pc:spChg>
      </pc:sldChg>
      <pc:sldChg chg="modSp mod">
        <pc:chgData name="Alfred Smith" userId="3c60a3631c0db8ad" providerId="LiveId" clId="{E122F6D1-74B5-4035-83DF-20C8350242E5}" dt="2025-05-16T07:51:12.019" v="10"/>
        <pc:sldMkLst>
          <pc:docMk/>
          <pc:sldMk cId="4017137865" sldId="267"/>
        </pc:sldMkLst>
        <pc:spChg chg="mod">
          <ac:chgData name="Alfred Smith" userId="3c60a3631c0db8ad" providerId="LiveId" clId="{E122F6D1-74B5-4035-83DF-20C8350242E5}" dt="2025-05-16T07:51:12.019" v="10"/>
          <ac:spMkLst>
            <pc:docMk/>
            <pc:sldMk cId="4017137865" sldId="267"/>
            <ac:spMk id="5" creationId="{1250BF70-C9E4-710D-72A8-D7329F7C4DB8}"/>
          </ac:spMkLst>
        </pc:spChg>
      </pc:sldChg>
      <pc:sldChg chg="modSp mod">
        <pc:chgData name="Alfred Smith" userId="3c60a3631c0db8ad" providerId="LiveId" clId="{E122F6D1-74B5-4035-83DF-20C8350242E5}" dt="2025-05-16T07:51:30.642" v="11"/>
        <pc:sldMkLst>
          <pc:docMk/>
          <pc:sldMk cId="3137811553" sldId="268"/>
        </pc:sldMkLst>
        <pc:spChg chg="mod">
          <ac:chgData name="Alfred Smith" userId="3c60a3631c0db8ad" providerId="LiveId" clId="{E122F6D1-74B5-4035-83DF-20C8350242E5}" dt="2025-05-16T07:51:30.642" v="11"/>
          <ac:spMkLst>
            <pc:docMk/>
            <pc:sldMk cId="3137811553" sldId="268"/>
            <ac:spMk id="2" creationId="{B7D08FDA-8B5D-2E00-AC9F-212850C7550F}"/>
          </ac:spMkLst>
        </pc:spChg>
      </pc:sldChg>
      <pc:sldChg chg="modSp mod">
        <pc:chgData name="Alfred Smith" userId="3c60a3631c0db8ad" providerId="LiveId" clId="{E122F6D1-74B5-4035-83DF-20C8350242E5}" dt="2025-05-16T07:52:02.173" v="12"/>
        <pc:sldMkLst>
          <pc:docMk/>
          <pc:sldMk cId="100491716" sldId="269"/>
        </pc:sldMkLst>
        <pc:spChg chg="mod">
          <ac:chgData name="Alfred Smith" userId="3c60a3631c0db8ad" providerId="LiveId" clId="{E122F6D1-74B5-4035-83DF-20C8350242E5}" dt="2025-05-16T07:52:02.173" v="12"/>
          <ac:spMkLst>
            <pc:docMk/>
            <pc:sldMk cId="100491716" sldId="269"/>
            <ac:spMk id="2" creationId="{E2F4F527-76D2-AF1E-DD2D-A3F22EC1FFC8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4120481681" sldId="270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4120481681" sldId="270"/>
            <ac:spMk id="4" creationId="{E8846F61-3021-F05B-0700-D28FEC4869D7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939110669" sldId="271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939110669" sldId="271"/>
            <ac:spMk id="2" creationId="{F314F6E8-088D-097B-B491-7DE9322DE79E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4024569785" sldId="272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4024569785" sldId="272"/>
            <ac:spMk id="2" creationId="{E31660A5-D088-0DC6-BE59-3C5B23B65393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487179600" sldId="273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487179600" sldId="273"/>
            <ac:spMk id="2" creationId="{4803528C-4658-C3A6-C53D-9074CDF59470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2168401200" sldId="274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2168401200" sldId="274"/>
            <ac:spMk id="2" creationId="{5938FB8D-0CB5-B9EB-A9F9-1E36769EF3D7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2996969115" sldId="275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2996969115" sldId="275"/>
            <ac:spMk id="2" creationId="{ED9C9435-9628-0FFF-7D3D-088C5320975C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2390376940" sldId="276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2390376940" sldId="276"/>
            <ac:spMk id="3" creationId="{AD86A5D2-6CC6-6DBC-7D4E-75F36FB6A5D4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4265919077" sldId="277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4265919077" sldId="277"/>
            <ac:spMk id="2" creationId="{04B7BF72-D3EF-CA4A-8971-BBFF8C16AFAE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210266664" sldId="278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210266664" sldId="278"/>
            <ac:spMk id="2" creationId="{3353C23B-6599-CD3F-BEEB-3F5A6499B535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888433145" sldId="279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888433145" sldId="279"/>
            <ac:spMk id="2" creationId="{46587686-3AAF-87D3-EFB3-B4F8E269BD82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791300187" sldId="280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791300187" sldId="280"/>
            <ac:spMk id="2" creationId="{B8730955-1345-1D99-7264-3B71F15B0187}"/>
          </ac:spMkLst>
        </pc:spChg>
      </pc:sldChg>
      <pc:sldChg chg="modSp mod">
        <pc:chgData name="Alfred Smith" userId="3c60a3631c0db8ad" providerId="LiveId" clId="{E122F6D1-74B5-4035-83DF-20C8350242E5}" dt="2025-05-16T07:52:18.006" v="13"/>
        <pc:sldMkLst>
          <pc:docMk/>
          <pc:sldMk cId="113998658" sldId="283"/>
        </pc:sldMkLst>
        <pc:spChg chg="mod">
          <ac:chgData name="Alfred Smith" userId="3c60a3631c0db8ad" providerId="LiveId" clId="{E122F6D1-74B5-4035-83DF-20C8350242E5}" dt="2025-05-16T07:52:18.006" v="13"/>
          <ac:spMkLst>
            <pc:docMk/>
            <pc:sldMk cId="113998658" sldId="283"/>
            <ac:spMk id="2" creationId="{61ED96C6-0FE4-AD19-90B2-65EADA30558F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693838891" sldId="284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693838891" sldId="284"/>
            <ac:spMk id="2" creationId="{79018A65-B072-6886-7623-337E8813546B}"/>
          </ac:spMkLst>
        </pc:spChg>
      </pc:sldChg>
      <pc:sldChg chg="modSp mod">
        <pc:chgData name="Alfred Smith" userId="3c60a3631c0db8ad" providerId="LiveId" clId="{E122F6D1-74B5-4035-83DF-20C8350242E5}" dt="2025-05-16T07:52:34.081" v="14"/>
        <pc:sldMkLst>
          <pc:docMk/>
          <pc:sldMk cId="1878700836" sldId="285"/>
        </pc:sldMkLst>
        <pc:spChg chg="mod">
          <ac:chgData name="Alfred Smith" userId="3c60a3631c0db8ad" providerId="LiveId" clId="{E122F6D1-74B5-4035-83DF-20C8350242E5}" dt="2025-05-16T07:52:34.081" v="14"/>
          <ac:spMkLst>
            <pc:docMk/>
            <pc:sldMk cId="1878700836" sldId="285"/>
            <ac:spMk id="3" creationId="{B557ED64-92A7-5B5F-1A1A-0FD7708FC711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1266497401" sldId="286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1266497401" sldId="286"/>
            <ac:spMk id="2" creationId="{04686E9C-EA6F-2CCC-E3FE-51857DF947D2}"/>
          </ac:spMkLst>
        </pc:spChg>
      </pc:sldChg>
      <pc:sldChg chg="modSp mod">
        <pc:chgData name="Alfred Smith" userId="3c60a3631c0db8ad" providerId="LiveId" clId="{E122F6D1-74B5-4035-83DF-20C8350242E5}" dt="2025-05-16T07:52:52.975" v="15"/>
        <pc:sldMkLst>
          <pc:docMk/>
          <pc:sldMk cId="2003438285" sldId="287"/>
        </pc:sldMkLst>
        <pc:spChg chg="mod">
          <ac:chgData name="Alfred Smith" userId="3c60a3631c0db8ad" providerId="LiveId" clId="{E122F6D1-74B5-4035-83DF-20C8350242E5}" dt="2025-05-16T07:52:52.975" v="15"/>
          <ac:spMkLst>
            <pc:docMk/>
            <pc:sldMk cId="2003438285" sldId="287"/>
            <ac:spMk id="2" creationId="{47B36CC8-08AD-2F8C-F48A-D98DAE88E538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3658293048" sldId="288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3658293048" sldId="288"/>
            <ac:spMk id="2" creationId="{7A848155-77A7-F3A7-E041-1551D32A5234}"/>
          </ac:spMkLst>
        </pc:spChg>
      </pc:sldChg>
      <pc:sldChg chg="modSp mod">
        <pc:chgData name="Alfred Smith" userId="3c60a3631c0db8ad" providerId="LiveId" clId="{E122F6D1-74B5-4035-83DF-20C8350242E5}" dt="2025-05-16T07:53:27.295" v="16"/>
        <pc:sldMkLst>
          <pc:docMk/>
          <pc:sldMk cId="2479430244" sldId="289"/>
        </pc:sldMkLst>
        <pc:spChg chg="mod">
          <ac:chgData name="Alfred Smith" userId="3c60a3631c0db8ad" providerId="LiveId" clId="{E122F6D1-74B5-4035-83DF-20C8350242E5}" dt="2025-05-16T07:53:27.295" v="16"/>
          <ac:spMkLst>
            <pc:docMk/>
            <pc:sldMk cId="2479430244" sldId="289"/>
            <ac:spMk id="2" creationId="{D39444D3-402E-A185-8E3F-3E38105FD992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4125401493" sldId="290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4125401493" sldId="290"/>
            <ac:spMk id="2" creationId="{6C8DB99E-60C9-7D00-4543-516926EE8756}"/>
          </ac:spMkLst>
        </pc:spChg>
      </pc:sldChg>
      <pc:sldChg chg="modSp mod">
        <pc:chgData name="Alfred Smith" userId="3c60a3631c0db8ad" providerId="LiveId" clId="{E122F6D1-74B5-4035-83DF-20C8350242E5}" dt="2025-05-16T07:53:48.051" v="17"/>
        <pc:sldMkLst>
          <pc:docMk/>
          <pc:sldMk cId="2690489995" sldId="291"/>
        </pc:sldMkLst>
        <pc:spChg chg="mod">
          <ac:chgData name="Alfred Smith" userId="3c60a3631c0db8ad" providerId="LiveId" clId="{E122F6D1-74B5-4035-83DF-20C8350242E5}" dt="2025-05-16T07:53:48.051" v="17"/>
          <ac:spMkLst>
            <pc:docMk/>
            <pc:sldMk cId="2690489995" sldId="291"/>
            <ac:spMk id="5" creationId="{92D88029-D8C1-5859-D7FD-D2CD5806EB57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3591948318" sldId="292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3591948318" sldId="292"/>
            <ac:spMk id="2" creationId="{06A18738-8877-5A17-BC53-F18D91B484F1}"/>
          </ac:spMkLst>
        </pc:spChg>
      </pc:sldChg>
      <pc:sldChg chg="modSp mod">
        <pc:chgData name="Alfred Smith" userId="3c60a3631c0db8ad" providerId="LiveId" clId="{E122F6D1-74B5-4035-83DF-20C8350242E5}" dt="2025-05-16T07:54:03.982" v="18"/>
        <pc:sldMkLst>
          <pc:docMk/>
          <pc:sldMk cId="1275334718" sldId="293"/>
        </pc:sldMkLst>
        <pc:spChg chg="mod">
          <ac:chgData name="Alfred Smith" userId="3c60a3631c0db8ad" providerId="LiveId" clId="{E122F6D1-74B5-4035-83DF-20C8350242E5}" dt="2025-05-16T07:54:03.982" v="18"/>
          <ac:spMkLst>
            <pc:docMk/>
            <pc:sldMk cId="1275334718" sldId="293"/>
            <ac:spMk id="5" creationId="{752DFC16-D386-7C4E-398B-7C5FDE2C1095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4060954487" sldId="294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4060954487" sldId="294"/>
            <ac:spMk id="2" creationId="{6C69B1C9-C5EB-0ECD-FE5E-B63C32E14B4A}"/>
          </ac:spMkLst>
        </pc:spChg>
      </pc:sldChg>
      <pc:sldChg chg="modSp mod">
        <pc:chgData name="Alfred Smith" userId="3c60a3631c0db8ad" providerId="LiveId" clId="{E122F6D1-74B5-4035-83DF-20C8350242E5}" dt="2025-05-16T07:54:20.095" v="19"/>
        <pc:sldMkLst>
          <pc:docMk/>
          <pc:sldMk cId="4159014259" sldId="295"/>
        </pc:sldMkLst>
        <pc:spChg chg="mod">
          <ac:chgData name="Alfred Smith" userId="3c60a3631c0db8ad" providerId="LiveId" clId="{E122F6D1-74B5-4035-83DF-20C8350242E5}" dt="2025-05-16T07:54:20.095" v="19"/>
          <ac:spMkLst>
            <pc:docMk/>
            <pc:sldMk cId="4159014259" sldId="295"/>
            <ac:spMk id="2" creationId="{BA5B6564-FC24-DEA4-50C0-EB0F09358CED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2102894120" sldId="296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2102894120" sldId="296"/>
            <ac:spMk id="2" creationId="{4C889A85-38A9-D495-AA3E-0AD9B0E686A3}"/>
          </ac:spMkLst>
        </pc:spChg>
      </pc:sldChg>
      <pc:sldChg chg="modSp mod">
        <pc:chgData name="Alfred Smith" userId="3c60a3631c0db8ad" providerId="LiveId" clId="{E122F6D1-74B5-4035-83DF-20C8350242E5}" dt="2025-05-16T07:54:37.237" v="20"/>
        <pc:sldMkLst>
          <pc:docMk/>
          <pc:sldMk cId="2720359067" sldId="297"/>
        </pc:sldMkLst>
        <pc:spChg chg="mod">
          <ac:chgData name="Alfred Smith" userId="3c60a3631c0db8ad" providerId="LiveId" clId="{E122F6D1-74B5-4035-83DF-20C8350242E5}" dt="2025-05-16T07:54:37.237" v="20"/>
          <ac:spMkLst>
            <pc:docMk/>
            <pc:sldMk cId="2720359067" sldId="297"/>
            <ac:spMk id="2" creationId="{D97A5A8C-5C0A-6785-DB33-5D3292D15447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2376892163" sldId="298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2376892163" sldId="298"/>
            <ac:spMk id="2" creationId="{63AA8812-A1B5-9F6B-C6CD-FDA186727B34}"/>
          </ac:spMkLst>
        </pc:spChg>
      </pc:sldChg>
      <pc:sldChg chg="modSp mod">
        <pc:chgData name="Alfred Smith" userId="3c60a3631c0db8ad" providerId="LiveId" clId="{E122F6D1-74B5-4035-83DF-20C8350242E5}" dt="2025-05-16T07:54:53" v="21"/>
        <pc:sldMkLst>
          <pc:docMk/>
          <pc:sldMk cId="719844646" sldId="299"/>
        </pc:sldMkLst>
        <pc:spChg chg="mod">
          <ac:chgData name="Alfred Smith" userId="3c60a3631c0db8ad" providerId="LiveId" clId="{E122F6D1-74B5-4035-83DF-20C8350242E5}" dt="2025-05-16T07:54:53" v="21"/>
          <ac:spMkLst>
            <pc:docMk/>
            <pc:sldMk cId="719844646" sldId="299"/>
            <ac:spMk id="2" creationId="{35C7B889-0670-3390-8B8D-505A3D219E2C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319475530" sldId="300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319475530" sldId="300"/>
            <ac:spMk id="2" creationId="{9C62A95C-750A-4671-755A-7F681B0BFD3E}"/>
          </ac:spMkLst>
        </pc:spChg>
      </pc:sldChg>
      <pc:sldChg chg="modSp mod">
        <pc:chgData name="Alfred Smith" userId="3c60a3631c0db8ad" providerId="LiveId" clId="{E122F6D1-74B5-4035-83DF-20C8350242E5}" dt="2025-05-16T07:55:12.751" v="22"/>
        <pc:sldMkLst>
          <pc:docMk/>
          <pc:sldMk cId="977203014" sldId="301"/>
        </pc:sldMkLst>
        <pc:spChg chg="mod">
          <ac:chgData name="Alfred Smith" userId="3c60a3631c0db8ad" providerId="LiveId" clId="{E122F6D1-74B5-4035-83DF-20C8350242E5}" dt="2025-05-16T07:55:12.751" v="22"/>
          <ac:spMkLst>
            <pc:docMk/>
            <pc:sldMk cId="977203014" sldId="301"/>
            <ac:spMk id="2" creationId="{F9F60110-3493-D0BB-04FF-106A22423D8E}"/>
          </ac:spMkLst>
        </pc:spChg>
      </pc:sldChg>
      <pc:sldChg chg="modSp">
        <pc:chgData name="Alfred Smith" userId="3c60a3631c0db8ad" providerId="LiveId" clId="{E122F6D1-74B5-4035-83DF-20C8350242E5}" dt="2025-05-16T07:46:20.556" v="3"/>
        <pc:sldMkLst>
          <pc:docMk/>
          <pc:sldMk cId="3063142920" sldId="302"/>
        </pc:sldMkLst>
        <pc:spChg chg="mod">
          <ac:chgData name="Alfred Smith" userId="3c60a3631c0db8ad" providerId="LiveId" clId="{E122F6D1-74B5-4035-83DF-20C8350242E5}" dt="2025-05-16T07:46:20.556" v="3"/>
          <ac:spMkLst>
            <pc:docMk/>
            <pc:sldMk cId="3063142920" sldId="302"/>
            <ac:spMk id="2" creationId="{120C5B8A-655B-C364-D2CE-312ACE82DDB2}"/>
          </ac:spMkLst>
        </pc:spChg>
      </pc:sldChg>
    </pc:docChg>
  </pc:docChgLst>
  <pc:docChgLst>
    <pc:chgData name="Leonie Smith" userId="fed1330f33f5650e" providerId="LiveId" clId="{1D51E559-264E-4824-BA11-C39496F2C04A}"/>
    <pc:docChg chg="undo custSel modSld">
      <pc:chgData name="Leonie Smith" userId="fed1330f33f5650e" providerId="LiveId" clId="{1D51E559-264E-4824-BA11-C39496F2C04A}" dt="2022-11-21T07:45:07.694" v="189" actId="20577"/>
      <pc:docMkLst>
        <pc:docMk/>
      </pc:docMkLst>
      <pc:sldChg chg="addSp modSp modNotesTx">
        <pc:chgData name="Leonie Smith" userId="fed1330f33f5650e" providerId="LiveId" clId="{1D51E559-264E-4824-BA11-C39496F2C04A}" dt="2022-11-04T04:52:01.165" v="90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1D51E559-264E-4824-BA11-C39496F2C04A}" dt="2022-11-21T07:39:12.979" v="98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1D51E559-264E-4824-BA11-C39496F2C04A}" dt="2022-11-01T05:05:54.143" v="14"/>
        <pc:sldMkLst>
          <pc:docMk/>
          <pc:sldMk cId="454763615" sldId="259"/>
        </pc:sldMkLst>
      </pc:sldChg>
      <pc:sldChg chg="addSp delSp modSp">
        <pc:chgData name="Leonie Smith" userId="fed1330f33f5650e" providerId="LiveId" clId="{1D51E559-264E-4824-BA11-C39496F2C04A}" dt="2022-11-01T05:11:13.400" v="22"/>
        <pc:sldMkLst>
          <pc:docMk/>
          <pc:sldMk cId="2346136586" sldId="260"/>
        </pc:sldMkLst>
      </pc:sldChg>
      <pc:sldChg chg="addSp delSp modSp">
        <pc:chgData name="Leonie Smith" userId="fed1330f33f5650e" providerId="LiveId" clId="{1D51E559-264E-4824-BA11-C39496F2C04A}" dt="2022-11-01T05:14:35.760" v="26"/>
        <pc:sldMkLst>
          <pc:docMk/>
          <pc:sldMk cId="4037329247" sldId="261"/>
        </pc:sldMkLst>
      </pc:sldChg>
      <pc:sldChg chg="addSp delSp modSp">
        <pc:chgData name="Leonie Smith" userId="fed1330f33f5650e" providerId="LiveId" clId="{1D51E559-264E-4824-BA11-C39496F2C04A}" dt="2022-11-01T05:16:02.164" v="28"/>
        <pc:sldMkLst>
          <pc:docMk/>
          <pc:sldMk cId="1909638311" sldId="262"/>
        </pc:sldMkLst>
      </pc:sldChg>
      <pc:sldChg chg="addSp modSp">
        <pc:chgData name="Leonie Smith" userId="fed1330f33f5650e" providerId="LiveId" clId="{1D51E559-264E-4824-BA11-C39496F2C04A}" dt="2022-11-01T05:17:19.014" v="29"/>
        <pc:sldMkLst>
          <pc:docMk/>
          <pc:sldMk cId="641208035" sldId="263"/>
        </pc:sldMkLst>
      </pc:sldChg>
      <pc:sldChg chg="addSp delSp modSp mod">
        <pc:chgData name="Leonie Smith" userId="fed1330f33f5650e" providerId="LiveId" clId="{1D51E559-264E-4824-BA11-C39496F2C04A}" dt="2022-11-01T05:18:11.338" v="31"/>
        <pc:sldMkLst>
          <pc:docMk/>
          <pc:sldMk cId="4044745628" sldId="264"/>
        </pc:sldMkLst>
      </pc:sldChg>
      <pc:sldChg chg="addSp delSp modSp">
        <pc:chgData name="Leonie Smith" userId="fed1330f33f5650e" providerId="LiveId" clId="{1D51E559-264E-4824-BA11-C39496F2C04A}" dt="2022-11-01T05:20:22.979" v="34"/>
        <pc:sldMkLst>
          <pc:docMk/>
          <pc:sldMk cId="978260341" sldId="265"/>
        </pc:sldMkLst>
      </pc:sldChg>
      <pc:sldChg chg="addSp delSp modSp">
        <pc:chgData name="Leonie Smith" userId="fed1330f33f5650e" providerId="LiveId" clId="{1D51E559-264E-4824-BA11-C39496F2C04A}" dt="2022-11-01T05:23:02.812" v="38"/>
        <pc:sldMkLst>
          <pc:docMk/>
          <pc:sldMk cId="3575870363" sldId="266"/>
        </pc:sldMkLst>
      </pc:sldChg>
      <pc:sldChg chg="addSp modSp">
        <pc:chgData name="Leonie Smith" userId="fed1330f33f5650e" providerId="LiveId" clId="{1D51E559-264E-4824-BA11-C39496F2C04A}" dt="2022-11-01T05:25:02.693" v="39"/>
        <pc:sldMkLst>
          <pc:docMk/>
          <pc:sldMk cId="4017137865" sldId="267"/>
        </pc:sldMkLst>
      </pc:sldChg>
      <pc:sldChg chg="addSp delSp modSp">
        <pc:chgData name="Leonie Smith" userId="fed1330f33f5650e" providerId="LiveId" clId="{1D51E559-264E-4824-BA11-C39496F2C04A}" dt="2022-11-01T05:28:09.450" v="41"/>
        <pc:sldMkLst>
          <pc:docMk/>
          <pc:sldMk cId="3137811553" sldId="268"/>
        </pc:sldMkLst>
      </pc:sldChg>
      <pc:sldChg chg="addSp delSp modSp">
        <pc:chgData name="Leonie Smith" userId="fed1330f33f5650e" providerId="LiveId" clId="{1D51E559-264E-4824-BA11-C39496F2C04A}" dt="2022-11-01T05:33:14.950" v="48"/>
        <pc:sldMkLst>
          <pc:docMk/>
          <pc:sldMk cId="100491716" sldId="269"/>
        </pc:sldMkLst>
      </pc:sldChg>
      <pc:sldChg chg="addSp modSp mod">
        <pc:chgData name="Leonie Smith" userId="fed1330f33f5650e" providerId="LiveId" clId="{1D51E559-264E-4824-BA11-C39496F2C04A}" dt="2022-11-21T07:40:07.035" v="108" actId="20577"/>
        <pc:sldMkLst>
          <pc:docMk/>
          <pc:sldMk cId="4120481681" sldId="270"/>
        </pc:sldMkLst>
      </pc:sldChg>
      <pc:sldChg chg="addSp modSp mod">
        <pc:chgData name="Leonie Smith" userId="fed1330f33f5650e" providerId="LiveId" clId="{1D51E559-264E-4824-BA11-C39496F2C04A}" dt="2022-11-21T07:42:34.681" v="1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D51E559-264E-4824-BA11-C39496F2C04A}" dt="2022-11-21T07:42:40.223" v="1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D51E559-264E-4824-BA11-C39496F2C04A}" dt="2022-11-21T07:42:46.544" v="146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D51E559-264E-4824-BA11-C39496F2C04A}" dt="2022-11-21T07:42:55.723" v="14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D51E559-264E-4824-BA11-C39496F2C04A}" dt="2022-11-21T07:43:03.437" v="150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D51E559-264E-4824-BA11-C39496F2C04A}" dt="2022-11-21T07:43:12.445" v="152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D51E559-264E-4824-BA11-C39496F2C04A}" dt="2022-11-21T07:43:27.188" v="1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D51E559-264E-4824-BA11-C39496F2C04A}" dt="2022-11-21T07:43:34.597" v="1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D51E559-264E-4824-BA11-C39496F2C04A}" dt="2022-11-21T07:43:40.105" v="1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1D51E559-264E-4824-BA11-C39496F2C04A}" dt="2022-11-21T07:43:51.172" v="166" actId="20577"/>
        <pc:sldMkLst>
          <pc:docMk/>
          <pc:sldMk cId="791300187" sldId="280"/>
        </pc:sldMkLst>
      </pc:sldChg>
      <pc:sldChg chg="addSp delSp modSp">
        <pc:chgData name="Leonie Smith" userId="fed1330f33f5650e" providerId="LiveId" clId="{1D51E559-264E-4824-BA11-C39496F2C04A}" dt="2022-11-01T05:36:40.851" v="53"/>
        <pc:sldMkLst>
          <pc:docMk/>
          <pc:sldMk cId="113998658" sldId="283"/>
        </pc:sldMkLst>
      </pc:sldChg>
      <pc:sldChg chg="addSp modSp mod">
        <pc:chgData name="Leonie Smith" userId="fed1330f33f5650e" providerId="LiveId" clId="{1D51E559-264E-4824-BA11-C39496F2C04A}" dt="2022-11-21T07:43:58.078" v="168" actId="20577"/>
        <pc:sldMkLst>
          <pc:docMk/>
          <pc:sldMk cId="693838891" sldId="284"/>
        </pc:sldMkLst>
      </pc:sldChg>
      <pc:sldChg chg="addSp delSp modSp">
        <pc:chgData name="Leonie Smith" userId="fed1330f33f5650e" providerId="LiveId" clId="{1D51E559-264E-4824-BA11-C39496F2C04A}" dt="2022-11-01T05:39:29.996" v="57"/>
        <pc:sldMkLst>
          <pc:docMk/>
          <pc:sldMk cId="1878700836" sldId="285"/>
        </pc:sldMkLst>
      </pc:sldChg>
      <pc:sldChg chg="addSp modSp mod">
        <pc:chgData name="Leonie Smith" userId="fed1330f33f5650e" providerId="LiveId" clId="{1D51E559-264E-4824-BA11-C39496F2C04A}" dt="2022-11-21T07:44:04.465" v="170" actId="20577"/>
        <pc:sldMkLst>
          <pc:docMk/>
          <pc:sldMk cId="1266497401" sldId="286"/>
        </pc:sldMkLst>
      </pc:sldChg>
      <pc:sldChg chg="addSp delSp modSp">
        <pc:chgData name="Leonie Smith" userId="fed1330f33f5650e" providerId="LiveId" clId="{1D51E559-264E-4824-BA11-C39496F2C04A}" dt="2022-11-01T05:45:56.525" v="65"/>
        <pc:sldMkLst>
          <pc:docMk/>
          <pc:sldMk cId="2003438285" sldId="287"/>
        </pc:sldMkLst>
      </pc:sldChg>
      <pc:sldChg chg="addSp modSp mod">
        <pc:chgData name="Leonie Smith" userId="fed1330f33f5650e" providerId="LiveId" clId="{1D51E559-264E-4824-BA11-C39496F2C04A}" dt="2022-11-21T07:44:10.555" v="172" actId="20577"/>
        <pc:sldMkLst>
          <pc:docMk/>
          <pc:sldMk cId="3658293048" sldId="288"/>
        </pc:sldMkLst>
      </pc:sldChg>
      <pc:sldChg chg="addSp delSp modSp">
        <pc:chgData name="Leonie Smith" userId="fed1330f33f5650e" providerId="LiveId" clId="{1D51E559-264E-4824-BA11-C39496F2C04A}" dt="2022-11-01T05:48:22.099" v="68"/>
        <pc:sldMkLst>
          <pc:docMk/>
          <pc:sldMk cId="2479430244" sldId="289"/>
        </pc:sldMkLst>
      </pc:sldChg>
      <pc:sldChg chg="addSp modSp mod">
        <pc:chgData name="Leonie Smith" userId="fed1330f33f5650e" providerId="LiveId" clId="{1D51E559-264E-4824-BA11-C39496F2C04A}" dt="2022-11-21T07:44:18.212" v="174" actId="20577"/>
        <pc:sldMkLst>
          <pc:docMk/>
          <pc:sldMk cId="4125401493" sldId="290"/>
        </pc:sldMkLst>
      </pc:sldChg>
      <pc:sldChg chg="addSp modSp">
        <pc:chgData name="Leonie Smith" userId="fed1330f33f5650e" providerId="LiveId" clId="{1D51E559-264E-4824-BA11-C39496F2C04A}" dt="2022-11-01T05:51:35.436" v="69"/>
        <pc:sldMkLst>
          <pc:docMk/>
          <pc:sldMk cId="2690489995" sldId="291"/>
        </pc:sldMkLst>
      </pc:sldChg>
      <pc:sldChg chg="addSp modSp mod">
        <pc:chgData name="Leonie Smith" userId="fed1330f33f5650e" providerId="LiveId" clId="{1D51E559-264E-4824-BA11-C39496F2C04A}" dt="2022-11-21T07:44:28.977" v="179" actId="20577"/>
        <pc:sldMkLst>
          <pc:docMk/>
          <pc:sldMk cId="3591948318" sldId="292"/>
        </pc:sldMkLst>
      </pc:sldChg>
      <pc:sldChg chg="addSp modSp">
        <pc:chgData name="Leonie Smith" userId="fed1330f33f5650e" providerId="LiveId" clId="{1D51E559-264E-4824-BA11-C39496F2C04A}" dt="2022-11-01T05:52:42.942" v="70"/>
        <pc:sldMkLst>
          <pc:docMk/>
          <pc:sldMk cId="1275334718" sldId="293"/>
        </pc:sldMkLst>
      </pc:sldChg>
      <pc:sldChg chg="addSp modSp mod">
        <pc:chgData name="Leonie Smith" userId="fed1330f33f5650e" providerId="LiveId" clId="{1D51E559-264E-4824-BA11-C39496F2C04A}" dt="2022-11-21T07:44:38.571" v="181" actId="20577"/>
        <pc:sldMkLst>
          <pc:docMk/>
          <pc:sldMk cId="4060954487" sldId="294"/>
        </pc:sldMkLst>
      </pc:sldChg>
      <pc:sldChg chg="addSp delSp modSp">
        <pc:chgData name="Leonie Smith" userId="fed1330f33f5650e" providerId="LiveId" clId="{1D51E559-264E-4824-BA11-C39496F2C04A}" dt="2022-11-01T05:54:21.332" v="72"/>
        <pc:sldMkLst>
          <pc:docMk/>
          <pc:sldMk cId="4159014259" sldId="295"/>
        </pc:sldMkLst>
      </pc:sldChg>
      <pc:sldChg chg="addSp modSp mod">
        <pc:chgData name="Leonie Smith" userId="fed1330f33f5650e" providerId="LiveId" clId="{1D51E559-264E-4824-BA11-C39496F2C04A}" dt="2022-11-21T07:44:45.244" v="183" actId="20577"/>
        <pc:sldMkLst>
          <pc:docMk/>
          <pc:sldMk cId="2102894120" sldId="296"/>
        </pc:sldMkLst>
      </pc:sldChg>
      <pc:sldChg chg="addSp delSp modSp">
        <pc:chgData name="Leonie Smith" userId="fed1330f33f5650e" providerId="LiveId" clId="{1D51E559-264E-4824-BA11-C39496F2C04A}" dt="2022-11-01T06:00:03.018" v="78"/>
        <pc:sldMkLst>
          <pc:docMk/>
          <pc:sldMk cId="2720359067" sldId="297"/>
        </pc:sldMkLst>
      </pc:sldChg>
      <pc:sldChg chg="addSp modSp mod">
        <pc:chgData name="Leonie Smith" userId="fed1330f33f5650e" providerId="LiveId" clId="{1D51E559-264E-4824-BA11-C39496F2C04A}" dt="2022-11-21T07:44:53.960" v="185" actId="20577"/>
        <pc:sldMkLst>
          <pc:docMk/>
          <pc:sldMk cId="2376892163" sldId="298"/>
        </pc:sldMkLst>
      </pc:sldChg>
      <pc:sldChg chg="addSp delSp modSp">
        <pc:chgData name="Leonie Smith" userId="fed1330f33f5650e" providerId="LiveId" clId="{1D51E559-264E-4824-BA11-C39496F2C04A}" dt="2022-11-01T06:01:53.741" v="81"/>
        <pc:sldMkLst>
          <pc:docMk/>
          <pc:sldMk cId="719844646" sldId="299"/>
        </pc:sldMkLst>
      </pc:sldChg>
      <pc:sldChg chg="addSp modSp mod">
        <pc:chgData name="Leonie Smith" userId="fed1330f33f5650e" providerId="LiveId" clId="{1D51E559-264E-4824-BA11-C39496F2C04A}" dt="2022-11-21T07:44:59.545" v="187" actId="20577"/>
        <pc:sldMkLst>
          <pc:docMk/>
          <pc:sldMk cId="319475530" sldId="300"/>
        </pc:sldMkLst>
      </pc:sldChg>
      <pc:sldChg chg="addSp delSp modSp">
        <pc:chgData name="Leonie Smith" userId="fed1330f33f5650e" providerId="LiveId" clId="{1D51E559-264E-4824-BA11-C39496F2C04A}" dt="2022-11-01T06:04:10.036" v="86"/>
        <pc:sldMkLst>
          <pc:docMk/>
          <pc:sldMk cId="977203014" sldId="301"/>
        </pc:sldMkLst>
      </pc:sldChg>
      <pc:sldChg chg="addSp modSp mod">
        <pc:chgData name="Leonie Smith" userId="fed1330f33f5650e" providerId="LiveId" clId="{1D51E559-264E-4824-BA11-C39496F2C04A}" dt="2022-11-21T07:45:07.694" v="189" actId="20577"/>
        <pc:sldMkLst>
          <pc:docMk/>
          <pc:sldMk cId="3063142920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AA8D18-6857-F40B-A161-F884C1675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BDFAF2-0CFA-2FBE-593D-2FD99F126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spd="slow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80BD5-B768-BFAB-4C94-E2B098A5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417"/>
            <a:ext cx="12192000" cy="7695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3528C-4658-C3A6-C53D-9074CDF59470}"/>
              </a:ext>
            </a:extLst>
          </p:cNvPr>
          <p:cNvSpPr txBox="1"/>
          <p:nvPr/>
        </p:nvSpPr>
        <p:spPr>
          <a:xfrm>
            <a:off x="9471433" y="48786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B048A9-2AFE-4072-A8A4-F0C09E018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DC810-17A3-56D6-49F7-EEAB728ADB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24ཡེ་ཤུ་ཁོང་དང་མཉམ་དུ་ཕེབས་པ་དང༌། མི་མང་པོ་ཁོང་གི་རྗེས་སུ་འབྲངས་ནས་འཚང་ཁ་བརྒྱབ།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B9C9F-6C7D-BCCD-655F-55D2B0EDE8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24So Jesus went with him, and a large crowd followed and pressed around Him.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"/>
    </mc:Choice>
    <mc:Fallback xmlns="">
      <p:transition spd="slow" advTm="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657E8-F4B7-BA42-67C9-5AED1DBF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291" y="1"/>
            <a:ext cx="130452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8FB8D-0CB5-B9EB-A9F9-1E36769EF3D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0EC31E-D455-C352-B5F9-AC27A5AFF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AF4FE-8966-89A7-C971-A5B8226FDF5D}"/>
              </a:ext>
            </a:extLst>
          </p:cNvPr>
          <p:cNvSpPr txBox="1"/>
          <p:nvPr/>
        </p:nvSpPr>
        <p:spPr>
          <a:xfrm>
            <a:off x="5929745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དེའི་ཚེ་བུད་མེད་གཅིག་ལོ་བཅུ་གཉིས་ཀྱི་བར་དུ་ལུས་ནས་ཁྲག་འཛིར་བའི་ནད་ཕོག་པ་ཞིག་ཡོད་དེ།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FE663-58E2-9600-3A3D-70E8F4A2AD0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25And a woman was there who had suffered from bleeding for twelve years.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"/>
    </mc:Choice>
    <mc:Fallback xmlns="">
      <p:transition spd="slow" advTm="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8CDE2-66BC-B3F2-ACE9-FB0D8C0C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C9435-9628-0FFF-7D3D-088C5320975C}"/>
              </a:ext>
            </a:extLst>
          </p:cNvPr>
          <p:cNvSpPr txBox="1"/>
          <p:nvPr/>
        </p:nvSpPr>
        <p:spPr>
          <a:xfrm>
            <a:off x="9542871" y="38785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8460AE-A442-E366-3F2B-85405A5F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325E6-FAEF-0565-CC0F-E041460A0A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26སྨན་པ་མང་པོས་སྨན་བཅོས་བྱས་ནས་སྡུག་བསྔལ་མང་པོ་མྱོང་ཡོད། ཁོ་མོ་ལ་ཡོད་པའི་རྒྱུ་ནོར་ཐམས་ཅད་ཟད་ཀྱང་ཕན་འབྲས་ཅི་ཡང་མེད་པ་མ་ཟད་ནད་དེ་སྡུག་རུ་སོང་བས།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0758B-7547-31D8-2526-8DE64DDC5C4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26She had borne much agony under the care of many physicians and had spent all she had, but to no avail. Instead, her condition had only grown worse.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"/>
    </mc:Choice>
    <mc:Fallback xmlns="">
      <p:transition spd="slow" advTm="1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7BB6C-1CBE-E528-63E5-9AB2A699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A5D2-6CC6-6DBC-7D4E-75F36FB6A5D4}"/>
              </a:ext>
            </a:extLst>
          </p:cNvPr>
          <p:cNvSpPr txBox="1"/>
          <p:nvPr/>
        </p:nvSpPr>
        <p:spPr>
          <a:xfrm>
            <a:off x="9614308" y="30212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A44DB5-2B11-25A2-0620-1DE9EAD2B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0547C7-EDAC-24CB-1634-E21AC5886C1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27-28ཁོ་མོས་ཡེ་ཤུའི་སྐོར་ཐོས་ཏེ། གལ་སྲིད་ངས་ཁོང་གི་ན་བཟའ་གཅིག་པུ་ལ་རེག་ན་ང་ནད་ལས་ཐར་འོང་བསམས་ནས་མི་ཚོགས་ཀྱི་དཀྱིལ་ནས་ཁོང་གི་རྒྱབ་ཏུ་ཡོང་ཞིང་ཁོང་གི་ན་བཟའ་ལ་རེག་པ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83459-C807-9D4B-3AFD-4D86E181478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 woman heard about Jesus, she came up through the crowd behind Him and touched His cloak. 28For she kept saying, “If only I touch His garments, I will be healed.”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4"/>
    </mc:Choice>
    <mc:Fallback xmlns="">
      <p:transition spd="slow" advTm="1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A4161-FB15-2C29-9503-B5DBF013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8678"/>
            <a:ext cx="12192000" cy="7256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7BF72-D3EF-CA4A-8971-BBFF8C16AFAE}"/>
              </a:ext>
            </a:extLst>
          </p:cNvPr>
          <p:cNvSpPr txBox="1"/>
          <p:nvPr/>
        </p:nvSpPr>
        <p:spPr>
          <a:xfrm>
            <a:off x="9814332" y="40214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F8F6D9-5593-F8EB-3325-5815AC2B2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50BF70-C9E4-710D-72A8-D7329F7C4DB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29དེ་མ་ཐག་ཏུ་ཁོ་མོའི་ཁྲག་འཛིར་བ་ཆད་དེ་རང་གི་ལུས་ནད་དེ་ལས་ཐར་བར་གྱུར་བ་ཤེས་སོ།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73517-0566-9529-4C4C-0650F82D4E2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rgbClr val="777A7B"/>
                </a:solidFill>
                <a:latin typeface="Arial" panose="020B0604020202020204" pitchFamily="34" charset="0"/>
              </a:rPr>
              <a:t>29Immediately her bleeding stopped, and she sensed in her body that she was healed of her affliction.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8"/>
    </mc:Choice>
    <mc:Fallback xmlns="">
      <p:transition spd="slow" advTm="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421A5-9381-6665-2A8F-DD69B0E7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E73C4-14C0-4929-4E28-289CE80A6EBE}"/>
              </a:ext>
            </a:extLst>
          </p:cNvPr>
          <p:cNvSpPr txBox="1"/>
          <p:nvPr/>
        </p:nvSpPr>
        <p:spPr>
          <a:xfrm>
            <a:off x="140970" y="3938154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EDE9-576A-5ADA-F86F-CFEB0AF7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662" y="0"/>
            <a:ext cx="136666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3C23B-6599-CD3F-BEEB-3F5A6499B535}"/>
              </a:ext>
            </a:extLst>
          </p:cNvPr>
          <p:cNvSpPr txBox="1"/>
          <p:nvPr/>
        </p:nvSpPr>
        <p:spPr>
          <a:xfrm>
            <a:off x="784633" y="34499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CCEBF4-D77B-966D-1387-4AAAC9220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08FDA-8B5D-2E00-AC9F-212850C7550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30ཡེ་ཤུས་དེ་མ་ཐག་རང་གི་སྐུ་གཟུགས་ནས་ནུས་མཐུ་ཞིག་ཕྱིར་ཐོན་པ་ཐུགས་ལ་མཁྱེན་ཏེ། མི་ཚོགས་ཀྱི་དཀྱིལ་ནས་སྐུ་ཕྱིར་འཁོར་ཏེ་“སུས་ངའི་གོས་ལ་རེག་པ་ཡིན་ནམ་”ཞེས་གསུངས་ཤིང༌།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3A772-7BEE-51F2-9B40-827E19979F2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30At once Jesus was aware that power had gone out from Him. Turning to the crowd, He asked, “Who touched My garments?”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3"/>
    </mc:Choice>
    <mc:Fallback xmlns="">
      <p:transition spd="slow" advTm="1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84DB6-D3B6-C0CD-2430-81370D38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443" y="0"/>
            <a:ext cx="130414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587686-3AAF-87D3-EFB3-B4F8E269BD8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7CFA713-4C38-0FB8-0761-47DD7C6D6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F4F527-76D2-AF1E-DD2D-A3F22EC1FF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31ཁོང་གི་ཉེ་གནས་ཚོས་ཁོང་ལ་“མི་ཚོགས་ཀྱིས་ཁྱེད་བཙིར་ཞིང་མཐའ་བསྐོར་བ་གཟིགས་བཞིན་དུ། ད་དུང་ང་ལ་སུས་རེག་པ་ཡིན་ཞེས་གསུངས་སམ་”ཞེས་བཤད། 32འོན་ཀྱང་ཁོང་གིས་སུས་དེ་ལྟར་བྱས་པ་གཟིགས་པའི་ཕྱིར་ཕྱོགས་ཀུན་ཏུ་གཟིགས།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35F56-E99B-EC65-B23F-BAA4EA869C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31His disciples answered, “You can see the crowd pressing in on You, and yet You ask, ‘Who touched Me?’”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32But He kept looking around to see who had done this.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5"/>
    </mc:Choice>
    <mc:Fallback xmlns="">
      <p:transition spd="slow" advTm="1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4BDE5-0F68-8393-0951-08F6C048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871" y="-450997"/>
            <a:ext cx="13371871" cy="7308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30955-1345-1D99-7264-3B71F15B018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5:31,32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F9841C-3F20-5E06-C09D-FDC74D608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D96C6-0FE4-AD19-90B2-65EADA3055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33དེ་ནས་བུད་མེད་དེས་རང་གི་ལུས་ལ་ཅི་ལྟར་བྱུང་བ་ཤེས་པས། འཇིགས་ནས་འདར་ཞིང་ཁོང་གི་སྐུ་དྲུང་དུ་པུས་མོ་སར་བཙུགས་ནས་གནས་ཚུལ་ཐམས་ཅད་དྲང་པོར་ཁོང་ལ་ཞུས།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299C6-E877-4A6F-BF35-F926443A56B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33Then the woman, knowing what had happened to her, came and fell down before Him trembling in fear, and she told Him the whole truth.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9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8"/>
    </mc:Choice>
    <mc:Fallback xmlns="">
      <p:transition spd="slow" advTm="1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C4A6F-A3F6-AE3C-8578-9BE9DFAE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06" y="-206477"/>
            <a:ext cx="12348706" cy="70644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18A65-B072-6886-7623-337E881354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3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79F005-ED25-8207-185D-5DAC94A3D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29DE81-4B21-C62E-68DD-5D32BDDC054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34“Daughter,” said Jesus, “your faith has healed you. Go in peace and be free of your affliction.”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57ED64-92A7-5B5F-1A1A-0FD7708FC7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34ཡེ་ཤུས་ཁོ་མོ་ལ་“བུ་མོ། ཁྱོད་ཀྱི་དད་པས་ཁྱོད་རང་ནད་ལས་ཐར་བ་ཡིན་པས། བདེ་བའི་ངང་ནས་སོང་དང་ཁྱོད་རང་ནད་འདི་དང་བྲལ་ཏེ་གནས་པར་གྱུར་ཅིག་”ཅེས་གསུངས།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8787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3"/>
    </mc:Choice>
    <mc:Fallback xmlns=""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22889-4C50-1F68-07C7-BC810EB6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347"/>
            <a:ext cx="12192000" cy="6955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686E9C-EA6F-2CCC-E3FE-51857DF947D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9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C46A25-1404-88CD-E84E-9AC491C35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36CC8-08AD-2F8C-F48A-D98DAE88E5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35ཁོང་གིས་དེ་ལྟར་གསུང་བཞིན་པའི་སྐབས་སུ། ཡ་ཧུ་དཱ་པའི་འདུ་ཁང་གི་དཔོན་པོའི་ཁྱིམ་ནས་མི་འགའ་ཤས་ཡོང་སྟེ། དེར་“ཁྱེད་རང་གི་བུ་མོ་ཤི་ཚར་སོང་བས་སྟོན་པ་ལ་འོ་བརྒྱལ་ཞུས་བྱས་ག་རེ་བྱེད་”ཅེས་ཟེར།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13675-CF15-95BE-CF3E-F9587A4B98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35While He was still speaking, messengers from the house of Jairus arrived and said, “Your daughter is dead; why bother the Teacher anymore?”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34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4"/>
    </mc:Choice>
    <mc:Fallback xmlns="">
      <p:transition spd="slow" advTm="1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4172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Woman touching Jesus’ cloak and Jairus’ daughter - Matthew 9:18-26; Mark 5:21-</a:t>
            </a:r>
          </a:p>
          <a:p>
            <a:pPr algn="l"/>
            <a:r>
              <a:rPr lang="en-IN" sz="4400" b="0" i="0" u="none" strike="noStrike" baseline="0" dirty="0">
                <a:latin typeface="TimesNewRomanPSMT"/>
              </a:rPr>
              <a:t>43; Luke 8:40-56 (</a:t>
            </a:r>
            <a:r>
              <a:rPr lang="en-IN" sz="4400" b="0" i="0" u="none" strike="noStrike" baseline="0">
                <a:latin typeface="TimesNewRomanPSMT"/>
              </a:rPr>
              <a:t>Top)</a:t>
            </a:r>
            <a:endParaRPr lang="en-IN" sz="4400" b="0" i="0" u="none" strike="noStrike" baseline="0" dirty="0">
              <a:latin typeface="TimesNewRomanPSM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C3AB2F-DB3F-0FDC-2836-CE92632E9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8"/>
    </mc:Choice>
    <mc:Fallback xmlns="">
      <p:transition spd="slow" advTm="1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10D4-F505-F090-5655-6B5620BE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71" y="0"/>
            <a:ext cx="127725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848155-77A7-F3A7-E041-1551D32A52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9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6B9A92-001A-2E20-6DE6-38882879A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444D3-402E-A185-8E3F-3E38105FD9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36ཡེ་ཤུས་ཁོ་ཚོའི་སྐད་ཆར་ཁ་ཡ་མ་གནང་བར་དཔོན་པོ་ལ་“ཞེད་སྣང་མ་བྱེད། དད་པ་རང་གྱིས་ཤིག་”ཅེས་གསུངས།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5F7FC-D709-F3AA-8608-D6A72670E4A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36But Jesus overheard  their conversation and said to Jairus, “Do not be afraid; just believe.”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94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6"/>
    </mc:Choice>
    <mc:Fallback xmlns="">
      <p:transition spd="slow" advTm="1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91BB0-A3DE-3E7A-5159-54D1DE5D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649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DB99E-60C9-7D00-4543-516926EE87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01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76B8B6-FC76-24A4-1A0B-3BCA0DDEC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D88029-D8C1-5859-D7FD-D2CD5806EB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37དེ་ནས་ཁོང་གིས་པེ་ཏྲོ་དང་ཡ་ཀོབ། ཡ་ཀོབ་ཀྱི་སྤུན་ཡོ་ཧ་ནན་མ་གཏོགས་གཞན་སུ་ཡང་ཁོང་དང་མཉམ་དུ་ཡོང་མ་བཅུག 38ཁོང་ཚོ་དཔོན་པོའི་ནང་ལ་ཕེབས་སྐབས། མི་མང་པོ་ཅ་ཅོ་དང་ངུ་ཞིང་སྨྲེ་སྔགས་འདོན་པ་གཟིགས་ནས།</a:t>
            </a:r>
            <a:endParaRPr lang="en-IN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D4B65-718C-F09E-0B59-AB8C9C14766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37And He did not allow anyone to accompany Him except Peter, James, and John the brother of James.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38When they arrived at the house of the synagogue leader, Jesus saw the commotion and the people weeping and wailing loudly.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904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0"/>
    </mc:Choice>
    <mc:Fallback xmlns="">
      <p:transition spd="slow" advTm="1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50E70-3E61-558E-014A-2AC3BDFB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920" y="0"/>
            <a:ext cx="126539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18738-8877-5A17-BC53-F18D91B484F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48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C7128C-79F5-6F71-35F8-2C73F41A0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DFC16-D386-7C4E-398B-7C5FDE2C10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39ཡེ་ཤུ་ནང་དུ་འཛུལ་ཏེ་ཁོ་ཚོར་གསུངས་པར་“ཁྱོད་ཚོ་ཅ་ཅོ་དང་ངུ་བའི་དོན་གང་ཡིན། བུ་མོ་འདི་ཤི་མེད་པར་གཉིད་ཁུག་འདུག་”ཅེས་གསུངས་པས།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A6FEE-496E-9454-D2ED-D7D073A3F8F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39He went inside and asked, “Why all this commotion and weeping? The child is not dead, but asleep.”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53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1"/>
    </mc:Choice>
    <mc:Fallback xmlns="">
      <p:transition spd="slow" advTm="1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402F6-C5C6-E551-F82F-27DA32A3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29"/>
            <a:ext cx="12192000" cy="6953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9B1C9-C5EB-0ECD-FE5E-B63C32E14B4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5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A5E221-6DA7-CCDC-83BE-1D106D215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B6564-FC24-DEA4-50C0-EB0F09358C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40མི་དེ་ཚོས་ཁོང་ལ་ཁྲེལ་དགོད་བྱས། ཡེ་ཤུས་ཁོ་ཚོ་ཕྱིར་བཏོན་ནས་བུ་མོའི་ཕ་མ་གཉིས་དང་ཉེ་གནས་རྣམས་མཉམ་དུ་བུ་མོའི་སར་ཕེབས་ནས།</a:t>
            </a:r>
            <a:endParaRPr lang="en-IN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28FE6-47A7-5191-2ED2-D3C761D478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40And they laughed at Him.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After He had put them all outside, He took the child’s father and mother and His own companions, and went in to see the child.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90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"/>
    </mc:Choice>
    <mc:Fallback xmlns=""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3C0F7-5158-D8F1-39C2-3237CAAF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342" y="0"/>
            <a:ext cx="125573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89A85-38A9-D495-AA3E-0AD9B0E686A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94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7D49126-2EB5-C41E-76FB-1C25CF4DE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7A5A8C-5C0A-6785-DB33-5D3292D154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41བུ་མོའི་ལག་པ་ནས་འཇུས་ཏེ་“ཏ་ལི་ཐཱ་ཀུ་མི་”ཞེས་པའི་དོན་ནི་བུ་མོ་ཆུང་ཆུང་ལོངས་ཤིག་ཅེས་བཀའ་གནང་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67E5F-7821-819A-9346-80CE83486C5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41Taking her by the hand, Jesus said, “Talitha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koum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!” which means, “Little girl, I say to you, get up!”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03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1"/>
    </mc:Choice>
    <mc:Fallback xmlns="">
      <p:transition spd="slow" advTm="1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A28D8-11AC-08F4-1A4D-CA3348E2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46F61-3021-F05B-0700-D28FEC4869D7}"/>
              </a:ext>
            </a:extLst>
          </p:cNvPr>
          <p:cNvSpPr txBox="1"/>
          <p:nvPr/>
        </p:nvSpPr>
        <p:spPr>
          <a:xfrm>
            <a:off x="150206" y="3300845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687FC6D-4931-8FEB-0EE8-90B741ECA299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E147C-3FB6-63CC-BF96-D8B43818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646"/>
            <a:ext cx="12309987" cy="7292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A8812-A1B5-9F6B-C6CD-FDA186727B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92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D16DBD-7E89-0729-50F1-EC8AAC89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7B889-0670-3390-8B8D-505A3D219E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42བུ་མོ་དེ་ལམ་སེང་ཡར་ལངས་ནས་གོམ་པ་བརྒྱབ། (བུ་མོ་དེ་ལོ་བཅུ་གཉིས་ཡིན་) འདིས་མི་ཚང་མ་ཡ་མཚན་ཆེན་པོ་སྐྱེས་པ་རེད།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C276B4-F0DA-D3BD-AC0F-B7129BAE968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42Immediately the girl got up and began to walk around. She was twelve years old, and at once they were utterly astounded.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98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6"/>
    </mc:Choice>
    <mc:Fallback xmlns="">
      <p:transition spd="slow" advTm="1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620A9-0EBD-EA97-75CB-89308FBB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179"/>
            <a:ext cx="12192000" cy="7036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2A95C-750A-4671-755A-7F681B0BFD3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43EBD9-CD2A-EDCC-2A09-26D458844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60110-3493-D0BB-04FF-106A22423D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43ཡེ་ཤུས་མི་རྣམས་ལ་བཀའ་ནན་པོས་འདི་མི་གཞན་སུ་ལ་ཡང་མ་ཤོད་ཅེས་བསྐུལ་བ་དང་བུ་མོ་ལ་ཟས་སྟེར་དགོས་ཞེས་བཀའ་གནང་ངོ༌། 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36A91-1F4F-8485-B7BF-861EBAACE20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43Then Jesus gave strict orders that no one should know about this, and He told them to give her something to eat.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7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"/>
    </mc:Choice>
    <mc:Fallback xmlns="">
      <p:transition spd="slow" advTm="1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185C3-A413-C19C-C365-8614899F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52" y="1"/>
            <a:ext cx="123296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0C5B8A-655B-C364-D2CE-312ACE82DDB2}"/>
              </a:ext>
            </a:extLst>
          </p:cNvPr>
          <p:cNvSpPr txBox="1"/>
          <p:nvPr/>
        </p:nvSpPr>
        <p:spPr>
          <a:xfrm>
            <a:off x="9814334" y="4735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4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22471E7-9B50-4438-7FD4-A3AF41A07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B3826-1EBC-5AD4-7A8F-1BF861C9FB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དེ་ནས་ཡེ་ཤུ་གྲུའི་ནང་ལ་བཞུགས་ཏེ་ཡང་བསྐྱར་མཚོའི་ཕར་ཕྱོགས་སུ་ཕེབས་པ་དང་མི་ཚོགས་མང་པོ་ཁོང་གི་དྲུང་དུ་འདུས། ཁོང་མཚོའི་འགྲམ་དུ་བཞུགས་པ་རེད།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D40D-7475-0546-B1DF-454E85D4F1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21When Jesus had again crossed by boat to the other side, a large crowd gathered around Him beside the sea.</a:t>
            </a:r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"/>
    </mc:Choice>
    <mc:Fallback xmlns="">
      <p:transition spd="slow" advTm="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B2EF9-EC8F-1FF5-89AD-27C0C621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007"/>
            <a:ext cx="12192000" cy="71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F6E8-088D-097B-B491-7DE9322DE79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0B6BC4-6C4E-5A24-9B83-4F5462B25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9653A1-9A6E-EC4B-118C-2B6C6BB146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22སྐབས་དེར་ས་ཆ་དེ་ལ་ཡ་ཧུ་དཱ་པའི་འདུ་ཁང་ཞིག་ཡོད་པ་དེའི་དཔོན་པོའི་མིང་ལ་ཡ་ཨིར་ཟེར་བ་ཞིག་འོངས་ནས། ཡེ་ཤུ་མཇལ་བ་དང་ཁོང་གི་ཞབས་ལ་གཏུག་སྟེ། ཞུ་བ་ཆེན་པོ་ཕུལ་ནས་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401DC-3C13-FC0C-B1F3-E5D9D7FFF0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22A synagogue leader named Jairus arrived, and seeing Jesus, he fell at His feet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"/>
    </mc:Choice>
    <mc:Fallback xmlns="">
      <p:transition spd="slow" advTm="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4DC4B-A15B-F055-B8F0-83144AAD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368"/>
            <a:ext cx="12192000" cy="721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660A5-D088-0DC6-BE59-3C5B23B653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4C84C2-5064-BE4D-76CC-352889EC8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60F1F-4315-69B2-9C78-5FDA6787907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23“ངའི་བུ་མོ་ཆུང་ཆུང་དེ་ཤི་གྲབས་འདུག ཁྱེད་རང་ངའི་ནང་ལ་ཕེབས་ནས་ཁོ་མོ་ནད་ལས་ཐར་ཏེ་གསོན་པའི་ཕྱིར། ཁྱེད་ཀྱིས་ཁོ་མོའི་ལུས་སྟེང་ལ་ཕྱག་འཇོག་པར་མཛོད་དང་”ཞེས་ཞུས་པས།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9E511-A2E6-BDF5-098F-F8F4696B863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pleaded with Him urgently, “My little daughter is near death. Please come and place Your hands on her, so that she will be healed and live.”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"/>
    </mc:Choice>
    <mc:Fallback xmlns="">
      <p:transition spd="slow" advTm="1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1683</Words>
  <Application>Microsoft Office PowerPoint</Application>
  <PresentationFormat>Widescreen</PresentationFormat>
  <Paragraphs>91</Paragraphs>
  <Slides>44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2025-05-16T07:55:23Z</dcterms:modified>
</cp:coreProperties>
</file>