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3" r:id="rId10"/>
    <p:sldId id="274" r:id="rId11"/>
    <p:sldId id="264" r:id="rId12"/>
    <p:sldId id="275" r:id="rId13"/>
    <p:sldId id="266" r:id="rId14"/>
    <p:sldId id="277" r:id="rId15"/>
    <p:sldId id="267" r:id="rId16"/>
    <p:sldId id="278" r:id="rId17"/>
    <p:sldId id="268" r:id="rId18"/>
    <p:sldId id="276" r:id="rId19"/>
    <p:sldId id="269" r:id="rId20"/>
    <p:sldId id="280" r:id="rId21"/>
    <p:sldId id="283"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BFFB12-3353-4FDE-AA83-3211F8CA4D23}" v="1" dt="2025-05-16T08:12:31.2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51" autoAdjust="0"/>
    <p:restoredTop sz="93945" autoAdjust="0"/>
  </p:normalViewPr>
  <p:slideViewPr>
    <p:cSldViewPr snapToGrid="0">
      <p:cViewPr varScale="1">
        <p:scale>
          <a:sx n="45" d="100"/>
          <a:sy n="45" d="100"/>
        </p:scale>
        <p:origin x="43" y="9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E28B91C-26B3-4660-B135-AE619BE4CD52}"/>
    <pc:docChg chg="undo redo custSel modSld">
      <pc:chgData name="Alfred Smith" userId="3c60a3631c0db8ad" providerId="LiveId" clId="{7E28B91C-26B3-4660-B135-AE619BE4CD52}" dt="2025-04-29T08:51:43.162" v="44"/>
      <pc:docMkLst>
        <pc:docMk/>
      </pc:docMkLst>
      <pc:sldChg chg="addSp delSp modSp mod">
        <pc:chgData name="Alfred Smith" userId="3c60a3631c0db8ad" providerId="LiveId" clId="{7E28B91C-26B3-4660-B135-AE619BE4CD52}" dt="2025-04-16T09:14:11.141" v="1"/>
        <pc:sldMkLst>
          <pc:docMk/>
          <pc:sldMk cId="1499918570" sldId="257"/>
        </pc:sldMkLst>
        <pc:spChg chg="add mod">
          <ac:chgData name="Alfred Smith" userId="3c60a3631c0db8ad" providerId="LiveId" clId="{7E28B91C-26B3-4660-B135-AE619BE4CD52}" dt="2025-04-16T09:14:11.141" v="1"/>
          <ac:spMkLst>
            <pc:docMk/>
            <pc:sldMk cId="1499918570" sldId="257"/>
            <ac:spMk id="5" creationId="{706F07FF-1C59-7C4B-F740-2220D9150CB9}"/>
          </ac:spMkLst>
        </pc:spChg>
      </pc:sldChg>
      <pc:sldChg chg="modSp">
        <pc:chgData name="Alfred Smith" userId="3c60a3631c0db8ad" providerId="LiveId" clId="{7E28B91C-26B3-4660-B135-AE619BE4CD52}" dt="2025-04-29T08:46:04.425" v="21"/>
        <pc:sldMkLst>
          <pc:docMk/>
          <pc:sldMk cId="3788111665" sldId="258"/>
        </pc:sldMkLst>
        <pc:spChg chg="mod">
          <ac:chgData name="Alfred Smith" userId="3c60a3631c0db8ad" providerId="LiveId" clId="{7E28B91C-26B3-4660-B135-AE619BE4CD52}" dt="2025-04-29T08:46:04.425" v="21"/>
          <ac:spMkLst>
            <pc:docMk/>
            <pc:sldMk cId="3788111665" sldId="258"/>
            <ac:spMk id="2" creationId="{68A16169-DC7E-0578-F10A-B12F351120A9}"/>
          </ac:spMkLst>
        </pc:spChg>
      </pc:sldChg>
      <pc:sldChg chg="modSp">
        <pc:chgData name="Alfred Smith" userId="3c60a3631c0db8ad" providerId="LiveId" clId="{7E28B91C-26B3-4660-B135-AE619BE4CD52}" dt="2025-04-29T08:46:04.425" v="21"/>
        <pc:sldMkLst>
          <pc:docMk/>
          <pc:sldMk cId="454763615" sldId="259"/>
        </pc:sldMkLst>
        <pc:spChg chg="mod">
          <ac:chgData name="Alfred Smith" userId="3c60a3631c0db8ad" providerId="LiveId" clId="{7E28B91C-26B3-4660-B135-AE619BE4CD52}" dt="2025-04-29T08:46:04.425" v="21"/>
          <ac:spMkLst>
            <pc:docMk/>
            <pc:sldMk cId="454763615" sldId="259"/>
            <ac:spMk id="3" creationId="{A58184BD-88F1-BA02-40C1-D8403D0EEC0D}"/>
          </ac:spMkLst>
        </pc:spChg>
      </pc:sldChg>
      <pc:sldChg chg="addSp delSp modSp mod">
        <pc:chgData name="Alfred Smith" userId="3c60a3631c0db8ad" providerId="LiveId" clId="{7E28B91C-26B3-4660-B135-AE619BE4CD52}" dt="2025-04-29T08:47:30.112" v="23"/>
        <pc:sldMkLst>
          <pc:docMk/>
          <pc:sldMk cId="2346136586" sldId="260"/>
        </pc:sldMkLst>
        <pc:spChg chg="add mod">
          <ac:chgData name="Alfred Smith" userId="3c60a3631c0db8ad" providerId="LiveId" clId="{7E28B91C-26B3-4660-B135-AE619BE4CD52}" dt="2025-04-29T08:47:30.112" v="23"/>
          <ac:spMkLst>
            <pc:docMk/>
            <pc:sldMk cId="2346136586" sldId="260"/>
            <ac:spMk id="2" creationId="{834F54D6-B557-A70E-EC22-D4131776A222}"/>
          </ac:spMkLst>
        </pc:spChg>
        <pc:spChg chg="add mod">
          <ac:chgData name="Alfred Smith" userId="3c60a3631c0db8ad" providerId="LiveId" clId="{7E28B91C-26B3-4660-B135-AE619BE4CD52}" dt="2025-04-16T09:16:24.330" v="4"/>
          <ac:spMkLst>
            <pc:docMk/>
            <pc:sldMk cId="2346136586" sldId="260"/>
            <ac:spMk id="6" creationId="{E502AF11-B6CC-518F-E38F-6F56752F7F5F}"/>
          </ac:spMkLst>
        </pc:spChg>
      </pc:sldChg>
      <pc:sldChg chg="addSp delSp modSp mod">
        <pc:chgData name="Alfred Smith" userId="3c60a3631c0db8ad" providerId="LiveId" clId="{7E28B91C-26B3-4660-B135-AE619BE4CD52}" dt="2025-04-29T08:48:15.648" v="28"/>
        <pc:sldMkLst>
          <pc:docMk/>
          <pc:sldMk cId="4037329247" sldId="261"/>
        </pc:sldMkLst>
        <pc:spChg chg="add mod">
          <ac:chgData name="Alfred Smith" userId="3c60a3631c0db8ad" providerId="LiveId" clId="{7E28B91C-26B3-4660-B135-AE619BE4CD52}" dt="2025-04-29T08:48:15.648" v="28"/>
          <ac:spMkLst>
            <pc:docMk/>
            <pc:sldMk cId="4037329247" sldId="261"/>
            <ac:spMk id="5" creationId="{021A90DE-E160-6352-5A39-750BB15FB3D0}"/>
          </ac:spMkLst>
        </pc:spChg>
        <pc:spChg chg="add mod">
          <ac:chgData name="Alfred Smith" userId="3c60a3631c0db8ad" providerId="LiveId" clId="{7E28B91C-26B3-4660-B135-AE619BE4CD52}" dt="2025-04-16T09:16:33.270" v="6"/>
          <ac:spMkLst>
            <pc:docMk/>
            <pc:sldMk cId="4037329247" sldId="261"/>
            <ac:spMk id="6" creationId="{830E9E27-A4CD-1426-F131-1C7F1D91DECC}"/>
          </ac:spMkLst>
        </pc:spChg>
      </pc:sldChg>
      <pc:sldChg chg="addSp delSp modSp mod">
        <pc:chgData name="Alfred Smith" userId="3c60a3631c0db8ad" providerId="LiveId" clId="{7E28B91C-26B3-4660-B135-AE619BE4CD52}" dt="2025-04-29T08:48:42.130" v="30"/>
        <pc:sldMkLst>
          <pc:docMk/>
          <pc:sldMk cId="641208035" sldId="263"/>
        </pc:sldMkLst>
        <pc:spChg chg="add mod">
          <ac:chgData name="Alfred Smith" userId="3c60a3631c0db8ad" providerId="LiveId" clId="{7E28B91C-26B3-4660-B135-AE619BE4CD52}" dt="2025-04-29T08:48:42.130" v="30"/>
          <ac:spMkLst>
            <pc:docMk/>
            <pc:sldMk cId="641208035" sldId="263"/>
            <ac:spMk id="5" creationId="{57DC6D07-E700-1769-18FC-64DAD372A3CF}"/>
          </ac:spMkLst>
        </pc:spChg>
        <pc:spChg chg="add mod">
          <ac:chgData name="Alfred Smith" userId="3c60a3631c0db8ad" providerId="LiveId" clId="{7E28B91C-26B3-4660-B135-AE619BE4CD52}" dt="2025-04-16T09:16:52.556" v="8"/>
          <ac:spMkLst>
            <pc:docMk/>
            <pc:sldMk cId="641208035" sldId="263"/>
            <ac:spMk id="6" creationId="{4A7462EE-7E9C-5F81-D365-17A8A7FB78AB}"/>
          </ac:spMkLst>
        </pc:spChg>
      </pc:sldChg>
      <pc:sldChg chg="addSp delSp modSp mod">
        <pc:chgData name="Alfred Smith" userId="3c60a3631c0db8ad" providerId="LiveId" clId="{7E28B91C-26B3-4660-B135-AE619BE4CD52}" dt="2025-04-29T08:49:15.796" v="34"/>
        <pc:sldMkLst>
          <pc:docMk/>
          <pc:sldMk cId="4044745628" sldId="264"/>
        </pc:sldMkLst>
        <pc:spChg chg="add mod">
          <ac:chgData name="Alfred Smith" userId="3c60a3631c0db8ad" providerId="LiveId" clId="{7E28B91C-26B3-4660-B135-AE619BE4CD52}" dt="2025-04-29T08:49:15.796" v="34"/>
          <ac:spMkLst>
            <pc:docMk/>
            <pc:sldMk cId="4044745628" sldId="264"/>
            <ac:spMk id="2" creationId="{3A5618B6-D85A-64F7-4424-5E58CB9D92BC}"/>
          </ac:spMkLst>
        </pc:spChg>
        <pc:spChg chg="add mod">
          <ac:chgData name="Alfred Smith" userId="3c60a3631c0db8ad" providerId="LiveId" clId="{7E28B91C-26B3-4660-B135-AE619BE4CD52}" dt="2025-04-16T09:17:10.586" v="10"/>
          <ac:spMkLst>
            <pc:docMk/>
            <pc:sldMk cId="4044745628" sldId="264"/>
            <ac:spMk id="5" creationId="{A2B3E6D4-C72D-00E2-4F56-67E38B3FF444}"/>
          </ac:spMkLst>
        </pc:spChg>
      </pc:sldChg>
      <pc:sldChg chg="addSp delSp modSp mod">
        <pc:chgData name="Alfred Smith" userId="3c60a3631c0db8ad" providerId="LiveId" clId="{7E28B91C-26B3-4660-B135-AE619BE4CD52}" dt="2025-04-29T08:50:04.294" v="36"/>
        <pc:sldMkLst>
          <pc:docMk/>
          <pc:sldMk cId="3575870363" sldId="266"/>
        </pc:sldMkLst>
        <pc:spChg chg="add mod">
          <ac:chgData name="Alfred Smith" userId="3c60a3631c0db8ad" providerId="LiveId" clId="{7E28B91C-26B3-4660-B135-AE619BE4CD52}" dt="2025-04-29T08:50:04.294" v="36"/>
          <ac:spMkLst>
            <pc:docMk/>
            <pc:sldMk cId="3575870363" sldId="266"/>
            <ac:spMk id="2" creationId="{FEF6EAD7-1CFD-AFBC-6137-09AE3776E48C}"/>
          </ac:spMkLst>
        </pc:spChg>
        <pc:spChg chg="add mod">
          <ac:chgData name="Alfred Smith" userId="3c60a3631c0db8ad" providerId="LiveId" clId="{7E28B91C-26B3-4660-B135-AE619BE4CD52}" dt="2025-04-16T09:17:19.077" v="12"/>
          <ac:spMkLst>
            <pc:docMk/>
            <pc:sldMk cId="3575870363" sldId="266"/>
            <ac:spMk id="5" creationId="{E89DF51A-D097-B79A-569C-80F00EDE7B1D}"/>
          </ac:spMkLst>
        </pc:spChg>
      </pc:sldChg>
      <pc:sldChg chg="addSp delSp modSp mod">
        <pc:chgData name="Alfred Smith" userId="3c60a3631c0db8ad" providerId="LiveId" clId="{7E28B91C-26B3-4660-B135-AE619BE4CD52}" dt="2025-04-29T08:50:32.233" v="38"/>
        <pc:sldMkLst>
          <pc:docMk/>
          <pc:sldMk cId="4017137865" sldId="267"/>
        </pc:sldMkLst>
        <pc:spChg chg="add mod">
          <ac:chgData name="Alfred Smith" userId="3c60a3631c0db8ad" providerId="LiveId" clId="{7E28B91C-26B3-4660-B135-AE619BE4CD52}" dt="2025-04-29T08:50:32.233" v="38"/>
          <ac:spMkLst>
            <pc:docMk/>
            <pc:sldMk cId="4017137865" sldId="267"/>
            <ac:spMk id="2" creationId="{0C9B22E8-B15F-AC64-20B9-3841BAAE12CA}"/>
          </ac:spMkLst>
        </pc:spChg>
        <pc:spChg chg="add mod">
          <ac:chgData name="Alfred Smith" userId="3c60a3631c0db8ad" providerId="LiveId" clId="{7E28B91C-26B3-4660-B135-AE619BE4CD52}" dt="2025-04-16T09:17:27.274" v="14"/>
          <ac:spMkLst>
            <pc:docMk/>
            <pc:sldMk cId="4017137865" sldId="267"/>
            <ac:spMk id="6" creationId="{A677AB03-E1BD-E837-5B01-9399BB728679}"/>
          </ac:spMkLst>
        </pc:spChg>
      </pc:sldChg>
      <pc:sldChg chg="addSp delSp modSp mod">
        <pc:chgData name="Alfred Smith" userId="3c60a3631c0db8ad" providerId="LiveId" clId="{7E28B91C-26B3-4660-B135-AE619BE4CD52}" dt="2025-04-29T08:50:59.070" v="40"/>
        <pc:sldMkLst>
          <pc:docMk/>
          <pc:sldMk cId="3137811553" sldId="268"/>
        </pc:sldMkLst>
        <pc:spChg chg="add mod">
          <ac:chgData name="Alfred Smith" userId="3c60a3631c0db8ad" providerId="LiveId" clId="{7E28B91C-26B3-4660-B135-AE619BE4CD52}" dt="2025-04-29T08:50:59.070" v="40"/>
          <ac:spMkLst>
            <pc:docMk/>
            <pc:sldMk cId="3137811553" sldId="268"/>
            <ac:spMk id="2" creationId="{EB6671FF-8E57-F1E6-84E4-B1E34AD5F90E}"/>
          </ac:spMkLst>
        </pc:spChg>
        <pc:spChg chg="add mod">
          <ac:chgData name="Alfred Smith" userId="3c60a3631c0db8ad" providerId="LiveId" clId="{7E28B91C-26B3-4660-B135-AE619BE4CD52}" dt="2025-04-16T09:17:36.538" v="16"/>
          <ac:spMkLst>
            <pc:docMk/>
            <pc:sldMk cId="3137811553" sldId="268"/>
            <ac:spMk id="5" creationId="{DA879799-E983-A6E5-197D-4A0161921571}"/>
          </ac:spMkLst>
        </pc:spChg>
      </pc:sldChg>
      <pc:sldChg chg="addSp delSp modSp mod">
        <pc:chgData name="Alfred Smith" userId="3c60a3631c0db8ad" providerId="LiveId" clId="{7E28B91C-26B3-4660-B135-AE619BE4CD52}" dt="2025-04-29T08:51:22.730" v="42"/>
        <pc:sldMkLst>
          <pc:docMk/>
          <pc:sldMk cId="100491716" sldId="269"/>
        </pc:sldMkLst>
        <pc:spChg chg="add mod">
          <ac:chgData name="Alfred Smith" userId="3c60a3631c0db8ad" providerId="LiveId" clId="{7E28B91C-26B3-4660-B135-AE619BE4CD52}" dt="2025-04-29T08:51:22.730" v="42"/>
          <ac:spMkLst>
            <pc:docMk/>
            <pc:sldMk cId="100491716" sldId="269"/>
            <ac:spMk id="2" creationId="{115C6D8E-D714-1311-F5B6-2A0CFD3EE4C5}"/>
          </ac:spMkLst>
        </pc:spChg>
        <pc:spChg chg="add mod">
          <ac:chgData name="Alfred Smith" userId="3c60a3631c0db8ad" providerId="LiveId" clId="{7E28B91C-26B3-4660-B135-AE619BE4CD52}" dt="2025-04-16T09:17:46.851" v="18"/>
          <ac:spMkLst>
            <pc:docMk/>
            <pc:sldMk cId="100491716" sldId="269"/>
            <ac:spMk id="5" creationId="{11A07C0B-6111-68FD-5CAD-2DA998F91FE9}"/>
          </ac:spMkLst>
        </pc:spChg>
      </pc:sldChg>
      <pc:sldChg chg="addSp modSp">
        <pc:chgData name="Alfred Smith" userId="3c60a3631c0db8ad" providerId="LiveId" clId="{7E28B91C-26B3-4660-B135-AE619BE4CD52}" dt="2025-04-29T08:46:04.425" v="21"/>
        <pc:sldMkLst>
          <pc:docMk/>
          <pc:sldMk cId="4120481681" sldId="270"/>
        </pc:sldMkLst>
        <pc:spChg chg="mod">
          <ac:chgData name="Alfred Smith" userId="3c60a3631c0db8ad" providerId="LiveId" clId="{7E28B91C-26B3-4660-B135-AE619BE4CD52}" dt="2025-04-29T08:46:04.425" v="21"/>
          <ac:spMkLst>
            <pc:docMk/>
            <pc:sldMk cId="4120481681" sldId="270"/>
            <ac:spMk id="3" creationId="{784FDFA4-88EC-5B30-F9C0-5591DFF6E6D7}"/>
          </ac:spMkLst>
        </pc:spChg>
        <pc:spChg chg="add mod">
          <ac:chgData name="Alfred Smith" userId="3c60a3631c0db8ad" providerId="LiveId" clId="{7E28B91C-26B3-4660-B135-AE619BE4CD52}" dt="2025-04-16T09:16:12.564" v="2"/>
          <ac:spMkLst>
            <pc:docMk/>
            <pc:sldMk cId="4120481681" sldId="270"/>
            <ac:spMk id="4" creationId="{E2626483-E131-9DFF-C38B-F9C8C5B3795E}"/>
          </ac:spMkLst>
        </pc:spChg>
      </pc:sldChg>
      <pc:sldChg chg="modSp">
        <pc:chgData name="Alfred Smith" userId="3c60a3631c0db8ad" providerId="LiveId" clId="{7E28B91C-26B3-4660-B135-AE619BE4CD52}" dt="2025-04-29T08:46:04.425" v="21"/>
        <pc:sldMkLst>
          <pc:docMk/>
          <pc:sldMk cId="939110669" sldId="271"/>
        </pc:sldMkLst>
        <pc:spChg chg="mod">
          <ac:chgData name="Alfred Smith" userId="3c60a3631c0db8ad" providerId="LiveId" clId="{7E28B91C-26B3-4660-B135-AE619BE4CD52}" dt="2025-04-29T08:46:04.425" v="21"/>
          <ac:spMkLst>
            <pc:docMk/>
            <pc:sldMk cId="939110669" sldId="271"/>
            <ac:spMk id="2" creationId="{CCBB6BDD-26E8-38E6-249D-E56948FAD987}"/>
          </ac:spMkLst>
        </pc:spChg>
      </pc:sldChg>
      <pc:sldChg chg="modSp">
        <pc:chgData name="Alfred Smith" userId="3c60a3631c0db8ad" providerId="LiveId" clId="{7E28B91C-26B3-4660-B135-AE619BE4CD52}" dt="2025-04-29T08:46:04.425" v="21"/>
        <pc:sldMkLst>
          <pc:docMk/>
          <pc:sldMk cId="4024569785" sldId="272"/>
        </pc:sldMkLst>
        <pc:spChg chg="mod">
          <ac:chgData name="Alfred Smith" userId="3c60a3631c0db8ad" providerId="LiveId" clId="{7E28B91C-26B3-4660-B135-AE619BE4CD52}" dt="2025-04-29T08:46:04.425" v="21"/>
          <ac:spMkLst>
            <pc:docMk/>
            <pc:sldMk cId="4024569785" sldId="272"/>
            <ac:spMk id="2" creationId="{B0E717E3-E049-C566-DF34-BEB30A8EBB07}"/>
          </ac:spMkLst>
        </pc:spChg>
      </pc:sldChg>
      <pc:sldChg chg="modSp">
        <pc:chgData name="Alfred Smith" userId="3c60a3631c0db8ad" providerId="LiveId" clId="{7E28B91C-26B3-4660-B135-AE619BE4CD52}" dt="2025-04-29T08:46:04.425" v="21"/>
        <pc:sldMkLst>
          <pc:docMk/>
          <pc:sldMk cId="2168401200" sldId="274"/>
        </pc:sldMkLst>
        <pc:spChg chg="mod">
          <ac:chgData name="Alfred Smith" userId="3c60a3631c0db8ad" providerId="LiveId" clId="{7E28B91C-26B3-4660-B135-AE619BE4CD52}" dt="2025-04-29T08:46:04.425" v="21"/>
          <ac:spMkLst>
            <pc:docMk/>
            <pc:sldMk cId="2168401200" sldId="274"/>
            <ac:spMk id="2" creationId="{592B1810-38BB-0C37-B702-FEF714DFCE54}"/>
          </ac:spMkLst>
        </pc:spChg>
      </pc:sldChg>
      <pc:sldChg chg="modSp">
        <pc:chgData name="Alfred Smith" userId="3c60a3631c0db8ad" providerId="LiveId" clId="{7E28B91C-26B3-4660-B135-AE619BE4CD52}" dt="2025-04-29T08:46:04.425" v="21"/>
        <pc:sldMkLst>
          <pc:docMk/>
          <pc:sldMk cId="2996969115" sldId="275"/>
        </pc:sldMkLst>
        <pc:spChg chg="mod">
          <ac:chgData name="Alfred Smith" userId="3c60a3631c0db8ad" providerId="LiveId" clId="{7E28B91C-26B3-4660-B135-AE619BE4CD52}" dt="2025-04-29T08:46:04.425" v="21"/>
          <ac:spMkLst>
            <pc:docMk/>
            <pc:sldMk cId="2996969115" sldId="275"/>
            <ac:spMk id="2" creationId="{87D4FCFB-F718-3347-6286-DE75C109664D}"/>
          </ac:spMkLst>
        </pc:spChg>
      </pc:sldChg>
      <pc:sldChg chg="modSp">
        <pc:chgData name="Alfred Smith" userId="3c60a3631c0db8ad" providerId="LiveId" clId="{7E28B91C-26B3-4660-B135-AE619BE4CD52}" dt="2025-04-29T08:46:04.425" v="21"/>
        <pc:sldMkLst>
          <pc:docMk/>
          <pc:sldMk cId="1076335118" sldId="276"/>
        </pc:sldMkLst>
        <pc:spChg chg="mod">
          <ac:chgData name="Alfred Smith" userId="3c60a3631c0db8ad" providerId="LiveId" clId="{7E28B91C-26B3-4660-B135-AE619BE4CD52}" dt="2025-04-29T08:46:04.425" v="21"/>
          <ac:spMkLst>
            <pc:docMk/>
            <pc:sldMk cId="1076335118" sldId="276"/>
            <ac:spMk id="2" creationId="{80D42983-8F2B-2183-56F3-AE44CF69399D}"/>
          </ac:spMkLst>
        </pc:spChg>
      </pc:sldChg>
      <pc:sldChg chg="modSp">
        <pc:chgData name="Alfred Smith" userId="3c60a3631c0db8ad" providerId="LiveId" clId="{7E28B91C-26B3-4660-B135-AE619BE4CD52}" dt="2025-04-29T08:46:04.425" v="21"/>
        <pc:sldMkLst>
          <pc:docMk/>
          <pc:sldMk cId="4265919077" sldId="277"/>
        </pc:sldMkLst>
        <pc:spChg chg="mod">
          <ac:chgData name="Alfred Smith" userId="3c60a3631c0db8ad" providerId="LiveId" clId="{7E28B91C-26B3-4660-B135-AE619BE4CD52}" dt="2025-04-29T08:46:04.425" v="21"/>
          <ac:spMkLst>
            <pc:docMk/>
            <pc:sldMk cId="4265919077" sldId="277"/>
            <ac:spMk id="6" creationId="{76B768AE-B049-3339-33A4-FB02C198002C}"/>
          </ac:spMkLst>
        </pc:spChg>
      </pc:sldChg>
      <pc:sldChg chg="modSp">
        <pc:chgData name="Alfred Smith" userId="3c60a3631c0db8ad" providerId="LiveId" clId="{7E28B91C-26B3-4660-B135-AE619BE4CD52}" dt="2025-04-29T08:46:04.425" v="21"/>
        <pc:sldMkLst>
          <pc:docMk/>
          <pc:sldMk cId="210266664" sldId="278"/>
        </pc:sldMkLst>
        <pc:spChg chg="mod">
          <ac:chgData name="Alfred Smith" userId="3c60a3631c0db8ad" providerId="LiveId" clId="{7E28B91C-26B3-4660-B135-AE619BE4CD52}" dt="2025-04-29T08:46:04.425" v="21"/>
          <ac:spMkLst>
            <pc:docMk/>
            <pc:sldMk cId="210266664" sldId="278"/>
            <ac:spMk id="4" creationId="{ED628613-5A79-054A-A44B-4450B8A658B4}"/>
          </ac:spMkLst>
        </pc:spChg>
      </pc:sldChg>
      <pc:sldChg chg="modSp">
        <pc:chgData name="Alfred Smith" userId="3c60a3631c0db8ad" providerId="LiveId" clId="{7E28B91C-26B3-4660-B135-AE619BE4CD52}" dt="2025-04-29T08:46:04.425" v="21"/>
        <pc:sldMkLst>
          <pc:docMk/>
          <pc:sldMk cId="791300187" sldId="280"/>
        </pc:sldMkLst>
        <pc:spChg chg="mod">
          <ac:chgData name="Alfred Smith" userId="3c60a3631c0db8ad" providerId="LiveId" clId="{7E28B91C-26B3-4660-B135-AE619BE4CD52}" dt="2025-04-29T08:46:04.425" v="21"/>
          <ac:spMkLst>
            <pc:docMk/>
            <pc:sldMk cId="791300187" sldId="280"/>
            <ac:spMk id="4" creationId="{D12BA38C-D202-96F8-9088-8528FB398ECD}"/>
          </ac:spMkLst>
        </pc:spChg>
      </pc:sldChg>
      <pc:sldChg chg="addSp delSp modSp mod">
        <pc:chgData name="Alfred Smith" userId="3c60a3631c0db8ad" providerId="LiveId" clId="{7E28B91C-26B3-4660-B135-AE619BE4CD52}" dt="2025-04-29T08:51:43.162" v="44"/>
        <pc:sldMkLst>
          <pc:docMk/>
          <pc:sldMk cId="4248603229" sldId="283"/>
        </pc:sldMkLst>
        <pc:spChg chg="add mod">
          <ac:chgData name="Alfred Smith" userId="3c60a3631c0db8ad" providerId="LiveId" clId="{7E28B91C-26B3-4660-B135-AE619BE4CD52}" dt="2025-04-29T08:51:43.162" v="44"/>
          <ac:spMkLst>
            <pc:docMk/>
            <pc:sldMk cId="4248603229" sldId="283"/>
            <ac:spMk id="2" creationId="{DBFE8328-13D7-6CDB-5FE6-AAA6714F1158}"/>
          </ac:spMkLst>
        </pc:spChg>
        <pc:spChg chg="add mod">
          <ac:chgData name="Alfred Smith" userId="3c60a3631c0db8ad" providerId="LiveId" clId="{7E28B91C-26B3-4660-B135-AE619BE4CD52}" dt="2025-04-16T09:17:57.589" v="20"/>
          <ac:spMkLst>
            <pc:docMk/>
            <pc:sldMk cId="4248603229" sldId="283"/>
            <ac:spMk id="6" creationId="{2F8C7E6F-2913-B4AC-4344-C7E6988D9BF3}"/>
          </ac:spMkLst>
        </pc:spChg>
      </pc:sldChg>
      <pc:sldChg chg="modSp">
        <pc:chgData name="Alfred Smith" userId="3c60a3631c0db8ad" providerId="LiveId" clId="{7E28B91C-26B3-4660-B135-AE619BE4CD52}" dt="2025-04-29T08:46:04.425" v="21"/>
        <pc:sldMkLst>
          <pc:docMk/>
          <pc:sldMk cId="1398695221" sldId="284"/>
        </pc:sldMkLst>
        <pc:spChg chg="mod">
          <ac:chgData name="Alfred Smith" userId="3c60a3631c0db8ad" providerId="LiveId" clId="{7E28B91C-26B3-4660-B135-AE619BE4CD52}" dt="2025-04-29T08:46:04.425" v="21"/>
          <ac:spMkLst>
            <pc:docMk/>
            <pc:sldMk cId="1398695221" sldId="284"/>
            <ac:spMk id="3" creationId="{66C60E72-0E06-0154-F762-DD50E49046A5}"/>
          </ac:spMkLst>
        </pc:spChg>
      </pc:sldChg>
    </pc:docChg>
  </pc:docChgLst>
  <pc:docChgLst>
    <pc:chgData name="Alfred Smith" userId="3c60a3631c0db8ad" providerId="LiveId" clId="{A9BFFB12-3353-4FDE-AA83-3211F8CA4D23}"/>
    <pc:docChg chg="modSld">
      <pc:chgData name="Alfred Smith" userId="3c60a3631c0db8ad" providerId="LiveId" clId="{A9BFFB12-3353-4FDE-AA83-3211F8CA4D23}" dt="2025-05-16T08:20:49.158" v="10"/>
      <pc:docMkLst>
        <pc:docMk/>
      </pc:docMkLst>
      <pc:sldChg chg="modSp">
        <pc:chgData name="Alfred Smith" userId="3c60a3631c0db8ad" providerId="LiveId" clId="{A9BFFB12-3353-4FDE-AA83-3211F8CA4D23}" dt="2025-05-16T08:12:31.219" v="0"/>
        <pc:sldMkLst>
          <pc:docMk/>
          <pc:sldMk cId="3788111665" sldId="258"/>
        </pc:sldMkLst>
        <pc:spChg chg="mod">
          <ac:chgData name="Alfred Smith" userId="3c60a3631c0db8ad" providerId="LiveId" clId="{A9BFFB12-3353-4FDE-AA83-3211F8CA4D23}" dt="2025-05-16T08:12:31.219" v="0"/>
          <ac:spMkLst>
            <pc:docMk/>
            <pc:sldMk cId="3788111665" sldId="258"/>
            <ac:spMk id="2" creationId="{68A16169-DC7E-0578-F10A-B12F351120A9}"/>
          </ac:spMkLst>
        </pc:spChg>
      </pc:sldChg>
      <pc:sldChg chg="modSp">
        <pc:chgData name="Alfred Smith" userId="3c60a3631c0db8ad" providerId="LiveId" clId="{A9BFFB12-3353-4FDE-AA83-3211F8CA4D23}" dt="2025-05-16T08:12:31.219" v="0"/>
        <pc:sldMkLst>
          <pc:docMk/>
          <pc:sldMk cId="454763615" sldId="259"/>
        </pc:sldMkLst>
        <pc:spChg chg="mod">
          <ac:chgData name="Alfred Smith" userId="3c60a3631c0db8ad" providerId="LiveId" clId="{A9BFFB12-3353-4FDE-AA83-3211F8CA4D23}" dt="2025-05-16T08:12:31.219" v="0"/>
          <ac:spMkLst>
            <pc:docMk/>
            <pc:sldMk cId="454763615" sldId="259"/>
            <ac:spMk id="3" creationId="{A58184BD-88F1-BA02-40C1-D8403D0EEC0D}"/>
          </ac:spMkLst>
        </pc:spChg>
      </pc:sldChg>
      <pc:sldChg chg="modSp mod">
        <pc:chgData name="Alfred Smith" userId="3c60a3631c0db8ad" providerId="LiveId" clId="{A9BFFB12-3353-4FDE-AA83-3211F8CA4D23}" dt="2025-05-16T08:16:43.544" v="2"/>
        <pc:sldMkLst>
          <pc:docMk/>
          <pc:sldMk cId="2346136586" sldId="260"/>
        </pc:sldMkLst>
        <pc:spChg chg="mod">
          <ac:chgData name="Alfred Smith" userId="3c60a3631c0db8ad" providerId="LiveId" clId="{A9BFFB12-3353-4FDE-AA83-3211F8CA4D23}" dt="2025-05-16T08:16:43.544" v="2"/>
          <ac:spMkLst>
            <pc:docMk/>
            <pc:sldMk cId="2346136586" sldId="260"/>
            <ac:spMk id="2" creationId="{834F54D6-B557-A70E-EC22-D4131776A222}"/>
          </ac:spMkLst>
        </pc:spChg>
      </pc:sldChg>
      <pc:sldChg chg="modSp mod">
        <pc:chgData name="Alfred Smith" userId="3c60a3631c0db8ad" providerId="LiveId" clId="{A9BFFB12-3353-4FDE-AA83-3211F8CA4D23}" dt="2025-05-16T08:18:10.053" v="3"/>
        <pc:sldMkLst>
          <pc:docMk/>
          <pc:sldMk cId="4037329247" sldId="261"/>
        </pc:sldMkLst>
        <pc:spChg chg="mod">
          <ac:chgData name="Alfred Smith" userId="3c60a3631c0db8ad" providerId="LiveId" clId="{A9BFFB12-3353-4FDE-AA83-3211F8CA4D23}" dt="2025-05-16T08:18:10.053" v="3"/>
          <ac:spMkLst>
            <pc:docMk/>
            <pc:sldMk cId="4037329247" sldId="261"/>
            <ac:spMk id="5" creationId="{021A90DE-E160-6352-5A39-750BB15FB3D0}"/>
          </ac:spMkLst>
        </pc:spChg>
      </pc:sldChg>
      <pc:sldChg chg="modSp mod">
        <pc:chgData name="Alfred Smith" userId="3c60a3631c0db8ad" providerId="LiveId" clId="{A9BFFB12-3353-4FDE-AA83-3211F8CA4D23}" dt="2025-05-16T08:18:44.271" v="4"/>
        <pc:sldMkLst>
          <pc:docMk/>
          <pc:sldMk cId="641208035" sldId="263"/>
        </pc:sldMkLst>
        <pc:spChg chg="mod">
          <ac:chgData name="Alfred Smith" userId="3c60a3631c0db8ad" providerId="LiveId" clId="{A9BFFB12-3353-4FDE-AA83-3211F8CA4D23}" dt="2025-05-16T08:18:44.271" v="4"/>
          <ac:spMkLst>
            <pc:docMk/>
            <pc:sldMk cId="641208035" sldId="263"/>
            <ac:spMk id="5" creationId="{57DC6D07-E700-1769-18FC-64DAD372A3CF}"/>
          </ac:spMkLst>
        </pc:spChg>
      </pc:sldChg>
      <pc:sldChg chg="modSp mod">
        <pc:chgData name="Alfred Smith" userId="3c60a3631c0db8ad" providerId="LiveId" clId="{A9BFFB12-3353-4FDE-AA83-3211F8CA4D23}" dt="2025-05-16T08:19:09.752" v="5"/>
        <pc:sldMkLst>
          <pc:docMk/>
          <pc:sldMk cId="4044745628" sldId="264"/>
        </pc:sldMkLst>
        <pc:spChg chg="mod">
          <ac:chgData name="Alfred Smith" userId="3c60a3631c0db8ad" providerId="LiveId" clId="{A9BFFB12-3353-4FDE-AA83-3211F8CA4D23}" dt="2025-05-16T08:19:09.752" v="5"/>
          <ac:spMkLst>
            <pc:docMk/>
            <pc:sldMk cId="4044745628" sldId="264"/>
            <ac:spMk id="2" creationId="{3A5618B6-D85A-64F7-4424-5E58CB9D92BC}"/>
          </ac:spMkLst>
        </pc:spChg>
      </pc:sldChg>
      <pc:sldChg chg="modSp mod">
        <pc:chgData name="Alfred Smith" userId="3c60a3631c0db8ad" providerId="LiveId" clId="{A9BFFB12-3353-4FDE-AA83-3211F8CA4D23}" dt="2025-05-16T08:19:36.969" v="6"/>
        <pc:sldMkLst>
          <pc:docMk/>
          <pc:sldMk cId="3575870363" sldId="266"/>
        </pc:sldMkLst>
        <pc:spChg chg="mod">
          <ac:chgData name="Alfred Smith" userId="3c60a3631c0db8ad" providerId="LiveId" clId="{A9BFFB12-3353-4FDE-AA83-3211F8CA4D23}" dt="2025-05-16T08:19:36.969" v="6"/>
          <ac:spMkLst>
            <pc:docMk/>
            <pc:sldMk cId="3575870363" sldId="266"/>
            <ac:spMk id="2" creationId="{FEF6EAD7-1CFD-AFBC-6137-09AE3776E48C}"/>
          </ac:spMkLst>
        </pc:spChg>
      </pc:sldChg>
      <pc:sldChg chg="modSp mod">
        <pc:chgData name="Alfred Smith" userId="3c60a3631c0db8ad" providerId="LiveId" clId="{A9BFFB12-3353-4FDE-AA83-3211F8CA4D23}" dt="2025-05-16T08:19:54.859" v="7"/>
        <pc:sldMkLst>
          <pc:docMk/>
          <pc:sldMk cId="4017137865" sldId="267"/>
        </pc:sldMkLst>
        <pc:spChg chg="mod">
          <ac:chgData name="Alfred Smith" userId="3c60a3631c0db8ad" providerId="LiveId" clId="{A9BFFB12-3353-4FDE-AA83-3211F8CA4D23}" dt="2025-05-16T08:19:54.859" v="7"/>
          <ac:spMkLst>
            <pc:docMk/>
            <pc:sldMk cId="4017137865" sldId="267"/>
            <ac:spMk id="2" creationId="{0C9B22E8-B15F-AC64-20B9-3841BAAE12CA}"/>
          </ac:spMkLst>
        </pc:spChg>
      </pc:sldChg>
      <pc:sldChg chg="modSp mod">
        <pc:chgData name="Alfred Smith" userId="3c60a3631c0db8ad" providerId="LiveId" clId="{A9BFFB12-3353-4FDE-AA83-3211F8CA4D23}" dt="2025-05-16T08:20:09.947" v="8"/>
        <pc:sldMkLst>
          <pc:docMk/>
          <pc:sldMk cId="3137811553" sldId="268"/>
        </pc:sldMkLst>
        <pc:spChg chg="mod">
          <ac:chgData name="Alfred Smith" userId="3c60a3631c0db8ad" providerId="LiveId" clId="{A9BFFB12-3353-4FDE-AA83-3211F8CA4D23}" dt="2025-05-16T08:20:09.947" v="8"/>
          <ac:spMkLst>
            <pc:docMk/>
            <pc:sldMk cId="3137811553" sldId="268"/>
            <ac:spMk id="2" creationId="{EB6671FF-8E57-F1E6-84E4-B1E34AD5F90E}"/>
          </ac:spMkLst>
        </pc:spChg>
      </pc:sldChg>
      <pc:sldChg chg="modSp mod">
        <pc:chgData name="Alfred Smith" userId="3c60a3631c0db8ad" providerId="LiveId" clId="{A9BFFB12-3353-4FDE-AA83-3211F8CA4D23}" dt="2025-05-16T08:20:35.811" v="9"/>
        <pc:sldMkLst>
          <pc:docMk/>
          <pc:sldMk cId="100491716" sldId="269"/>
        </pc:sldMkLst>
        <pc:spChg chg="mod">
          <ac:chgData name="Alfred Smith" userId="3c60a3631c0db8ad" providerId="LiveId" clId="{A9BFFB12-3353-4FDE-AA83-3211F8CA4D23}" dt="2025-05-16T08:20:35.811" v="9"/>
          <ac:spMkLst>
            <pc:docMk/>
            <pc:sldMk cId="100491716" sldId="269"/>
            <ac:spMk id="2" creationId="{115C6D8E-D714-1311-F5B6-2A0CFD3EE4C5}"/>
          </ac:spMkLst>
        </pc:spChg>
      </pc:sldChg>
      <pc:sldChg chg="modSp">
        <pc:chgData name="Alfred Smith" userId="3c60a3631c0db8ad" providerId="LiveId" clId="{A9BFFB12-3353-4FDE-AA83-3211F8CA4D23}" dt="2025-05-16T08:12:31.219" v="0"/>
        <pc:sldMkLst>
          <pc:docMk/>
          <pc:sldMk cId="4120481681" sldId="270"/>
        </pc:sldMkLst>
        <pc:spChg chg="mod">
          <ac:chgData name="Alfred Smith" userId="3c60a3631c0db8ad" providerId="LiveId" clId="{A9BFFB12-3353-4FDE-AA83-3211F8CA4D23}" dt="2025-05-16T08:12:31.219" v="0"/>
          <ac:spMkLst>
            <pc:docMk/>
            <pc:sldMk cId="4120481681" sldId="270"/>
            <ac:spMk id="3" creationId="{784FDFA4-88EC-5B30-F9C0-5591DFF6E6D7}"/>
          </ac:spMkLst>
        </pc:spChg>
      </pc:sldChg>
      <pc:sldChg chg="modSp">
        <pc:chgData name="Alfred Smith" userId="3c60a3631c0db8ad" providerId="LiveId" clId="{A9BFFB12-3353-4FDE-AA83-3211F8CA4D23}" dt="2025-05-16T08:12:31.219" v="0"/>
        <pc:sldMkLst>
          <pc:docMk/>
          <pc:sldMk cId="939110669" sldId="271"/>
        </pc:sldMkLst>
        <pc:spChg chg="mod">
          <ac:chgData name="Alfred Smith" userId="3c60a3631c0db8ad" providerId="LiveId" clId="{A9BFFB12-3353-4FDE-AA83-3211F8CA4D23}" dt="2025-05-16T08:12:31.219" v="0"/>
          <ac:spMkLst>
            <pc:docMk/>
            <pc:sldMk cId="939110669" sldId="271"/>
            <ac:spMk id="2" creationId="{CCBB6BDD-26E8-38E6-249D-E56948FAD987}"/>
          </ac:spMkLst>
        </pc:spChg>
      </pc:sldChg>
      <pc:sldChg chg="modSp">
        <pc:chgData name="Alfred Smith" userId="3c60a3631c0db8ad" providerId="LiveId" clId="{A9BFFB12-3353-4FDE-AA83-3211F8CA4D23}" dt="2025-05-16T08:12:31.219" v="0"/>
        <pc:sldMkLst>
          <pc:docMk/>
          <pc:sldMk cId="4024569785" sldId="272"/>
        </pc:sldMkLst>
        <pc:spChg chg="mod">
          <ac:chgData name="Alfred Smith" userId="3c60a3631c0db8ad" providerId="LiveId" clId="{A9BFFB12-3353-4FDE-AA83-3211F8CA4D23}" dt="2025-05-16T08:12:31.219" v="0"/>
          <ac:spMkLst>
            <pc:docMk/>
            <pc:sldMk cId="4024569785" sldId="272"/>
            <ac:spMk id="2" creationId="{B0E717E3-E049-C566-DF34-BEB30A8EBB07}"/>
          </ac:spMkLst>
        </pc:spChg>
      </pc:sldChg>
      <pc:sldChg chg="modSp">
        <pc:chgData name="Alfred Smith" userId="3c60a3631c0db8ad" providerId="LiveId" clId="{A9BFFB12-3353-4FDE-AA83-3211F8CA4D23}" dt="2025-05-16T08:12:31.219" v="0"/>
        <pc:sldMkLst>
          <pc:docMk/>
          <pc:sldMk cId="2168401200" sldId="274"/>
        </pc:sldMkLst>
        <pc:spChg chg="mod">
          <ac:chgData name="Alfred Smith" userId="3c60a3631c0db8ad" providerId="LiveId" clId="{A9BFFB12-3353-4FDE-AA83-3211F8CA4D23}" dt="2025-05-16T08:12:31.219" v="0"/>
          <ac:spMkLst>
            <pc:docMk/>
            <pc:sldMk cId="2168401200" sldId="274"/>
            <ac:spMk id="2" creationId="{592B1810-38BB-0C37-B702-FEF714DFCE54}"/>
          </ac:spMkLst>
        </pc:spChg>
      </pc:sldChg>
      <pc:sldChg chg="modSp">
        <pc:chgData name="Alfred Smith" userId="3c60a3631c0db8ad" providerId="LiveId" clId="{A9BFFB12-3353-4FDE-AA83-3211F8CA4D23}" dt="2025-05-16T08:12:31.219" v="0"/>
        <pc:sldMkLst>
          <pc:docMk/>
          <pc:sldMk cId="2996969115" sldId="275"/>
        </pc:sldMkLst>
        <pc:spChg chg="mod">
          <ac:chgData name="Alfred Smith" userId="3c60a3631c0db8ad" providerId="LiveId" clId="{A9BFFB12-3353-4FDE-AA83-3211F8CA4D23}" dt="2025-05-16T08:12:31.219" v="0"/>
          <ac:spMkLst>
            <pc:docMk/>
            <pc:sldMk cId="2996969115" sldId="275"/>
            <ac:spMk id="2" creationId="{87D4FCFB-F718-3347-6286-DE75C109664D}"/>
          </ac:spMkLst>
        </pc:spChg>
      </pc:sldChg>
      <pc:sldChg chg="modSp">
        <pc:chgData name="Alfred Smith" userId="3c60a3631c0db8ad" providerId="LiveId" clId="{A9BFFB12-3353-4FDE-AA83-3211F8CA4D23}" dt="2025-05-16T08:12:31.219" v="0"/>
        <pc:sldMkLst>
          <pc:docMk/>
          <pc:sldMk cId="1076335118" sldId="276"/>
        </pc:sldMkLst>
        <pc:spChg chg="mod">
          <ac:chgData name="Alfred Smith" userId="3c60a3631c0db8ad" providerId="LiveId" clId="{A9BFFB12-3353-4FDE-AA83-3211F8CA4D23}" dt="2025-05-16T08:12:31.219" v="0"/>
          <ac:spMkLst>
            <pc:docMk/>
            <pc:sldMk cId="1076335118" sldId="276"/>
            <ac:spMk id="2" creationId="{80D42983-8F2B-2183-56F3-AE44CF69399D}"/>
          </ac:spMkLst>
        </pc:spChg>
      </pc:sldChg>
      <pc:sldChg chg="modSp">
        <pc:chgData name="Alfred Smith" userId="3c60a3631c0db8ad" providerId="LiveId" clId="{A9BFFB12-3353-4FDE-AA83-3211F8CA4D23}" dt="2025-05-16T08:12:31.219" v="0"/>
        <pc:sldMkLst>
          <pc:docMk/>
          <pc:sldMk cId="4265919077" sldId="277"/>
        </pc:sldMkLst>
        <pc:spChg chg="mod">
          <ac:chgData name="Alfred Smith" userId="3c60a3631c0db8ad" providerId="LiveId" clId="{A9BFFB12-3353-4FDE-AA83-3211F8CA4D23}" dt="2025-05-16T08:12:31.219" v="0"/>
          <ac:spMkLst>
            <pc:docMk/>
            <pc:sldMk cId="4265919077" sldId="277"/>
            <ac:spMk id="6" creationId="{76B768AE-B049-3339-33A4-FB02C198002C}"/>
          </ac:spMkLst>
        </pc:spChg>
      </pc:sldChg>
      <pc:sldChg chg="modSp">
        <pc:chgData name="Alfred Smith" userId="3c60a3631c0db8ad" providerId="LiveId" clId="{A9BFFB12-3353-4FDE-AA83-3211F8CA4D23}" dt="2025-05-16T08:12:31.219" v="0"/>
        <pc:sldMkLst>
          <pc:docMk/>
          <pc:sldMk cId="210266664" sldId="278"/>
        </pc:sldMkLst>
        <pc:spChg chg="mod">
          <ac:chgData name="Alfred Smith" userId="3c60a3631c0db8ad" providerId="LiveId" clId="{A9BFFB12-3353-4FDE-AA83-3211F8CA4D23}" dt="2025-05-16T08:12:31.219" v="0"/>
          <ac:spMkLst>
            <pc:docMk/>
            <pc:sldMk cId="210266664" sldId="278"/>
            <ac:spMk id="4" creationId="{ED628613-5A79-054A-A44B-4450B8A658B4}"/>
          </ac:spMkLst>
        </pc:spChg>
      </pc:sldChg>
      <pc:sldChg chg="modSp">
        <pc:chgData name="Alfred Smith" userId="3c60a3631c0db8ad" providerId="LiveId" clId="{A9BFFB12-3353-4FDE-AA83-3211F8CA4D23}" dt="2025-05-16T08:12:31.219" v="0"/>
        <pc:sldMkLst>
          <pc:docMk/>
          <pc:sldMk cId="791300187" sldId="280"/>
        </pc:sldMkLst>
        <pc:spChg chg="mod">
          <ac:chgData name="Alfred Smith" userId="3c60a3631c0db8ad" providerId="LiveId" clId="{A9BFFB12-3353-4FDE-AA83-3211F8CA4D23}" dt="2025-05-16T08:12:31.219" v="0"/>
          <ac:spMkLst>
            <pc:docMk/>
            <pc:sldMk cId="791300187" sldId="280"/>
            <ac:spMk id="4" creationId="{D12BA38C-D202-96F8-9088-8528FB398ECD}"/>
          </ac:spMkLst>
        </pc:spChg>
      </pc:sldChg>
      <pc:sldChg chg="modSp mod">
        <pc:chgData name="Alfred Smith" userId="3c60a3631c0db8ad" providerId="LiveId" clId="{A9BFFB12-3353-4FDE-AA83-3211F8CA4D23}" dt="2025-05-16T08:20:49.158" v="10"/>
        <pc:sldMkLst>
          <pc:docMk/>
          <pc:sldMk cId="4248603229" sldId="283"/>
        </pc:sldMkLst>
        <pc:spChg chg="mod">
          <ac:chgData name="Alfred Smith" userId="3c60a3631c0db8ad" providerId="LiveId" clId="{A9BFFB12-3353-4FDE-AA83-3211F8CA4D23}" dt="2025-05-16T08:20:49.158" v="10"/>
          <ac:spMkLst>
            <pc:docMk/>
            <pc:sldMk cId="4248603229" sldId="283"/>
            <ac:spMk id="2" creationId="{DBFE8328-13D7-6CDB-5FE6-AAA6714F1158}"/>
          </ac:spMkLst>
        </pc:spChg>
      </pc:sldChg>
      <pc:sldChg chg="modSp">
        <pc:chgData name="Alfred Smith" userId="3c60a3631c0db8ad" providerId="LiveId" clId="{A9BFFB12-3353-4FDE-AA83-3211F8CA4D23}" dt="2025-05-16T08:12:31.219" v="0"/>
        <pc:sldMkLst>
          <pc:docMk/>
          <pc:sldMk cId="1398695221" sldId="284"/>
        </pc:sldMkLst>
        <pc:spChg chg="mod">
          <ac:chgData name="Alfred Smith" userId="3c60a3631c0db8ad" providerId="LiveId" clId="{A9BFFB12-3353-4FDE-AA83-3211F8CA4D23}" dt="2025-05-16T08:12:31.219" v="0"/>
          <ac:spMkLst>
            <pc:docMk/>
            <pc:sldMk cId="1398695221" sldId="284"/>
            <ac:spMk id="3" creationId="{66C60E72-0E06-0154-F762-DD50E49046A5}"/>
          </ac:spMkLst>
        </pc:spChg>
      </pc:sldChg>
    </pc:docChg>
  </pc:docChgLst>
  <pc:docChgLst>
    <pc:chgData name="Leonie Smith" userId="fed1330f33f5650e" providerId="LiveId" clId="{53EFD6DB-DE55-4355-9AC0-49E007196E94}"/>
    <pc:docChg chg="undo custSel addSld delSld modSld sldOrd">
      <pc:chgData name="Leonie Smith" userId="fed1330f33f5650e" providerId="LiveId" clId="{53EFD6DB-DE55-4355-9AC0-49E007196E94}" dt="2022-11-21T08:15:29.594" v="129" actId="20577"/>
      <pc:docMkLst>
        <pc:docMk/>
      </pc:docMkLst>
      <pc:sldChg chg="addSp modSp modNotesTx">
        <pc:chgData name="Leonie Smith" userId="fed1330f33f5650e" providerId="LiveId" clId="{53EFD6DB-DE55-4355-9AC0-49E007196E94}" dt="2022-11-04T04:58:19.263" v="45" actId="5793"/>
        <pc:sldMkLst>
          <pc:docMk/>
          <pc:sldMk cId="1499918570" sldId="257"/>
        </pc:sldMkLst>
      </pc:sldChg>
      <pc:sldChg chg="addSp modSp mod">
        <pc:chgData name="Leonie Smith" userId="fed1330f33f5650e" providerId="LiveId" clId="{53EFD6DB-DE55-4355-9AC0-49E007196E94}" dt="2022-11-21T07:54:50.539" v="50" actId="207"/>
        <pc:sldMkLst>
          <pc:docMk/>
          <pc:sldMk cId="3788111665" sldId="258"/>
        </pc:sldMkLst>
      </pc:sldChg>
      <pc:sldChg chg="addSp modSp">
        <pc:chgData name="Leonie Smith" userId="fed1330f33f5650e" providerId="LiveId" clId="{53EFD6DB-DE55-4355-9AC0-49E007196E94}" dt="2022-11-01T06:12:00.613" v="1"/>
        <pc:sldMkLst>
          <pc:docMk/>
          <pc:sldMk cId="454763615" sldId="259"/>
        </pc:sldMkLst>
      </pc:sldChg>
      <pc:sldChg chg="addSp delSp modSp">
        <pc:chgData name="Leonie Smith" userId="fed1330f33f5650e" providerId="LiveId" clId="{53EFD6DB-DE55-4355-9AC0-49E007196E94}" dt="2022-11-21T07:55:25.845" v="57"/>
        <pc:sldMkLst>
          <pc:docMk/>
          <pc:sldMk cId="2346136586" sldId="260"/>
        </pc:sldMkLst>
      </pc:sldChg>
      <pc:sldChg chg="addSp delSp modSp">
        <pc:chgData name="Leonie Smith" userId="fed1330f33f5650e" providerId="LiveId" clId="{53EFD6DB-DE55-4355-9AC0-49E007196E94}" dt="2022-11-04T04:55:40.758" v="41"/>
        <pc:sldMkLst>
          <pc:docMk/>
          <pc:sldMk cId="4037329247" sldId="261"/>
        </pc:sldMkLst>
      </pc:sldChg>
      <pc:sldChg chg="addSp modSp">
        <pc:chgData name="Leonie Smith" userId="fed1330f33f5650e" providerId="LiveId" clId="{53EFD6DB-DE55-4355-9AC0-49E007196E94}" dt="2022-11-01T06:18:51.304" v="6"/>
        <pc:sldMkLst>
          <pc:docMk/>
          <pc:sldMk cId="641208035" sldId="263"/>
        </pc:sldMkLst>
      </pc:sldChg>
      <pc:sldChg chg="addSp delSp modSp">
        <pc:chgData name="Leonie Smith" userId="fed1330f33f5650e" providerId="LiveId" clId="{53EFD6DB-DE55-4355-9AC0-49E007196E94}" dt="2022-11-01T06:25:22.541" v="15"/>
        <pc:sldMkLst>
          <pc:docMk/>
          <pc:sldMk cId="4044745628" sldId="264"/>
        </pc:sldMkLst>
      </pc:sldChg>
      <pc:sldChg chg="del">
        <pc:chgData name="Leonie Smith" userId="fed1330f33f5650e" providerId="LiveId" clId="{53EFD6DB-DE55-4355-9AC0-49E007196E94}" dt="2022-11-01T06:25:58.154" v="16" actId="2696"/>
        <pc:sldMkLst>
          <pc:docMk/>
          <pc:sldMk cId="978260341" sldId="265"/>
        </pc:sldMkLst>
      </pc:sldChg>
      <pc:sldChg chg="addSp delSp modSp ord">
        <pc:chgData name="Leonie Smith" userId="fed1330f33f5650e" providerId="LiveId" clId="{53EFD6DB-DE55-4355-9AC0-49E007196E94}" dt="2022-11-01T06:29:31.316" v="25"/>
        <pc:sldMkLst>
          <pc:docMk/>
          <pc:sldMk cId="3575870363" sldId="266"/>
        </pc:sldMkLst>
      </pc:sldChg>
      <pc:sldChg chg="addSp delSp modSp">
        <pc:chgData name="Leonie Smith" userId="fed1330f33f5650e" providerId="LiveId" clId="{53EFD6DB-DE55-4355-9AC0-49E007196E94}" dt="2022-11-01T06:31:32.268" v="27"/>
        <pc:sldMkLst>
          <pc:docMk/>
          <pc:sldMk cId="4017137865" sldId="267"/>
        </pc:sldMkLst>
      </pc:sldChg>
      <pc:sldChg chg="addSp delSp modSp">
        <pc:chgData name="Leonie Smith" userId="fed1330f33f5650e" providerId="LiveId" clId="{53EFD6DB-DE55-4355-9AC0-49E007196E94}" dt="2022-11-01T06:33:46.233" v="31"/>
        <pc:sldMkLst>
          <pc:docMk/>
          <pc:sldMk cId="3137811553" sldId="268"/>
        </pc:sldMkLst>
      </pc:sldChg>
      <pc:sldChg chg="addSp delSp modSp">
        <pc:chgData name="Leonie Smith" userId="fed1330f33f5650e" providerId="LiveId" clId="{53EFD6DB-DE55-4355-9AC0-49E007196E94}" dt="2022-11-01T06:36:12.880" v="34"/>
        <pc:sldMkLst>
          <pc:docMk/>
          <pc:sldMk cId="100491716" sldId="269"/>
        </pc:sldMkLst>
      </pc:sldChg>
      <pc:sldChg chg="addSp modSp">
        <pc:chgData name="Leonie Smith" userId="fed1330f33f5650e" providerId="LiveId" clId="{53EFD6DB-DE55-4355-9AC0-49E007196E94}" dt="2022-11-21T07:55:02.812" v="51"/>
        <pc:sldMkLst>
          <pc:docMk/>
          <pc:sldMk cId="4120481681" sldId="270"/>
        </pc:sldMkLst>
      </pc:sldChg>
      <pc:sldChg chg="addSp modSp mod">
        <pc:chgData name="Leonie Smith" userId="fed1330f33f5650e" providerId="LiveId" clId="{53EFD6DB-DE55-4355-9AC0-49E007196E94}" dt="2022-11-21T08:12:32.571" v="106" actId="20577"/>
        <pc:sldMkLst>
          <pc:docMk/>
          <pc:sldMk cId="939110669" sldId="271"/>
        </pc:sldMkLst>
      </pc:sldChg>
      <pc:sldChg chg="addSp modSp mod">
        <pc:chgData name="Leonie Smith" userId="fed1330f33f5650e" providerId="LiveId" clId="{53EFD6DB-DE55-4355-9AC0-49E007196E94}" dt="2022-11-21T08:12:43.824" v="111" actId="20577"/>
        <pc:sldMkLst>
          <pc:docMk/>
          <pc:sldMk cId="4024569785" sldId="272"/>
        </pc:sldMkLst>
      </pc:sldChg>
      <pc:sldChg chg="addSp modSp mod">
        <pc:chgData name="Leonie Smith" userId="fed1330f33f5650e" providerId="LiveId" clId="{53EFD6DB-DE55-4355-9AC0-49E007196E94}" dt="2022-11-21T08:12:53.927" v="113" actId="20577"/>
        <pc:sldMkLst>
          <pc:docMk/>
          <pc:sldMk cId="2168401200" sldId="274"/>
        </pc:sldMkLst>
      </pc:sldChg>
      <pc:sldChg chg="addSp modSp mod ord">
        <pc:chgData name="Leonie Smith" userId="fed1330f33f5650e" providerId="LiveId" clId="{53EFD6DB-DE55-4355-9AC0-49E007196E94}" dt="2022-11-21T08:13:38.386" v="115" actId="20577"/>
        <pc:sldMkLst>
          <pc:docMk/>
          <pc:sldMk cId="2996969115" sldId="275"/>
        </pc:sldMkLst>
      </pc:sldChg>
      <pc:sldChg chg="modSp add mod">
        <pc:chgData name="Leonie Smith" userId="fed1330f33f5650e" providerId="LiveId" clId="{53EFD6DB-DE55-4355-9AC0-49E007196E94}" dt="2022-11-21T08:14:15.517" v="122" actId="20577"/>
        <pc:sldMkLst>
          <pc:docMk/>
          <pc:sldMk cId="1076335118" sldId="276"/>
        </pc:sldMkLst>
      </pc:sldChg>
      <pc:sldChg chg="addSp delSp modSp add del mod ord">
        <pc:chgData name="Leonie Smith" userId="fed1330f33f5650e" providerId="LiveId" clId="{53EFD6DB-DE55-4355-9AC0-49E007196E94}" dt="2022-11-21T08:01:17.456" v="85" actId="2696"/>
        <pc:sldMkLst>
          <pc:docMk/>
          <pc:sldMk cId="2390376940" sldId="276"/>
        </pc:sldMkLst>
      </pc:sldChg>
      <pc:sldChg chg="addSp delSp modSp mod">
        <pc:chgData name="Leonie Smith" userId="fed1330f33f5650e" providerId="LiveId" clId="{53EFD6DB-DE55-4355-9AC0-49E007196E94}" dt="2022-11-21T08:13:53.820" v="118" actId="1076"/>
        <pc:sldMkLst>
          <pc:docMk/>
          <pc:sldMk cId="4265919077" sldId="277"/>
        </pc:sldMkLst>
      </pc:sldChg>
      <pc:sldChg chg="addSp modSp mod">
        <pc:chgData name="Leonie Smith" userId="fed1330f33f5650e" providerId="LiveId" clId="{53EFD6DB-DE55-4355-9AC0-49E007196E94}" dt="2022-11-21T08:14:04.721" v="120" actId="20577"/>
        <pc:sldMkLst>
          <pc:docMk/>
          <pc:sldMk cId="210266664" sldId="278"/>
        </pc:sldMkLst>
      </pc:sldChg>
      <pc:sldChg chg="del">
        <pc:chgData name="Leonie Smith" userId="fed1330f33f5650e" providerId="LiveId" clId="{53EFD6DB-DE55-4355-9AC0-49E007196E94}" dt="2022-11-21T08:02:35.724" v="90" actId="2696"/>
        <pc:sldMkLst>
          <pc:docMk/>
          <pc:sldMk cId="888433145" sldId="279"/>
        </pc:sldMkLst>
      </pc:sldChg>
      <pc:sldChg chg="addSp modSp mod">
        <pc:chgData name="Leonie Smith" userId="fed1330f33f5650e" providerId="LiveId" clId="{53EFD6DB-DE55-4355-9AC0-49E007196E94}" dt="2022-11-21T08:14:35.764" v="127" actId="20577"/>
        <pc:sldMkLst>
          <pc:docMk/>
          <pc:sldMk cId="791300187" sldId="280"/>
        </pc:sldMkLst>
      </pc:sldChg>
      <pc:sldChg chg="addSp delSp modSp">
        <pc:chgData name="Leonie Smith" userId="fed1330f33f5650e" providerId="LiveId" clId="{53EFD6DB-DE55-4355-9AC0-49E007196E94}" dt="2022-11-01T06:37:56.803" v="36"/>
        <pc:sldMkLst>
          <pc:docMk/>
          <pc:sldMk cId="4248603229" sldId="283"/>
        </pc:sldMkLst>
      </pc:sldChg>
      <pc:sldChg chg="addSp modSp mod">
        <pc:chgData name="Leonie Smith" userId="fed1330f33f5650e" providerId="LiveId" clId="{53EFD6DB-DE55-4355-9AC0-49E007196E94}" dt="2022-11-21T08:15:29.594" v="129" actId="20577"/>
        <pc:sldMkLst>
          <pc:docMk/>
          <pc:sldMk cId="1398695221" sldId="284"/>
        </pc:sldMkLst>
      </pc:sldChg>
      <pc:sldChg chg="del">
        <pc:chgData name="Leonie Smith" userId="fed1330f33f5650e" providerId="LiveId" clId="{53EFD6DB-DE55-4355-9AC0-49E007196E94}" dt="2022-11-01T06:39:37.741" v="37" actId="2696"/>
        <pc:sldMkLst>
          <pc:docMk/>
          <pc:sldMk cId="3243063018" sldId="285"/>
        </pc:sldMkLst>
      </pc:sldChg>
      <pc:sldChg chg="del">
        <pc:chgData name="Leonie Smith" userId="fed1330f33f5650e" providerId="LiveId" clId="{53EFD6DB-DE55-4355-9AC0-49E007196E94}" dt="2022-11-01T06:39:39.171" v="38" actId="2696"/>
        <pc:sldMkLst>
          <pc:docMk/>
          <pc:sldMk cId="1655400729" sldId="286"/>
        </pc:sldMkLst>
      </pc:sldChg>
      <pc:sldChg chg="del">
        <pc:chgData name="Leonie Smith" userId="fed1330f33f5650e" providerId="LiveId" clId="{53EFD6DB-DE55-4355-9AC0-49E007196E94}" dt="2022-11-01T06:39:40.449" v="39" actId="2696"/>
        <pc:sldMkLst>
          <pc:docMk/>
          <pc:sldMk cId="3744952146" sldId="287"/>
        </pc:sldMkLst>
      </pc:sldChg>
      <pc:sldChg chg="del">
        <pc:chgData name="Leonie Smith" userId="fed1330f33f5650e" providerId="LiveId" clId="{53EFD6DB-DE55-4355-9AC0-49E007196E94}" dt="2022-11-01T06:39:41.597" v="40" actId="2696"/>
        <pc:sldMkLst>
          <pc:docMk/>
          <pc:sldMk cId="324413449"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36 </a:t>
            </a:r>
            <a:r>
              <a:rPr lang="en-IN" sz="1200" b="1" i="0" u="none" strike="noStrike" baseline="0" dirty="0">
                <a:latin typeface="TimesNewRomanPS-BoldMT"/>
              </a:rPr>
              <a:t>Legion</a:t>
            </a:r>
          </a:p>
          <a:p>
            <a:pPr algn="l"/>
            <a:r>
              <a:rPr lang="en-IN" sz="1200" b="0" i="0" u="none" strike="noStrike" baseline="0" dirty="0">
                <a:latin typeface="TimesNewRomanPSMT"/>
              </a:rPr>
              <a:t>1. Legion - Matt 8:28-34; Mark 5:1-20; Luke 8:26-39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2. Woman touching Jesus’ cloak &amp; Jairus’ daughter - Matthew 9:18-26; Mark 5:21-</a:t>
            </a:r>
          </a:p>
          <a:p>
            <a:pPr algn="l"/>
            <a:r>
              <a:rPr lang="en-IN" sz="1200" b="0" i="0" u="none" strike="noStrike" baseline="0" dirty="0">
                <a:latin typeface="TimesNewRomanPSMT"/>
              </a:rPr>
              <a:t>43; Luke 8:40-56 (Top)</a:t>
            </a:r>
          </a:p>
          <a:p>
            <a:pPr algn="l"/>
            <a:r>
              <a:rPr lang="en-US" sz="1200" b="0" i="0" u="none" strike="noStrike" baseline="0" dirty="0">
                <a:latin typeface="TimesNewRomanPSMT"/>
              </a:rPr>
              <a:t>3. John Beheaded - Matt 14:1-12; Mark 6:14-29; Luke 9:7-9 (Right Bottom)</a:t>
            </a:r>
          </a:p>
          <a:p>
            <a:pPr algn="l"/>
            <a:r>
              <a:rPr lang="en-US" sz="1200" b="0" i="0" u="none" strike="noStrike" baseline="0" dirty="0">
                <a:latin typeface="TimesNewRomanPSMT"/>
              </a:rPr>
              <a:t>4. 1st Miracle with loaves - Matt 14:13-21; Mark 6:30-44;luke 9:10-17; John 6:1-15</a:t>
            </a:r>
          </a:p>
          <a:p>
            <a:pPr algn="l"/>
            <a:r>
              <a:rPr lang="en-IN" sz="1200" b="0" i="0" u="none" strike="noStrike" baseline="0" dirty="0">
                <a:latin typeface="TimesNewRomanPSMT"/>
              </a:rPr>
              <a:t>(Left Bottom)</a:t>
            </a:r>
          </a:p>
          <a:p>
            <a:pPr algn="l"/>
            <a:r>
              <a:rPr lang="en-US" sz="1200" b="0" i="0" u="none" strike="noStrike" baseline="0" dirty="0">
                <a:latin typeface="TimesNewRomanPSMT"/>
              </a:rPr>
              <a:t>5. Jesus walks on Water - Matt 14:22-33; Mark 6:45-52; John 6:16-21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36-3</a:t>
            </a:r>
          </a:p>
        </p:txBody>
      </p:sp>
      <p:pic>
        <p:nvPicPr>
          <p:cNvPr id="4" name="Audio 3">
            <a:hlinkClick r:id="" action="ppaction://media"/>
            <a:extLst>
              <a:ext uri="{FF2B5EF4-FFF2-40B4-BE49-F238E27FC236}">
                <a16:creationId xmlns:a16="http://schemas.microsoft.com/office/drawing/2014/main" id="{72105FAA-F5B7-5A8F-3FD1-72B4D11987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706F07FF-1C59-7C4B-F740-2220D9150CB9}"/>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53"/>
    </mc:Choice>
    <mc:Fallback xmlns="">
      <p:transition spd="slow" advTm="3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93C40F-80AF-2312-0CDD-75EDB2587FBF}"/>
              </a:ext>
            </a:extLst>
          </p:cNvPr>
          <p:cNvPicPr>
            <a:picLocks noChangeAspect="1"/>
          </p:cNvPicPr>
          <p:nvPr/>
        </p:nvPicPr>
        <p:blipFill>
          <a:blip r:embed="rId2"/>
          <a:stretch>
            <a:fillRect/>
          </a:stretch>
        </p:blipFill>
        <p:spPr>
          <a:xfrm>
            <a:off x="1" y="-183837"/>
            <a:ext cx="12192000" cy="7041837"/>
          </a:xfrm>
          <a:prstGeom prst="rect">
            <a:avLst/>
          </a:prstGeom>
        </p:spPr>
      </p:pic>
      <p:sp>
        <p:nvSpPr>
          <p:cNvPr id="2" name="TextBox 1">
            <a:extLst>
              <a:ext uri="{FF2B5EF4-FFF2-40B4-BE49-F238E27FC236}">
                <a16:creationId xmlns:a16="http://schemas.microsoft.com/office/drawing/2014/main" id="{592B1810-38BB-0C37-B702-FEF714DFCE5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14F1539A-8A2F-AE77-4915-448624684D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A5618B6-D85A-64F7-4424-5E58CB9D92B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22ཧེ་རོད་ཡཱའི་བུ་མོའང་ནང་དུ་འོངས་ཏེ་ཞབས་བྲོ་འཁྲབ་ནས་ཧེ་རོ་དཱེ་དང་མགྲོན་པོ་རྣམས་དགའ་བར་བྱས་པས། རྒྱལ་པོས་བུ་མོ་དེ་ལ་“ཁྱོད་ལ་ཅི་འདོད་ཀྱང་ངར་ཤོད་ཅིག ངས་ཁྱོད་ལ་སྟེར་རྒྱུ་ཡིན་”ཞེས་སྨྲས་པ་དང༌།</a:t>
            </a:r>
            <a:endParaRPr lang="en-IN" dirty="0"/>
          </a:p>
        </p:txBody>
      </p:sp>
      <p:sp>
        <p:nvSpPr>
          <p:cNvPr id="5" name="TextBox 4">
            <a:extLst>
              <a:ext uri="{FF2B5EF4-FFF2-40B4-BE49-F238E27FC236}">
                <a16:creationId xmlns:a16="http://schemas.microsoft.com/office/drawing/2014/main" id="{A2B3E6D4-C72D-00E2-4F56-67E38B3FF44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22When the daughter of Herodias  came and danced, she pleased Herod and his guests, and the king said to the girl, “Ask me for whatever you wish, and I will give it to you.”</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532"/>
    </mc:Choice>
    <mc:Fallback xmlns="">
      <p:transition spd="slow" advTm="19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83DF2-0B95-E04C-279D-FEB7DE5CBA10}"/>
              </a:ext>
            </a:extLst>
          </p:cNvPr>
          <p:cNvPicPr>
            <a:picLocks noChangeAspect="1"/>
          </p:cNvPicPr>
          <p:nvPr/>
        </p:nvPicPr>
        <p:blipFill>
          <a:blip r:embed="rId2"/>
          <a:stretch>
            <a:fillRect/>
          </a:stretch>
        </p:blipFill>
        <p:spPr>
          <a:xfrm flipH="1">
            <a:off x="0" y="-1137723"/>
            <a:ext cx="14014580" cy="7995724"/>
          </a:xfrm>
          <a:prstGeom prst="rect">
            <a:avLst/>
          </a:prstGeom>
        </p:spPr>
      </p:pic>
      <p:sp>
        <p:nvSpPr>
          <p:cNvPr id="2" name="TextBox 1">
            <a:extLst>
              <a:ext uri="{FF2B5EF4-FFF2-40B4-BE49-F238E27FC236}">
                <a16:creationId xmlns:a16="http://schemas.microsoft.com/office/drawing/2014/main" id="{87D4FCFB-F718-3347-6286-DE75C109664D}"/>
              </a:ext>
            </a:extLst>
          </p:cNvPr>
          <p:cNvSpPr txBox="1"/>
          <p:nvPr/>
        </p:nvSpPr>
        <p:spPr>
          <a:xfrm>
            <a:off x="9885478" y="46133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88C7B89B-4361-242A-9919-69BCC3F950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EF6EAD7-1CFD-AFBC-6137-09AE3776E48C}"/>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24དེ་ནས་བུ་མོ་དེ་ཕྱི་ལ་སོང་ནས་རང་གི་ཨ་མ་ལ་“ངས་ཅི་ཞིག་སློང་དགོས་སམ་”ཞེས་དྲིས་པ་ལ། ཁོ་མོའི་ཨ་མས་“ཁྲུས་གསོལ་མཁན་ཡོ་ཧ་ནན་གྱི་མགོ་སློངས་ཤིག་”ཅེས་བཤད།</a:t>
            </a:r>
            <a:endParaRPr lang="en-IN" dirty="0"/>
          </a:p>
        </p:txBody>
      </p:sp>
      <p:sp>
        <p:nvSpPr>
          <p:cNvPr id="5" name="TextBox 4">
            <a:extLst>
              <a:ext uri="{FF2B5EF4-FFF2-40B4-BE49-F238E27FC236}">
                <a16:creationId xmlns:a16="http://schemas.microsoft.com/office/drawing/2014/main" id="{E89DF51A-D097-B79A-569C-80F00EDE7B1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24Then she went out and asked her mother, “What should I request?”</a:t>
            </a:r>
          </a:p>
          <a:p>
            <a:r>
              <a:rPr lang="en-US" sz="4800" dirty="0">
                <a:solidFill>
                  <a:srgbClr val="777A7B"/>
                </a:solidFill>
                <a:latin typeface="Arial" panose="020B0604020202020204" pitchFamily="34" charset="0"/>
              </a:rPr>
              <a:t>And her mother answered, “The head of John the Baptist.”</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742"/>
    </mc:Choice>
    <mc:Fallback xmlns="">
      <p:transition spd="slow" advTm="1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015B1F-1812-9797-4F4D-29FAE616D068}"/>
              </a:ext>
            </a:extLst>
          </p:cNvPr>
          <p:cNvPicPr>
            <a:picLocks noChangeAspect="1"/>
          </p:cNvPicPr>
          <p:nvPr/>
        </p:nvPicPr>
        <p:blipFill>
          <a:blip r:embed="rId2"/>
          <a:stretch>
            <a:fillRect/>
          </a:stretch>
        </p:blipFill>
        <p:spPr>
          <a:xfrm flipH="1">
            <a:off x="0" y="-237010"/>
            <a:ext cx="12192000" cy="7095010"/>
          </a:xfrm>
          <a:prstGeom prst="rect">
            <a:avLst/>
          </a:prstGeom>
        </p:spPr>
      </p:pic>
      <p:sp>
        <p:nvSpPr>
          <p:cNvPr id="6" name="TextBox 5">
            <a:extLst>
              <a:ext uri="{FF2B5EF4-FFF2-40B4-BE49-F238E27FC236}">
                <a16:creationId xmlns:a16="http://schemas.microsoft.com/office/drawing/2014/main" id="{76B768AE-B049-3339-33A4-FB02C198002C}"/>
              </a:ext>
            </a:extLst>
          </p:cNvPr>
          <p:cNvSpPr txBox="1"/>
          <p:nvPr/>
        </p:nvSpPr>
        <p:spPr>
          <a:xfrm>
            <a:off x="217529" y="344772"/>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374703E-6F90-5A48-FAE2-A26E529F27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C9B22E8-B15F-AC64-20B9-3841BAAE12CA}"/>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25དེ་མ་ཐག་བུ་མོ་དེ་ལམ་སེང་རྒྱལ་པོའི་དྲུང་དུ་ཡོང་ནས་“ངའི་རེ་བ་ལ་ད་ལྟ་མྱུར་དུ་ཁྲུས་གསོལ་མཁན་ཡོ་ཧ་ནན་གྱི་མགོ་སྡེར་མའི་ནང་དུ་བཞག་ནས་ང་ལ་གནང་བར་མཛོད་”ཅེས་ཞུས།</a:t>
            </a:r>
            <a:endParaRPr lang="en-IN" dirty="0"/>
          </a:p>
        </p:txBody>
      </p:sp>
      <p:sp>
        <p:nvSpPr>
          <p:cNvPr id="6" name="TextBox 5">
            <a:extLst>
              <a:ext uri="{FF2B5EF4-FFF2-40B4-BE49-F238E27FC236}">
                <a16:creationId xmlns:a16="http://schemas.microsoft.com/office/drawing/2014/main" id="{A677AB03-E1BD-E837-5B01-9399BB728679}"/>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25At once the girl hurried back to the king with her request: “I want you to give me the head of John the Baptist on a platter immediately.”</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830"/>
    </mc:Choice>
    <mc:Fallback xmlns="">
      <p:transition spd="slow" advTm="1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A8681-E2DC-F8EB-1F0B-DD8449BCCA33}"/>
              </a:ext>
            </a:extLst>
          </p:cNvPr>
          <p:cNvPicPr>
            <a:picLocks noChangeAspect="1"/>
          </p:cNvPicPr>
          <p:nvPr/>
        </p:nvPicPr>
        <p:blipFill>
          <a:blip r:embed="rId2"/>
          <a:stretch>
            <a:fillRect/>
          </a:stretch>
        </p:blipFill>
        <p:spPr>
          <a:xfrm>
            <a:off x="1" y="-227791"/>
            <a:ext cx="12192000" cy="7085791"/>
          </a:xfrm>
          <a:prstGeom prst="rect">
            <a:avLst/>
          </a:prstGeom>
        </p:spPr>
      </p:pic>
      <p:sp>
        <p:nvSpPr>
          <p:cNvPr id="4" name="TextBox 3">
            <a:extLst>
              <a:ext uri="{FF2B5EF4-FFF2-40B4-BE49-F238E27FC236}">
                <a16:creationId xmlns:a16="http://schemas.microsoft.com/office/drawing/2014/main" id="{ED628613-5A79-054A-A44B-4450B8A658B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8D0A76B-97EB-E3BA-52CC-9ADD7569A7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B6671FF-8E57-F1E6-84E4-B1E34AD5F90E}"/>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26དེའི་ཚེ་རྒྱལ་པོ་ཧེ་རོ་དཱེའི་སེམས་ཤིན་ཏུ་སྐྱོ་ནའང་མགྲོན་པོ་རྣམས་ཀྱི་མདུན་ལ་མནའ་བསྐྱལ་ཡོད་པས་མི་སྟེར་ཞེས་ཟེར་མ་ཕོད།</a:t>
            </a:r>
            <a:endParaRPr lang="en-IN" dirty="0"/>
          </a:p>
        </p:txBody>
      </p:sp>
      <p:sp>
        <p:nvSpPr>
          <p:cNvPr id="5" name="TextBox 4">
            <a:extLst>
              <a:ext uri="{FF2B5EF4-FFF2-40B4-BE49-F238E27FC236}">
                <a16:creationId xmlns:a16="http://schemas.microsoft.com/office/drawing/2014/main" id="{DA879799-E983-A6E5-197D-4A016192157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26The king was consumed with sorrow, but because of his oaths and his guests, he did not want to refuse her.</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563"/>
    </mc:Choice>
    <mc:Fallback xmlns="">
      <p:transition spd="slow" advTm="9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0E5729-BF14-AC70-0B4B-7CFCD3AC3E14}"/>
              </a:ext>
            </a:extLst>
          </p:cNvPr>
          <p:cNvPicPr>
            <a:picLocks noChangeAspect="1"/>
          </p:cNvPicPr>
          <p:nvPr/>
        </p:nvPicPr>
        <p:blipFill>
          <a:blip r:embed="rId2"/>
          <a:stretch>
            <a:fillRect/>
          </a:stretch>
        </p:blipFill>
        <p:spPr>
          <a:xfrm>
            <a:off x="0" y="0"/>
            <a:ext cx="12192000" cy="6983484"/>
          </a:xfrm>
          <a:prstGeom prst="rect">
            <a:avLst/>
          </a:prstGeom>
        </p:spPr>
      </p:pic>
      <p:sp>
        <p:nvSpPr>
          <p:cNvPr id="2" name="TextBox 1">
            <a:extLst>
              <a:ext uri="{FF2B5EF4-FFF2-40B4-BE49-F238E27FC236}">
                <a16:creationId xmlns:a16="http://schemas.microsoft.com/office/drawing/2014/main" id="{80D42983-8F2B-2183-56F3-AE44CF69399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6335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BF49C89-8C18-A3FB-9AA2-9D1F4DD2C8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15C6D8E-D714-1311-F5B6-2A0CFD3EE4C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27དེ་མ་ཐག་ཏུ་རྒྱལ་པོས་སྲུང་དམག་ཞིག་བཏང་ནས་“ཡོ་ཧ་ནན་གྱི་མགོ་ཁྱེར་ཤོག་”ཅེས་བཀའ་བསྒོས་ཤིང༌། སྲུང་དམག་བཙོན་ཁང་དུ་ཕྱིན་ནས་ཡོ་ཧ་ནན་གྱི་མགོ་བཅད་དེ། 28མགོ་སྡེར་མའི་ནང་དུ་བཞག་ནས་ཁྱེར་ཡོང་སྟེ་ཁོ་མོ་ལ་སྤྲད་པ་དང༌། བུ་མོ་དེས་ཀྱང་རང་གི་ཨ་མར་སྤྲད།</a:t>
            </a:r>
            <a:endParaRPr lang="en-IN" sz="5400" dirty="0"/>
          </a:p>
        </p:txBody>
      </p:sp>
      <p:sp>
        <p:nvSpPr>
          <p:cNvPr id="5" name="TextBox 4">
            <a:extLst>
              <a:ext uri="{FF2B5EF4-FFF2-40B4-BE49-F238E27FC236}">
                <a16:creationId xmlns:a16="http://schemas.microsoft.com/office/drawing/2014/main" id="{11A07C0B-6111-68FD-5CAD-2DA998F91FE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27So without delay, the king commanded that John’s head be brought in. He sent an executioner, who went and beheaded him in the prison. 28The man brought John’s head on a platter and presented it to the girl, who gave it to her mother.</a:t>
            </a:r>
            <a:endParaRPr lang="en-IN" sz="1600"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454"/>
    </mc:Choice>
    <mc:Fallback xmlns="">
      <p:transition spd="slow" advTm="13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AD83AC-13E6-0DC3-6447-AF0B850A6BC9}"/>
              </a:ext>
            </a:extLst>
          </p:cNvPr>
          <p:cNvPicPr>
            <a:picLocks noChangeAspect="1"/>
          </p:cNvPicPr>
          <p:nvPr/>
        </p:nvPicPr>
        <p:blipFill>
          <a:blip r:embed="rId2"/>
          <a:stretch>
            <a:fillRect/>
          </a:stretch>
        </p:blipFill>
        <p:spPr>
          <a:xfrm>
            <a:off x="0" y="-462222"/>
            <a:ext cx="12192000" cy="7320222"/>
          </a:xfrm>
          <a:prstGeom prst="rect">
            <a:avLst/>
          </a:prstGeom>
        </p:spPr>
      </p:pic>
      <p:sp>
        <p:nvSpPr>
          <p:cNvPr id="2" name="TextBox 1">
            <a:extLst>
              <a:ext uri="{FF2B5EF4-FFF2-40B4-BE49-F238E27FC236}">
                <a16:creationId xmlns:a16="http://schemas.microsoft.com/office/drawing/2014/main" id="{68A16169-DC7E-0578-F10A-B12F351120A9}"/>
              </a:ext>
            </a:extLst>
          </p:cNvPr>
          <p:cNvSpPr txBox="1"/>
          <p:nvPr/>
        </p:nvSpPr>
        <p:spPr>
          <a:xfrm>
            <a:off x="273698" y="166254"/>
            <a:ext cx="6096000" cy="4088505"/>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མར་ཀུ  6</a:t>
            </a:r>
          </a:p>
          <a:p>
            <a:r>
              <a:rPr lang="bo-CN" sz="8000" b="1" i="0" dirty="0">
                <a:solidFill>
                  <a:schemeClr val="bg1"/>
                </a:solidFill>
                <a:effectLst/>
                <a:latin typeface="Arial" panose="020B0604020202020204" pitchFamily="34" charset="0"/>
              </a:rPr>
              <a:t>ཁྲུས་གསོལ་མཁན་ཡོ་ཧ་ནན་བཀྲོངས་པའི་སྐོར།</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1DBEC-9F0F-9C8A-CBDB-287F6317B077}"/>
              </a:ext>
            </a:extLst>
          </p:cNvPr>
          <p:cNvPicPr>
            <a:picLocks noChangeAspect="1"/>
          </p:cNvPicPr>
          <p:nvPr/>
        </p:nvPicPr>
        <p:blipFill>
          <a:blip r:embed="rId2"/>
          <a:stretch>
            <a:fillRect/>
          </a:stretch>
        </p:blipFill>
        <p:spPr>
          <a:xfrm>
            <a:off x="-1201939" y="0"/>
            <a:ext cx="13393939" cy="6858000"/>
          </a:xfrm>
          <a:prstGeom prst="rect">
            <a:avLst/>
          </a:prstGeom>
        </p:spPr>
      </p:pic>
      <p:sp>
        <p:nvSpPr>
          <p:cNvPr id="4" name="TextBox 3">
            <a:extLst>
              <a:ext uri="{FF2B5EF4-FFF2-40B4-BE49-F238E27FC236}">
                <a16:creationId xmlns:a16="http://schemas.microsoft.com/office/drawing/2014/main" id="{D12BA38C-D202-96F8-9088-8528FB398EC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F6984F5-80FE-F947-D3B7-E9C61EA2F3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BFE8328-13D7-6CDB-5FE6-AAA6714F1158}"/>
              </a:ext>
            </a:extLst>
          </p:cNvPr>
          <p:cNvSpPr txBox="1"/>
          <p:nvPr/>
        </p:nvSpPr>
        <p:spPr>
          <a:xfrm>
            <a:off x="6096000" y="166254"/>
            <a:ext cx="6096000" cy="6558101"/>
          </a:xfrm>
          <a:prstGeom prst="rect">
            <a:avLst/>
          </a:prstGeom>
          <a:noFill/>
        </p:spPr>
        <p:txBody>
          <a:bodyPr wrap="square" rtlCol="0">
            <a:noAutofit/>
          </a:bodyPr>
          <a:lstStyle/>
          <a:p>
            <a:r>
              <a:rPr lang="bo-CN" sz="6600">
                <a:solidFill>
                  <a:srgbClr val="777A7B"/>
                </a:solidFill>
                <a:latin typeface="Arial" panose="020B0604020202020204" pitchFamily="34" charset="0"/>
              </a:rPr>
              <a:t>29ཡོ་ཧ་ནན་གྱི་སློབ་མ་རྣམས་ཀྱིས་གཏམ་དེ་ཐོས་པས་ཚུར་ཡོང་སྟེ་ཁོང་གི་སྐུ་ཕུང་ཁུར་ནས་དུར་ཁང་དུ་བཞག</a:t>
            </a:r>
            <a:endParaRPr lang="en-IN" dirty="0"/>
          </a:p>
        </p:txBody>
      </p:sp>
      <p:sp>
        <p:nvSpPr>
          <p:cNvPr id="6" name="TextBox 5">
            <a:extLst>
              <a:ext uri="{FF2B5EF4-FFF2-40B4-BE49-F238E27FC236}">
                <a16:creationId xmlns:a16="http://schemas.microsoft.com/office/drawing/2014/main" id="{2F8C7E6F-2913-B4AC-4344-C7E6988D9BF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29When John’s disciples heard about this, they came and took his body and placed it in a tomb.</a:t>
            </a:r>
            <a:endParaRPr lang="en-IN" dirty="0"/>
          </a:p>
        </p:txBody>
      </p:sp>
    </p:spTree>
    <p:extLst>
      <p:ext uri="{BB962C8B-B14F-4D97-AF65-F5344CB8AC3E}">
        <p14:creationId xmlns:p14="http://schemas.microsoft.com/office/powerpoint/2010/main" val="4248603229"/>
      </p:ext>
    </p:extLst>
  </p:cSld>
  <p:clrMapOvr>
    <a:masterClrMapping/>
  </p:clrMapOvr>
  <mc:AlternateContent xmlns:mc="http://schemas.openxmlformats.org/markup-compatibility/2006" xmlns:p14="http://schemas.microsoft.com/office/powerpoint/2010/main">
    <mc:Choice Requires="p14">
      <p:transition spd="slow" p14:dur="2000" advTm="7788"/>
    </mc:Choice>
    <mc:Fallback xmlns="">
      <p:transition spd="slow" advTm="7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9896D4-7327-72AA-02F5-B3704C5FC226}"/>
              </a:ext>
            </a:extLst>
          </p:cNvPr>
          <p:cNvPicPr>
            <a:picLocks noChangeAspect="1"/>
          </p:cNvPicPr>
          <p:nvPr/>
        </p:nvPicPr>
        <p:blipFill>
          <a:blip r:embed="rId2"/>
          <a:stretch>
            <a:fillRect/>
          </a:stretch>
        </p:blipFill>
        <p:spPr>
          <a:xfrm>
            <a:off x="0" y="-462222"/>
            <a:ext cx="12192000" cy="7320222"/>
          </a:xfrm>
          <a:prstGeom prst="rect">
            <a:avLst/>
          </a:prstGeom>
        </p:spPr>
      </p:pic>
      <p:sp>
        <p:nvSpPr>
          <p:cNvPr id="3" name="TextBox 2">
            <a:extLst>
              <a:ext uri="{FF2B5EF4-FFF2-40B4-BE49-F238E27FC236}">
                <a16:creationId xmlns:a16="http://schemas.microsoft.com/office/drawing/2014/main" id="{66C60E72-0E06-0154-F762-DD50E49046A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98695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མར་ཀུ  6</a:t>
            </a:r>
          </a:p>
          <a:p>
            <a:r>
              <a:rPr lang="bo-CN" sz="8000" b="1" i="0" dirty="0">
                <a:solidFill>
                  <a:srgbClr val="121212"/>
                </a:solidFill>
                <a:effectLst/>
                <a:latin typeface="Arial" panose="020B0604020202020204" pitchFamily="34" charset="0"/>
              </a:rPr>
              <a:t>ཁྲུས་གསོལ་མཁན་ཡོ་ཧ་ནན་བཀྲོངས་པའི་སྐོར།</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u="none" strike="noStrike" baseline="0" dirty="0">
                <a:latin typeface="TimesNewRomanPSMT"/>
              </a:rPr>
              <a:t>3. John Beheaded - Matt 14:1-12; Mark 6:14-29; Luke 9:7-9 (Right Bottom)</a:t>
            </a:r>
          </a:p>
        </p:txBody>
      </p:sp>
      <p:pic>
        <p:nvPicPr>
          <p:cNvPr id="2" name="Audio 1">
            <a:hlinkClick r:id="" action="ppaction://media"/>
            <a:extLst>
              <a:ext uri="{FF2B5EF4-FFF2-40B4-BE49-F238E27FC236}">
                <a16:creationId xmlns:a16="http://schemas.microsoft.com/office/drawing/2014/main" id="{48ECA326-67E9-2EA6-C3BB-DCD92EAE8D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745"/>
    </mc:Choice>
    <mc:Fallback xmlns="">
      <p:transition spd="slow" advTm="5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9E1CCA-8434-6881-F975-4A094511B937}"/>
              </a:ext>
            </a:extLst>
          </p:cNvPr>
          <p:cNvPicPr>
            <a:picLocks noChangeAspect="1"/>
          </p:cNvPicPr>
          <p:nvPr/>
        </p:nvPicPr>
        <p:blipFill>
          <a:blip r:embed="rId2"/>
          <a:stretch>
            <a:fillRect/>
          </a:stretch>
        </p:blipFill>
        <p:spPr>
          <a:xfrm>
            <a:off x="0" y="-462222"/>
            <a:ext cx="12192000" cy="7320222"/>
          </a:xfrm>
          <a:prstGeom prst="rect">
            <a:avLst/>
          </a:prstGeom>
        </p:spPr>
      </p:pic>
      <p:sp>
        <p:nvSpPr>
          <p:cNvPr id="3" name="TextBox 2">
            <a:extLst>
              <a:ext uri="{FF2B5EF4-FFF2-40B4-BE49-F238E27FC236}">
                <a16:creationId xmlns:a16="http://schemas.microsoft.com/office/drawing/2014/main" id="{784FDFA4-88EC-5B30-F9C0-5591DFF6E6D7}"/>
              </a:ext>
            </a:extLst>
          </p:cNvPr>
          <p:cNvSpPr txBox="1"/>
          <p:nvPr/>
        </p:nvSpPr>
        <p:spPr>
          <a:xfrm>
            <a:off x="273698" y="166254"/>
            <a:ext cx="6096000" cy="4088505"/>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མར་ཀུ  6</a:t>
            </a:r>
          </a:p>
          <a:p>
            <a:r>
              <a:rPr lang="bo-CN" sz="8000" b="1" i="0" dirty="0">
                <a:solidFill>
                  <a:schemeClr val="bg1"/>
                </a:solidFill>
                <a:effectLst/>
                <a:latin typeface="Arial" panose="020B0604020202020204" pitchFamily="34" charset="0"/>
              </a:rPr>
              <a:t>ཁྲུས་གསོལ་མཁན་ཡོ་ཧ་ནན་བཀྲོངས་པའི་སྐོར།</a:t>
            </a:r>
            <a:endParaRPr lang="en-IN" sz="8000" dirty="0">
              <a:solidFill>
                <a:schemeClr val="bg1"/>
              </a:solidFill>
            </a:endParaRPr>
          </a:p>
        </p:txBody>
      </p:sp>
      <p:sp>
        <p:nvSpPr>
          <p:cNvPr id="4" name="TextBox 2">
            <a:extLst>
              <a:ext uri="{FF2B5EF4-FFF2-40B4-BE49-F238E27FC236}">
                <a16:creationId xmlns:a16="http://schemas.microsoft.com/office/drawing/2014/main" id="{E2626483-E131-9DFF-C38B-F9C8C5B3795E}"/>
              </a:ext>
            </a:extLst>
          </p:cNvPr>
          <p:cNvSpPr txBox="1"/>
          <p:nvPr/>
        </p:nvSpPr>
        <p:spPr>
          <a:xfrm>
            <a:off x="398780" y="58969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689EF2E-30DC-1E45-8548-CAF13242FC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34F54D6-B557-A70E-EC22-D4131776A222}"/>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17-18དེ་སྔོན་ཧེ་རོ་དཱེ་ཡིས་རང་གི་གཅུང་པོ་ཕི་ལིབ་ཀྱི་བཟའ་ཟླ་ཧེ་རོད་ཡཱ་ཟེར་བ་དེ་རང་གི་བཟའ་ཟླར་བླངས་པའི་རྐྱེན་གྱིས། ཡོ་ཧ་ནན་གྱིས་ཧེ་རོ་དཱེ་ལ་“དཀོན་མཆོག་གི་བཀའ་ཁྲིམས་ལྟར་ན་ཁྱེད་ཀྱིས་རང་གི་གཅུང་པོའི་བཟའ་ཟླ་ལེན་མི་ཆོག་”ཅེས་གསུངས་པ་དང༌། ཧེ་རོ་དཱེ་ཡིས་ཧེ་རོད་ཡཱའི་དོན་ལ་མི་བཏང་ནས་ཡོ་ཧ་ནན་བཟུང་སྟེ་བཙོན་ཁང་ལ་བཅུག</a:t>
            </a:r>
            <a:endParaRPr lang="en-IN" dirty="0"/>
          </a:p>
        </p:txBody>
      </p:sp>
      <p:sp>
        <p:nvSpPr>
          <p:cNvPr id="6" name="TextBox 5">
            <a:extLst>
              <a:ext uri="{FF2B5EF4-FFF2-40B4-BE49-F238E27FC236}">
                <a16:creationId xmlns:a16="http://schemas.microsoft.com/office/drawing/2014/main" id="{E502AF11-B6CC-518F-E38F-6F56752F7F5F}"/>
              </a:ext>
            </a:extLst>
          </p:cNvPr>
          <p:cNvSpPr txBox="1"/>
          <p:nvPr/>
        </p:nvSpPr>
        <p:spPr>
          <a:xfrm>
            <a:off x="110836" y="166255"/>
            <a:ext cx="5818909" cy="6558102"/>
          </a:xfrm>
          <a:prstGeom prst="rect">
            <a:avLst/>
          </a:prstGeom>
          <a:noFill/>
        </p:spPr>
        <p:txBody>
          <a:bodyPr wrap="square" rtlCol="0">
            <a:noAutofit/>
          </a:bodyPr>
          <a:lstStyle/>
          <a:p>
            <a:r>
              <a:rPr lang="en-IN" sz="3200" dirty="0"/>
              <a:t> (Herod was the king. He gave orders to have John the Baptist arrested)</a:t>
            </a:r>
          </a:p>
          <a:p>
            <a:r>
              <a:rPr lang="en-US" sz="3200" dirty="0">
                <a:solidFill>
                  <a:srgbClr val="121212"/>
                </a:solidFill>
                <a:latin typeface="Arial" panose="020B0604020202020204" pitchFamily="34" charset="0"/>
              </a:rPr>
              <a:t>17For Herod himself had ordered that John be arrested and bound and imprisoned, on account of his brother Philip’s wife Herodias, whom Herod had married. 18For John had been telling Herod, “It is not lawful for you to have your brother’s wife!”</a:t>
            </a:r>
            <a:endParaRPr lang="en-IN" sz="32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2346"/>
    </mc:Choice>
    <mc:Fallback xmlns="">
      <p:transition spd="slow" advTm="22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9EDA7-31C2-5BAB-B36B-3009A3C7E00B}"/>
              </a:ext>
            </a:extLst>
          </p:cNvPr>
          <p:cNvPicPr>
            <a:picLocks noChangeAspect="1"/>
          </p:cNvPicPr>
          <p:nvPr/>
        </p:nvPicPr>
        <p:blipFill>
          <a:blip r:embed="rId2"/>
          <a:stretch>
            <a:fillRect/>
          </a:stretch>
        </p:blipFill>
        <p:spPr>
          <a:xfrm>
            <a:off x="-587619" y="0"/>
            <a:ext cx="12779619" cy="6858000"/>
          </a:xfrm>
          <a:prstGeom prst="rect">
            <a:avLst/>
          </a:prstGeom>
        </p:spPr>
      </p:pic>
      <p:sp>
        <p:nvSpPr>
          <p:cNvPr id="2" name="TextBox 1">
            <a:extLst>
              <a:ext uri="{FF2B5EF4-FFF2-40B4-BE49-F238E27FC236}">
                <a16:creationId xmlns:a16="http://schemas.microsoft.com/office/drawing/2014/main" id="{CCBB6BDD-26E8-38E6-249D-E56948FAD98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033E554-9B42-5AA4-4110-6A49D2E4AD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021A90DE-E160-6352-5A39-750BB15FB3D0}"/>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19ཧེ་རོད་ཡཱ་ཡིས་འཁོན་འཛིན་བཅངས་ཏེ་ཡོ་ཧ་ནན་གསོད་པར་འདོད་ཀྱང་མ་ཐུབ། 20གང་ལགས་ཟེར་ན། ཧེ་རོ་དཱེས་ཡོ་ཧ་ནན་ནི་སྐྱེས་བུ་དྲང་ལྡན་དང་དམ་པ་ཞིག་ཡིན་པར་ཤེས་པས་ཁོང་ལ་བརྩི་བཀུར་བྱས་པ་དང་ཁོང་གནོད་པ་ལས་བསྲུངས།</a:t>
            </a:r>
            <a:endParaRPr lang="en-IN" dirty="0"/>
          </a:p>
        </p:txBody>
      </p:sp>
      <p:sp>
        <p:nvSpPr>
          <p:cNvPr id="6" name="TextBox 5">
            <a:extLst>
              <a:ext uri="{FF2B5EF4-FFF2-40B4-BE49-F238E27FC236}">
                <a16:creationId xmlns:a16="http://schemas.microsoft.com/office/drawing/2014/main" id="{830E9E27-A4CD-1426-F131-1C7F1D91DECC}"/>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19So Herodias held a grudge against John and wanted to kill him. But she had been unable, 20because Herod feared John and protected him,…</a:t>
            </a:r>
            <a:endParaRPr lang="en-IN" sz="36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873"/>
    </mc:Choice>
    <mc:Fallback xmlns="">
      <p:transition spd="slow" advTm="11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14D5B-76CD-1176-1BAD-F0D008D1F7A1}"/>
              </a:ext>
            </a:extLst>
          </p:cNvPr>
          <p:cNvPicPr>
            <a:picLocks noChangeAspect="1"/>
          </p:cNvPicPr>
          <p:nvPr/>
        </p:nvPicPr>
        <p:blipFill>
          <a:blip r:embed="rId2"/>
          <a:stretch>
            <a:fillRect/>
          </a:stretch>
        </p:blipFill>
        <p:spPr>
          <a:xfrm>
            <a:off x="-448235" y="1"/>
            <a:ext cx="12640235" cy="6858000"/>
          </a:xfrm>
          <a:prstGeom prst="rect">
            <a:avLst/>
          </a:prstGeom>
        </p:spPr>
      </p:pic>
      <p:sp>
        <p:nvSpPr>
          <p:cNvPr id="2" name="TextBox 1">
            <a:extLst>
              <a:ext uri="{FF2B5EF4-FFF2-40B4-BE49-F238E27FC236}">
                <a16:creationId xmlns:a16="http://schemas.microsoft.com/office/drawing/2014/main" id="{B0E717E3-E049-C566-DF34-BEB30A8EBB0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E3DAA0D-E7A0-8B74-34B0-E2ECA92F90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57DC6D07-E700-1769-18FC-64DAD372A3C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21མཐའ་མར་ཧེ་རོད་ཡཱ་ལ་གོ་སྐབས་རྙེད་དེ། ཧེ་རོ་དཱེའི་སྐྱེས་སྐར་གྱི་ཉིན་མོར་རང་གི་བློན་པོ་དང་དམག་དཔོན། ག་ལིལ་ཡུལ་གྱི་མི་ཆེན་ཚོར་གསོལ་སྟོན་བཤམས་པ་དང༌།</a:t>
            </a:r>
            <a:endParaRPr lang="en-IN" dirty="0"/>
          </a:p>
        </p:txBody>
      </p:sp>
      <p:sp>
        <p:nvSpPr>
          <p:cNvPr id="6" name="TextBox 5">
            <a:extLst>
              <a:ext uri="{FF2B5EF4-FFF2-40B4-BE49-F238E27FC236}">
                <a16:creationId xmlns:a16="http://schemas.microsoft.com/office/drawing/2014/main" id="{4A7462EE-7E9C-5F81-D365-17A8A7FB78A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21On Herod’s birthday, her opportunity arose. Herod held a banquet for his nobles and military commanders and the leading men of Galilee.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230"/>
    </mc:Choice>
    <mc:Fallback xmlns="">
      <p:transition spd="slow" advTm="11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1101</Words>
  <Application>Microsoft Office PowerPoint</Application>
  <PresentationFormat>Widescreen</PresentationFormat>
  <Paragraphs>56</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2025-05-16T08:20:53Z</dcterms:modified>
</cp:coreProperties>
</file>