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9" r:id="rId21"/>
    <p:sldId id="268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56" autoAdjust="0"/>
    <p:restoredTop sz="87103" autoAdjust="0"/>
  </p:normalViewPr>
  <p:slideViewPr>
    <p:cSldViewPr snapToGrid="0">
      <p:cViewPr varScale="1">
        <p:scale>
          <a:sx n="38" d="100"/>
          <a:sy n="38" d="100"/>
        </p:scale>
        <p:origin x="77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6AB4449-583F-4BC4-ACC2-9A88A1AB5D60}"/>
    <pc:docChg chg="custSel modSld">
      <pc:chgData name="Alfred Smith" userId="3c60a3631c0db8ad" providerId="LiveId" clId="{C6AB4449-583F-4BC4-ACC2-9A88A1AB5D60}" dt="2025-05-16T11:22:53.447" v="1" actId="27636"/>
      <pc:docMkLst>
        <pc:docMk/>
      </pc:docMkLst>
      <pc:sldChg chg="modSp mod">
        <pc:chgData name="Alfred Smith" userId="3c60a3631c0db8ad" providerId="LiveId" clId="{C6AB4449-583F-4BC4-ACC2-9A88A1AB5D60}" dt="2025-05-16T11:22:53.447" v="1" actId="27636"/>
        <pc:sldMkLst>
          <pc:docMk/>
          <pc:sldMk cId="1499918570" sldId="257"/>
        </pc:sldMkLst>
        <pc:spChg chg="mod">
          <ac:chgData name="Alfred Smith" userId="3c60a3631c0db8ad" providerId="LiveId" clId="{C6AB4449-583F-4BC4-ACC2-9A88A1AB5D60}" dt="2025-05-16T11:22:53.447" v="1" actId="27636"/>
          <ac:spMkLst>
            <pc:docMk/>
            <pc:sldMk cId="1499918570" sldId="257"/>
            <ac:spMk id="5" creationId="{706F07FF-1C59-7C4B-F740-2220D9150CB9}"/>
          </ac:spMkLst>
        </pc:spChg>
      </pc:sldChg>
    </pc:docChg>
  </pc:docChgLst>
  <pc:docChgLst>
    <pc:chgData name="Alfred Smith" userId="3c60a3631c0db8ad" providerId="LiveId" clId="{FB405713-9B66-4525-BB82-5E70549C50C7}"/>
    <pc:docChg chg="custSel modSld">
      <pc:chgData name="Alfred Smith" userId="3c60a3631c0db8ad" providerId="LiveId" clId="{FB405713-9B66-4525-BB82-5E70549C50C7}" dt="2025-04-29T09:06:25.616" v="42"/>
      <pc:docMkLst>
        <pc:docMk/>
      </pc:docMkLst>
      <pc:sldChg chg="addSp delSp modSp mod">
        <pc:chgData name="Alfred Smith" userId="3c60a3631c0db8ad" providerId="LiveId" clId="{FB405713-9B66-4525-BB82-5E70549C50C7}" dt="2025-04-16T09:19:25.072" v="3"/>
        <pc:sldMkLst>
          <pc:docMk/>
          <pc:sldMk cId="1499918570" sldId="257"/>
        </pc:sldMkLst>
        <pc:spChg chg="add mod">
          <ac:chgData name="Alfred Smith" userId="3c60a3631c0db8ad" providerId="LiveId" clId="{FB405713-9B66-4525-BB82-5E70549C50C7}" dt="2025-04-16T09:19:25.072" v="3"/>
          <ac:spMkLst>
            <pc:docMk/>
            <pc:sldMk cId="1499918570" sldId="257"/>
            <ac:spMk id="5" creationId="{706F07FF-1C59-7C4B-F740-2220D9150CB9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3788111665" sldId="258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3788111665" sldId="258"/>
            <ac:spMk id="2" creationId="{1605DE30-CC69-8D88-2506-A3F805DB18F6}"/>
          </ac:spMkLst>
        </pc:spChg>
        <pc:spChg chg="mod">
          <ac:chgData name="Alfred Smith" userId="3c60a3631c0db8ad" providerId="LiveId" clId="{FB405713-9B66-4525-BB82-5E70549C50C7}" dt="2025-04-29T08:54:52.827" v="24"/>
          <ac:spMkLst>
            <pc:docMk/>
            <pc:sldMk cId="3788111665" sldId="258"/>
            <ac:spMk id="6" creationId="{01808409-2C6F-A571-6ED8-8859F73D6CF5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454763615" sldId="259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FB405713-9B66-4525-BB82-5E70549C50C7}" dt="2025-04-29T08:58:15.936" v="25"/>
        <pc:sldMkLst>
          <pc:docMk/>
          <pc:sldMk cId="2346136586" sldId="260"/>
        </pc:sldMkLst>
        <pc:spChg chg="add mod">
          <ac:chgData name="Alfred Smith" userId="3c60a3631c0db8ad" providerId="LiveId" clId="{FB405713-9B66-4525-BB82-5E70549C50C7}" dt="2025-04-29T08:58:15.936" v="25"/>
          <ac:spMkLst>
            <pc:docMk/>
            <pc:sldMk cId="2346136586" sldId="260"/>
            <ac:spMk id="2" creationId="{855CF51A-D7C4-FF5A-872E-8039F3E44978}"/>
          </ac:spMkLst>
        </pc:spChg>
        <pc:spChg chg="add mod">
          <ac:chgData name="Alfred Smith" userId="3c60a3631c0db8ad" providerId="LiveId" clId="{FB405713-9B66-4525-BB82-5E70549C50C7}" dt="2025-04-16T09:19:47.512" v="6"/>
          <ac:spMkLst>
            <pc:docMk/>
            <pc:sldMk cId="2346136586" sldId="260"/>
            <ac:spMk id="5" creationId="{0D0F06BB-BD1F-EAB7-29A8-F8EF51005462}"/>
          </ac:spMkLst>
        </pc:spChg>
      </pc:sldChg>
      <pc:sldChg chg="addSp delSp modSp mod">
        <pc:chgData name="Alfred Smith" userId="3c60a3631c0db8ad" providerId="LiveId" clId="{FB405713-9B66-4525-BB82-5E70549C50C7}" dt="2025-04-29T09:00:20.252" v="29"/>
        <pc:sldMkLst>
          <pc:docMk/>
          <pc:sldMk cId="4037329247" sldId="261"/>
        </pc:sldMkLst>
        <pc:spChg chg="add mod">
          <ac:chgData name="Alfred Smith" userId="3c60a3631c0db8ad" providerId="LiveId" clId="{FB405713-9B66-4525-BB82-5E70549C50C7}" dt="2025-04-29T09:00:20.252" v="29"/>
          <ac:spMkLst>
            <pc:docMk/>
            <pc:sldMk cId="4037329247" sldId="261"/>
            <ac:spMk id="2" creationId="{6DF5743A-8FFB-0CC4-8A41-F9CA11CFB99E}"/>
          </ac:spMkLst>
        </pc:spChg>
        <pc:spChg chg="add mod">
          <ac:chgData name="Alfred Smith" userId="3c60a3631c0db8ad" providerId="LiveId" clId="{FB405713-9B66-4525-BB82-5E70549C50C7}" dt="2025-04-16T09:20:02.130" v="8"/>
          <ac:spMkLst>
            <pc:docMk/>
            <pc:sldMk cId="4037329247" sldId="261"/>
            <ac:spMk id="5" creationId="{C6DEBDE0-1214-3108-54CD-4C021279C831}"/>
          </ac:spMkLst>
        </pc:spChg>
      </pc:sldChg>
      <pc:sldChg chg="addSp delSp modSp mod">
        <pc:chgData name="Alfred Smith" userId="3c60a3631c0db8ad" providerId="LiveId" clId="{FB405713-9B66-4525-BB82-5E70549C50C7}" dt="2025-04-29T09:01:44.342" v="31"/>
        <pc:sldMkLst>
          <pc:docMk/>
          <pc:sldMk cId="1909638311" sldId="262"/>
        </pc:sldMkLst>
        <pc:spChg chg="add mod">
          <ac:chgData name="Alfred Smith" userId="3c60a3631c0db8ad" providerId="LiveId" clId="{FB405713-9B66-4525-BB82-5E70549C50C7}" dt="2025-04-29T09:01:44.342" v="31"/>
          <ac:spMkLst>
            <pc:docMk/>
            <pc:sldMk cId="1909638311" sldId="262"/>
            <ac:spMk id="3" creationId="{A90FBE66-358F-D061-8519-EE447481F3BD}"/>
          </ac:spMkLst>
        </pc:spChg>
        <pc:spChg chg="add mod">
          <ac:chgData name="Alfred Smith" userId="3c60a3631c0db8ad" providerId="LiveId" clId="{FB405713-9B66-4525-BB82-5E70549C50C7}" dt="2025-04-16T09:20:11.505" v="10"/>
          <ac:spMkLst>
            <pc:docMk/>
            <pc:sldMk cId="1909638311" sldId="262"/>
            <ac:spMk id="5" creationId="{ACFEE243-4505-3D1B-E1B3-8238AD599EDF}"/>
          </ac:spMkLst>
        </pc:spChg>
      </pc:sldChg>
      <pc:sldChg chg="addSp delSp modSp mod">
        <pc:chgData name="Alfred Smith" userId="3c60a3631c0db8ad" providerId="LiveId" clId="{FB405713-9B66-4525-BB82-5E70549C50C7}" dt="2025-04-29T09:03:00.990" v="33"/>
        <pc:sldMkLst>
          <pc:docMk/>
          <pc:sldMk cId="641208035" sldId="263"/>
        </pc:sldMkLst>
        <pc:spChg chg="add mod">
          <ac:chgData name="Alfred Smith" userId="3c60a3631c0db8ad" providerId="LiveId" clId="{FB405713-9B66-4525-BB82-5E70549C50C7}" dt="2025-04-29T09:03:00.990" v="33"/>
          <ac:spMkLst>
            <pc:docMk/>
            <pc:sldMk cId="641208035" sldId="263"/>
            <ac:spMk id="3" creationId="{A193A484-72D8-11CB-5DE4-AE14D0E0952D}"/>
          </ac:spMkLst>
        </pc:spChg>
        <pc:spChg chg="add mod">
          <ac:chgData name="Alfred Smith" userId="3c60a3631c0db8ad" providerId="LiveId" clId="{FB405713-9B66-4525-BB82-5E70549C50C7}" dt="2025-04-16T09:20:19.395" v="12"/>
          <ac:spMkLst>
            <pc:docMk/>
            <pc:sldMk cId="641208035" sldId="263"/>
            <ac:spMk id="5" creationId="{E61D9ABE-2994-FF2E-68E0-3D8B0F9D6EE9}"/>
          </ac:spMkLst>
        </pc:spChg>
      </pc:sldChg>
      <pc:sldChg chg="addSp delSp modSp mod">
        <pc:chgData name="Alfred Smith" userId="3c60a3631c0db8ad" providerId="LiveId" clId="{FB405713-9B66-4525-BB82-5E70549C50C7}" dt="2025-04-29T09:04:03.900" v="35"/>
        <pc:sldMkLst>
          <pc:docMk/>
          <pc:sldMk cId="4044745628" sldId="264"/>
        </pc:sldMkLst>
        <pc:spChg chg="add mod">
          <ac:chgData name="Alfred Smith" userId="3c60a3631c0db8ad" providerId="LiveId" clId="{FB405713-9B66-4525-BB82-5E70549C50C7}" dt="2025-04-29T09:04:03.900" v="35"/>
          <ac:spMkLst>
            <pc:docMk/>
            <pc:sldMk cId="4044745628" sldId="264"/>
            <ac:spMk id="3" creationId="{2F5F26CE-7DEF-3669-612F-E646638A2489}"/>
          </ac:spMkLst>
        </pc:spChg>
        <pc:spChg chg="add mod">
          <ac:chgData name="Alfred Smith" userId="3c60a3631c0db8ad" providerId="LiveId" clId="{FB405713-9B66-4525-BB82-5E70549C50C7}" dt="2025-04-16T09:20:33.591" v="14"/>
          <ac:spMkLst>
            <pc:docMk/>
            <pc:sldMk cId="4044745628" sldId="264"/>
            <ac:spMk id="6" creationId="{DC19AF08-844D-D136-86BE-C0EA0152F6CF}"/>
          </ac:spMkLst>
        </pc:spChg>
      </pc:sldChg>
      <pc:sldChg chg="addSp delSp modSp mod">
        <pc:chgData name="Alfred Smith" userId="3c60a3631c0db8ad" providerId="LiveId" clId="{FB405713-9B66-4525-BB82-5E70549C50C7}" dt="2025-04-29T09:04:56.262" v="37"/>
        <pc:sldMkLst>
          <pc:docMk/>
          <pc:sldMk cId="978260341" sldId="265"/>
        </pc:sldMkLst>
        <pc:spChg chg="add mod">
          <ac:chgData name="Alfred Smith" userId="3c60a3631c0db8ad" providerId="LiveId" clId="{FB405713-9B66-4525-BB82-5E70549C50C7}" dt="2025-04-29T09:04:56.262" v="37"/>
          <ac:spMkLst>
            <pc:docMk/>
            <pc:sldMk cId="978260341" sldId="265"/>
            <ac:spMk id="3" creationId="{BDFBFFD5-1F41-474B-8CF7-47659DA5F132}"/>
          </ac:spMkLst>
        </pc:spChg>
        <pc:spChg chg="add mod">
          <ac:chgData name="Alfred Smith" userId="3c60a3631c0db8ad" providerId="LiveId" clId="{FB405713-9B66-4525-BB82-5E70549C50C7}" dt="2025-04-16T09:20:41.408" v="16"/>
          <ac:spMkLst>
            <pc:docMk/>
            <pc:sldMk cId="978260341" sldId="265"/>
            <ac:spMk id="6" creationId="{AFE7C3AD-2137-4C77-BD53-AC4D3D3D66E8}"/>
          </ac:spMkLst>
        </pc:spChg>
      </pc:sldChg>
      <pc:sldChg chg="addSp delSp modSp mod">
        <pc:chgData name="Alfred Smith" userId="3c60a3631c0db8ad" providerId="LiveId" clId="{FB405713-9B66-4525-BB82-5E70549C50C7}" dt="2025-04-29T09:05:28.635" v="39"/>
        <pc:sldMkLst>
          <pc:docMk/>
          <pc:sldMk cId="3575870363" sldId="266"/>
        </pc:sldMkLst>
        <pc:spChg chg="add mod">
          <ac:chgData name="Alfred Smith" userId="3c60a3631c0db8ad" providerId="LiveId" clId="{FB405713-9B66-4525-BB82-5E70549C50C7}" dt="2025-04-29T09:05:28.635" v="39"/>
          <ac:spMkLst>
            <pc:docMk/>
            <pc:sldMk cId="3575870363" sldId="266"/>
            <ac:spMk id="2" creationId="{934CEC49-B1B3-1A53-67B6-CA244AFD7F34}"/>
          </ac:spMkLst>
        </pc:spChg>
        <pc:spChg chg="add mod">
          <ac:chgData name="Alfred Smith" userId="3c60a3631c0db8ad" providerId="LiveId" clId="{FB405713-9B66-4525-BB82-5E70549C50C7}" dt="2025-04-16T09:20:50.611" v="18"/>
          <ac:spMkLst>
            <pc:docMk/>
            <pc:sldMk cId="3575870363" sldId="266"/>
            <ac:spMk id="6" creationId="{A30BA31D-9D15-5CEF-DF6D-C1661ACCDBB3}"/>
          </ac:spMkLst>
        </pc:spChg>
      </pc:sldChg>
      <pc:sldChg chg="addSp delSp modSp mod">
        <pc:chgData name="Alfred Smith" userId="3c60a3631c0db8ad" providerId="LiveId" clId="{FB405713-9B66-4525-BB82-5E70549C50C7}" dt="2025-04-29T09:05:55.848" v="41"/>
        <pc:sldMkLst>
          <pc:docMk/>
          <pc:sldMk cId="4017137865" sldId="267"/>
        </pc:sldMkLst>
        <pc:spChg chg="add mod">
          <ac:chgData name="Alfred Smith" userId="3c60a3631c0db8ad" providerId="LiveId" clId="{FB405713-9B66-4525-BB82-5E70549C50C7}" dt="2025-04-29T09:05:55.848" v="41"/>
          <ac:spMkLst>
            <pc:docMk/>
            <pc:sldMk cId="4017137865" sldId="267"/>
            <ac:spMk id="2" creationId="{1517D07A-4293-3834-3FE0-7B6D2A474B61}"/>
          </ac:spMkLst>
        </pc:spChg>
        <pc:spChg chg="add mod">
          <ac:chgData name="Alfred Smith" userId="3c60a3631c0db8ad" providerId="LiveId" clId="{FB405713-9B66-4525-BB82-5E70549C50C7}" dt="2025-04-16T09:21:02.501" v="20"/>
          <ac:spMkLst>
            <pc:docMk/>
            <pc:sldMk cId="4017137865" sldId="267"/>
            <ac:spMk id="5" creationId="{B6498EBC-794D-8153-9889-38E129D15F4E}"/>
          </ac:spMkLst>
        </pc:spChg>
      </pc:sldChg>
      <pc:sldChg chg="addSp delSp modSp mod">
        <pc:chgData name="Alfred Smith" userId="3c60a3631c0db8ad" providerId="LiveId" clId="{FB405713-9B66-4525-BB82-5E70549C50C7}" dt="2025-04-29T09:06:25.616" v="42"/>
        <pc:sldMkLst>
          <pc:docMk/>
          <pc:sldMk cId="3137811553" sldId="268"/>
        </pc:sldMkLst>
        <pc:spChg chg="add mod">
          <ac:chgData name="Alfred Smith" userId="3c60a3631c0db8ad" providerId="LiveId" clId="{FB405713-9B66-4525-BB82-5E70549C50C7}" dt="2025-04-29T09:06:25.616" v="42"/>
          <ac:spMkLst>
            <pc:docMk/>
            <pc:sldMk cId="3137811553" sldId="268"/>
            <ac:spMk id="2" creationId="{6DBE76C2-099F-9295-3791-72E9FA3CAFF9}"/>
          </ac:spMkLst>
        </pc:spChg>
        <pc:spChg chg="add mod">
          <ac:chgData name="Alfred Smith" userId="3c60a3631c0db8ad" providerId="LiveId" clId="{FB405713-9B66-4525-BB82-5E70549C50C7}" dt="2025-04-16T09:21:11.773" v="22"/>
          <ac:spMkLst>
            <pc:docMk/>
            <pc:sldMk cId="3137811553" sldId="268"/>
            <ac:spMk id="5" creationId="{8F33BAFB-F395-924E-106E-352C4502E1E4}"/>
          </ac:spMkLst>
        </pc:spChg>
      </pc:sldChg>
      <pc:sldChg chg="addSp modSp">
        <pc:chgData name="Alfred Smith" userId="3c60a3631c0db8ad" providerId="LiveId" clId="{FB405713-9B66-4525-BB82-5E70549C50C7}" dt="2025-04-29T08:54:52.827" v="24"/>
        <pc:sldMkLst>
          <pc:docMk/>
          <pc:sldMk cId="4120481681" sldId="270"/>
        </pc:sldMkLst>
        <pc:spChg chg="add mod">
          <ac:chgData name="Alfred Smith" userId="3c60a3631c0db8ad" providerId="LiveId" clId="{FB405713-9B66-4525-BB82-5E70549C50C7}" dt="2025-04-16T09:19:37.249" v="4"/>
          <ac:spMkLst>
            <pc:docMk/>
            <pc:sldMk cId="4120481681" sldId="270"/>
            <ac:spMk id="2" creationId="{ACE54E22-EE20-4D07-56BE-B9977D207689}"/>
          </ac:spMkLst>
        </pc:spChg>
        <pc:spChg chg="mod">
          <ac:chgData name="Alfred Smith" userId="3c60a3631c0db8ad" providerId="LiveId" clId="{FB405713-9B66-4525-BB82-5E70549C50C7}" dt="2025-04-29T08:54:52.827" v="24"/>
          <ac:spMkLst>
            <pc:docMk/>
            <pc:sldMk cId="4120481681" sldId="270"/>
            <ac:spMk id="4" creationId="{1E7ED7C1-9111-BEDE-A9BB-A206DABAC999}"/>
          </ac:spMkLst>
        </pc:spChg>
      </pc:sldChg>
      <pc:sldChg chg="modSp mod">
        <pc:chgData name="Alfred Smith" userId="3c60a3631c0db8ad" providerId="LiveId" clId="{FB405713-9B66-4525-BB82-5E70549C50C7}" dt="2025-04-29T08:54:01.278" v="23"/>
        <pc:sldMkLst>
          <pc:docMk/>
          <pc:sldMk cId="939110669" sldId="271"/>
        </pc:sldMkLst>
        <pc:spChg chg="mod">
          <ac:chgData name="Alfred Smith" userId="3c60a3631c0db8ad" providerId="LiveId" clId="{FB405713-9B66-4525-BB82-5E70549C50C7}" dt="2025-04-29T08:54:01.278" v="23"/>
          <ac:spMkLst>
            <pc:docMk/>
            <pc:sldMk cId="939110669" sldId="271"/>
            <ac:spMk id="2" creationId="{2032B2DF-C745-6B02-EE56-B161602FAD83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4024569785" sldId="272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4024569785" sldId="272"/>
            <ac:spMk id="2" creationId="{0295391C-74A3-62D0-ED1B-D4A6A028DBED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487179600" sldId="273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487179600" sldId="273"/>
            <ac:spMk id="2" creationId="{A1A80D8E-4136-DD02-690E-9DBCDB024E61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2168401200" sldId="274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2168401200" sldId="274"/>
            <ac:spMk id="2" creationId="{F49C7433-A8CC-389D-796D-A6C620918627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2996969115" sldId="275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2996969115" sldId="275"/>
            <ac:spMk id="2" creationId="{9E315665-28E4-2208-DA0B-FA7EB63FD095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2390376940" sldId="276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2390376940" sldId="276"/>
            <ac:spMk id="2" creationId="{4C9DF5E1-9FA8-2F2F-BCE7-3B46CB4A4090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4265919077" sldId="277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4265919077" sldId="277"/>
            <ac:spMk id="2" creationId="{58FCC565-9248-8444-3C69-EDE4468D884D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210266664" sldId="278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210266664" sldId="278"/>
            <ac:spMk id="3" creationId="{BB0B7B2D-80AA-C2AB-6A28-3362EB4DD0C6}"/>
          </ac:spMkLst>
        </pc:spChg>
      </pc:sldChg>
      <pc:sldChg chg="modSp">
        <pc:chgData name="Alfred Smith" userId="3c60a3631c0db8ad" providerId="LiveId" clId="{FB405713-9B66-4525-BB82-5E70549C50C7}" dt="2025-04-29T08:54:52.827" v="24"/>
        <pc:sldMkLst>
          <pc:docMk/>
          <pc:sldMk cId="888433145" sldId="279"/>
        </pc:sldMkLst>
        <pc:spChg chg="mod">
          <ac:chgData name="Alfred Smith" userId="3c60a3631c0db8ad" providerId="LiveId" clId="{FB405713-9B66-4525-BB82-5E70549C50C7}" dt="2025-04-29T08:54:52.827" v="24"/>
          <ac:spMkLst>
            <pc:docMk/>
            <pc:sldMk cId="888433145" sldId="279"/>
            <ac:spMk id="2" creationId="{90DDE7FB-7765-B05E-9080-230DDBBEFCA9}"/>
          </ac:spMkLst>
        </pc:spChg>
      </pc:sldChg>
    </pc:docChg>
  </pc:docChgLst>
  <pc:docChgLst>
    <pc:chgData name="Leonie Smith" userId="fed1330f33f5650e" providerId="LiveId" clId="{53CF7381-8838-4262-8BED-6B47DD47173D}"/>
    <pc:docChg chg="custSel delSld modSld">
      <pc:chgData name="Leonie Smith" userId="fed1330f33f5650e" providerId="LiveId" clId="{53CF7381-8838-4262-8BED-6B47DD47173D}" dt="2022-11-21T11:02:13.137" v="138" actId="1076"/>
      <pc:docMkLst>
        <pc:docMk/>
      </pc:docMkLst>
      <pc:sldChg chg="addSp modSp modNotesTx">
        <pc:chgData name="Leonie Smith" userId="fed1330f33f5650e" providerId="LiveId" clId="{53CF7381-8838-4262-8BED-6B47DD47173D}" dt="2022-11-14T05:18:10.767" v="43" actId="5793"/>
        <pc:sldMkLst>
          <pc:docMk/>
          <pc:sldMk cId="1499918570" sldId="257"/>
        </pc:sldMkLst>
      </pc:sldChg>
      <pc:sldChg chg="addSp delSp modSp mod">
        <pc:chgData name="Leonie Smith" userId="fed1330f33f5650e" providerId="LiveId" clId="{53CF7381-8838-4262-8BED-6B47DD47173D}" dt="2022-11-21T08:24:17.689" v="63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53CF7381-8838-4262-8BED-6B47DD47173D}" dt="2022-11-11T05:39:54.431" v="1"/>
        <pc:sldMkLst>
          <pc:docMk/>
          <pc:sldMk cId="454763615" sldId="259"/>
        </pc:sldMkLst>
      </pc:sldChg>
      <pc:sldChg chg="addSp delSp modSp">
        <pc:chgData name="Leonie Smith" userId="fed1330f33f5650e" providerId="LiveId" clId="{53CF7381-8838-4262-8BED-6B47DD47173D}" dt="2022-11-11T05:42:48.702" v="7"/>
        <pc:sldMkLst>
          <pc:docMk/>
          <pc:sldMk cId="2346136586" sldId="260"/>
        </pc:sldMkLst>
      </pc:sldChg>
      <pc:sldChg chg="addSp delSp modSp">
        <pc:chgData name="Leonie Smith" userId="fed1330f33f5650e" providerId="LiveId" clId="{53CF7381-8838-4262-8BED-6B47DD47173D}" dt="2022-11-11T05:46:35.052" v="15"/>
        <pc:sldMkLst>
          <pc:docMk/>
          <pc:sldMk cId="4037329247" sldId="261"/>
        </pc:sldMkLst>
      </pc:sldChg>
      <pc:sldChg chg="addSp delSp modSp">
        <pc:chgData name="Leonie Smith" userId="fed1330f33f5650e" providerId="LiveId" clId="{53CF7381-8838-4262-8BED-6B47DD47173D}" dt="2022-11-11T05:49:17.412" v="19"/>
        <pc:sldMkLst>
          <pc:docMk/>
          <pc:sldMk cId="1909638311" sldId="262"/>
        </pc:sldMkLst>
      </pc:sldChg>
      <pc:sldChg chg="addSp delSp modSp">
        <pc:chgData name="Leonie Smith" userId="fed1330f33f5650e" providerId="LiveId" clId="{53CF7381-8838-4262-8BED-6B47DD47173D}" dt="2022-11-11T05:53:54.887" v="26"/>
        <pc:sldMkLst>
          <pc:docMk/>
          <pc:sldMk cId="641208035" sldId="263"/>
        </pc:sldMkLst>
      </pc:sldChg>
      <pc:sldChg chg="addSp modSp">
        <pc:chgData name="Leonie Smith" userId="fed1330f33f5650e" providerId="LiveId" clId="{53CF7381-8838-4262-8BED-6B47DD47173D}" dt="2022-11-11T05:55:06.493" v="27"/>
        <pc:sldMkLst>
          <pc:docMk/>
          <pc:sldMk cId="4044745628" sldId="264"/>
        </pc:sldMkLst>
      </pc:sldChg>
      <pc:sldChg chg="addSp delSp modSp">
        <pc:chgData name="Leonie Smith" userId="fed1330f33f5650e" providerId="LiveId" clId="{53CF7381-8838-4262-8BED-6B47DD47173D}" dt="2022-11-11T05:56:57.392" v="29"/>
        <pc:sldMkLst>
          <pc:docMk/>
          <pc:sldMk cId="978260341" sldId="265"/>
        </pc:sldMkLst>
      </pc:sldChg>
      <pc:sldChg chg="addSp delSp modSp">
        <pc:chgData name="Leonie Smith" userId="fed1330f33f5650e" providerId="LiveId" clId="{53CF7381-8838-4262-8BED-6B47DD47173D}" dt="2022-11-11T06:00:36.939" v="31"/>
        <pc:sldMkLst>
          <pc:docMk/>
          <pc:sldMk cId="3575870363" sldId="266"/>
        </pc:sldMkLst>
      </pc:sldChg>
      <pc:sldChg chg="addSp delSp modSp">
        <pc:chgData name="Leonie Smith" userId="fed1330f33f5650e" providerId="LiveId" clId="{53CF7381-8838-4262-8BED-6B47DD47173D}" dt="2022-11-11T06:02:30.428" v="34"/>
        <pc:sldMkLst>
          <pc:docMk/>
          <pc:sldMk cId="4017137865" sldId="267"/>
        </pc:sldMkLst>
      </pc:sldChg>
      <pc:sldChg chg="addSp delSp modSp">
        <pc:chgData name="Leonie Smith" userId="fed1330f33f5650e" providerId="LiveId" clId="{53CF7381-8838-4262-8BED-6B47DD47173D}" dt="2022-11-11T06:04:25.286" v="37"/>
        <pc:sldMkLst>
          <pc:docMk/>
          <pc:sldMk cId="3137811553" sldId="268"/>
        </pc:sldMkLst>
      </pc:sldChg>
      <pc:sldChg chg="del">
        <pc:chgData name="Leonie Smith" userId="fed1330f33f5650e" providerId="LiveId" clId="{53CF7381-8838-4262-8BED-6B47DD47173D}" dt="2022-11-14T05:18:01.547" v="38" actId="2696"/>
        <pc:sldMkLst>
          <pc:docMk/>
          <pc:sldMk cId="100491716" sldId="269"/>
        </pc:sldMkLst>
      </pc:sldChg>
      <pc:sldChg chg="addSp delSp modSp mod">
        <pc:chgData name="Leonie Smith" userId="fed1330f33f5650e" providerId="LiveId" clId="{53CF7381-8838-4262-8BED-6B47DD47173D}" dt="2022-11-21T08:24:27.017" v="64"/>
        <pc:sldMkLst>
          <pc:docMk/>
          <pc:sldMk cId="4120481681" sldId="270"/>
        </pc:sldMkLst>
      </pc:sldChg>
      <pc:sldChg chg="addSp modSp mod">
        <pc:chgData name="Leonie Smith" userId="fed1330f33f5650e" providerId="LiveId" clId="{53CF7381-8838-4262-8BED-6B47DD47173D}" dt="2022-11-21T08:25:32.129" v="7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53CF7381-8838-4262-8BED-6B47DD47173D}" dt="2022-11-21T10:58:41.568" v="92" actId="6549"/>
        <pc:sldMkLst>
          <pc:docMk/>
          <pc:sldMk cId="4024569785" sldId="272"/>
        </pc:sldMkLst>
      </pc:sldChg>
      <pc:sldChg chg="addSp modSp mod">
        <pc:chgData name="Leonie Smith" userId="fed1330f33f5650e" providerId="LiveId" clId="{53CF7381-8838-4262-8BED-6B47DD47173D}" dt="2022-11-21T11:00:39.858" v="118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53CF7381-8838-4262-8BED-6B47DD47173D}" dt="2022-11-21T11:01:23.565" v="120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53CF7381-8838-4262-8BED-6B47DD47173D}" dt="2022-11-21T11:01:28.835" v="12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53CF7381-8838-4262-8BED-6B47DD47173D}" dt="2022-11-21T11:01:37.377" v="127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53CF7381-8838-4262-8BED-6B47DD47173D}" dt="2022-11-21T11:01:49.469" v="130" actId="1076"/>
        <pc:sldMkLst>
          <pc:docMk/>
          <pc:sldMk cId="4265919077" sldId="277"/>
        </pc:sldMkLst>
      </pc:sldChg>
      <pc:sldChg chg="addSp modSp mod">
        <pc:chgData name="Leonie Smith" userId="fed1330f33f5650e" providerId="LiveId" clId="{53CF7381-8838-4262-8BED-6B47DD47173D}" dt="2022-11-21T11:02:13.137" v="138" actId="1076"/>
        <pc:sldMkLst>
          <pc:docMk/>
          <pc:sldMk cId="210266664" sldId="278"/>
        </pc:sldMkLst>
      </pc:sldChg>
      <pc:sldChg chg="addSp modSp mod">
        <pc:chgData name="Leonie Smith" userId="fed1330f33f5650e" providerId="LiveId" clId="{53CF7381-8838-4262-8BED-6B47DD47173D}" dt="2022-11-21T11:02:01.727" v="135" actId="20577"/>
        <pc:sldMkLst>
          <pc:docMk/>
          <pc:sldMk cId="888433145" sldId="279"/>
        </pc:sldMkLst>
      </pc:sldChg>
      <pc:sldChg chg="del">
        <pc:chgData name="Leonie Smith" userId="fed1330f33f5650e" providerId="LiveId" clId="{53CF7381-8838-4262-8BED-6B47DD47173D}" dt="2022-11-14T05:18:02.312" v="39" actId="2696"/>
        <pc:sldMkLst>
          <pc:docMk/>
          <pc:sldMk cId="791300187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36 </a:t>
            </a:r>
            <a:r>
              <a:rPr lang="en-IN" sz="1200" b="1" i="0" u="none" strike="noStrike" baseline="0" dirty="0">
                <a:latin typeface="TimesNewRomanPS-BoldMT"/>
              </a:rPr>
              <a:t>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3BF834-E76A-EDC2-D009-B3ECBCA53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6F07FF-1C59-7C4B-F740-2220D9150CB9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"/>
    </mc:Choice>
    <mc:Fallback xmlns="">
      <p:transition spd="slow" advTm="3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A5E3D-EACE-6825-321F-47B2F07E1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037" y="0"/>
            <a:ext cx="1237003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80D8E-4136-DD02-690E-9DBCDB024E6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6:35,36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3C30A25-88C6-6DE4-796A-476D0A2AE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1D9ABE-2994-FF2E-68E0-3D8B0F9D6EE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37But Jesus told them, “You give them something to eat.”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They asked Him, “Should we go out and spend two hundred denarii  to give all of them bread to eat?”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3A484-72D8-11CB-5DE4-AE14D0E0952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37སྐྱབས་མགོན་ཡེ་ཤུས་ཁོ་རྣམས་ལ་འདི་སྐད༌དུ། ཁྱོད་ཅག་གིས་མི་ཚོགས་ལ་ཁ་ཟས་བྱིན་ཅིག་ཅེས༌གསུངས། ཐུགས་སྲས་རྣམས་ན༌རེ། ངེད་ཅག་གིས་དངུལ་སྒོར་ཉིས་བརྒྱ་བཀོལ་ནས་བག་ལེབ་ཉོས༌ཏེ། ཁོ་རྣམས་ལ་ཁ་ཟས་སྟེར་ནུས་སམ་ཞེས་ཞུས་པ༌ལ། 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5"/>
    </mc:Choice>
    <mc:Fallback xmlns="">
      <p:transition spd="slow" advTm="1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1023F-176B-F79A-C30E-984B3CE26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372"/>
            <a:ext cx="12192000" cy="708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C7433-A8CC-389D-796D-A6C62091862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511CF2-37DB-98E2-EB6E-2B35C905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19AF08-844D-D136-86BE-C0EA0152F6C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38“Go and see how many loaves you have,” He told them.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after checking, they said, “Five—and two fish.”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F26CE-7DEF-3669-612F-E646638A248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38ཡང་ཁོང་གིས་འདི་སྐད༌དུ། ཁྱོད་རྣམས་བག་ལེབ་ག་ཙམ་ཡོད་པར་བལྟ་རུ་སོང་ཞེས་གསུངས་པ༌དང༌། ཐུགས་སྲས་རྣམས་ཀྱིས་ཅི་ཙམ་ཡོད་པ་ཤེས༌ཏེ། བག་ལེབ་ལྔ་དང་ཉ་གཉིས་ཡོད་ཅེས་ཞུས༌སོ།། 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8"/>
    </mc:Choice>
    <mc:Fallback xmlns="">
      <p:transition spd="slow" advTm="1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588A06-CDF5-558E-0DC0-6F994AC5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33120" cy="8119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15665-28E4-2208-DA0B-FA7EB63FD095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FD921E-943E-D6D2-D78B-440BBF1AD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E7C3AD-2137-4C77-BD53-AC4D3D3D66E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39Then Jesus directed them to have the people sit in groups on the green grass. 40So they sat down in groups of hundreds and fifties.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FBFFD5-1F41-474B-8CF7-47659DA5F13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39དེ་ནས་སྐྱབས་མགོན་ཡེ་ཤུས་ཐུགས་སྲས་རྣམས་ལ་མི་ཐམས་ཅད་གྲལ་སྐོར་བྱས་ཏེ་སྤང་ཐང་ལ་སྡོད་དུ་འཇུག་པའི་བཀའ་གནང་བ༌དང༌། 40མི་ཚོགས་བརྒྱའམ་ལྔ་བཅུ་རེ་གྲལ་སྐོར་བྱས་ནས་བསྡད༌དོ།།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6"/>
    </mc:Choice>
    <mc:Fallback xmlns="">
      <p:transition spd="slow" advTm="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1353E-93CE-BD79-8AB9-645B977A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3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DF5E1-9FA8-2F2F-BCE7-3B46CB4A409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6:39,40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978562-E74B-1A2B-81E5-5E4D4E742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4CEC49-B1B3-1A53-67B6-CA244AFD7F3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41སྐྱབས་མགོན་ཡེ་ཤུས་བག་ལེབ་ལྔ་དང་ཉ་གཉིས་པོ་ཕྱག་ཏུ་བསྣམས་ཏེ་ནམ་མཁར་གཟིགས་ནས་བྱིན་རླབས་གནང༌རྗེས། དུམ་བུར་བྱས་ནས་ཐུགས་སྲས་རྣམས་ལ་གནང་ཞིང་མི་ཚོགས་ཀྱི་མདུན་དུ་བཀྲམ༌པའོ། །ཁོང་གིས་ཉ་གཉིས་པོའང་མི་ཐམས་ཅད་ལ་བགོས༌པས།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BA31D-9D15-5CEF-DF6D-C1661ACCDBB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41Taking the five loaves and the two fish and looking up to heaven, Jesus spoke a blessing and broke the loaves. Then He gave them to His disciples to set before the people. And He divided the two fish among them all.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7"/>
    </mc:Choice>
    <mc:Fallback xmlns="">
      <p:transition spd="slow" advTm="1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A3B61-AF57-263C-4275-89208412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4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FCC565-9248-8444-3C69-EDE4468D884D}"/>
              </a:ext>
            </a:extLst>
          </p:cNvPr>
          <p:cNvSpPr txBox="1"/>
          <p:nvPr/>
        </p:nvSpPr>
        <p:spPr>
          <a:xfrm>
            <a:off x="1119369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2B5BBF-822E-F390-FE67-F47B86500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17D07A-4293-3834-3FE0-7B6D2A474B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42མི་ཚང་མས་ཟོས་ཤིང་ལྟོ་བ་འགྲངས་པ༌དང༌། 43ཐུགས་སྲས་རྣམས་ཀྱིས་བག་ལེབ་དང་ཉའི་ཟས་ལྷག་བསྡུས་ནས་སླེ་བོ་བཅུ་གཉིས་གང་ཞིང༌།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98EBC-794D-8153-9889-38E129D15F4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42They all ate and were satisfied, 43and the disciples picked up twelve basketfuls of broken pieces of bread and fish.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9"/>
    </mc:Choice>
    <mc:Fallback xmlns="">
      <p:transition spd="slow" advTm="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5DE30-CC69-8D88-2506-A3F805DB18F6}"/>
              </a:ext>
            </a:extLst>
          </p:cNvPr>
          <p:cNvSpPr txBox="1"/>
          <p:nvPr/>
        </p:nvSpPr>
        <p:spPr>
          <a:xfrm>
            <a:off x="5943600" y="-274576"/>
            <a:ext cx="5910943" cy="42098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4B51D-1742-7C50-2159-74F08D704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09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808409-2C6F-A571-6ED8-8859F73D6CF5}"/>
              </a:ext>
            </a:extLst>
          </p:cNvPr>
          <p:cNvSpPr txBox="1"/>
          <p:nvPr/>
        </p:nvSpPr>
        <p:spPr>
          <a:xfrm>
            <a:off x="3200400" y="166254"/>
            <a:ext cx="8991600" cy="3115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38AE6-8F62-DE52-7D37-CF056951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9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DE7FB-7765-B05E-9080-230DDBBEFCA9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6:42,43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23CDC1-BBE1-8540-E10F-5A766DD62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E76C2-099F-9295-3791-72E9FA3CAFF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>
                <a:solidFill>
                  <a:srgbClr val="777A7B"/>
                </a:solidFill>
                <a:latin typeface="Arial" panose="020B0604020202020204" pitchFamily="34" charset="0"/>
              </a:rPr>
              <a:t>44བག་ལེབ་ཟ་མཁན་གྱི་སྐྱེས་པ་བསྡོམས་པས་ལྔ་སྟོང་ཙམ་ཡོད༌དོ།།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33BAFB-F395-924E-106E-352C4502E1E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44And there were five thousand men who had eaten the loaves. 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(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Women and children also ate.)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2"/>
    </mc:Choice>
    <mc:Fallback xmlns="">
      <p:transition spd="slow" advTm="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569BC-8BB5-2F72-C3F5-C7859C72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576"/>
            <a:ext cx="12192000" cy="7407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0B7B2D-80AA-C2AB-6A28-3362EB4DD0C6}"/>
              </a:ext>
            </a:extLst>
          </p:cNvPr>
          <p:cNvSpPr txBox="1"/>
          <p:nvPr/>
        </p:nvSpPr>
        <p:spPr>
          <a:xfrm>
            <a:off x="9338083" y="23273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མཱཪ་ཀུ 6</a:t>
            </a:r>
            <a:endParaRPr lang="en-IN" sz="8000" dirty="0"/>
          </a:p>
          <a:p>
            <a:r>
              <a:rPr lang="en-IN" sz="8000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1st Miracle with loaves - Matt 14:13-21; Mark 6:30-44;luke 9:10-17; John 6:1-15</a:t>
            </a:r>
          </a:p>
          <a:p>
            <a:pPr algn="l"/>
            <a:r>
              <a:rPr lang="en-IN" sz="5400" b="0" i="0" u="none" strike="noStrike" baseline="0" dirty="0">
                <a:latin typeface="TimesNewRomanPSMT"/>
              </a:rPr>
              <a:t>(Left Bottom)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6D54A3-3D75-0AED-7F49-B63B28AA3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2"/>
    </mc:Choice>
    <mc:Fallback xmlns="">
      <p:transition spd="slow" advTm="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F361C-E78A-D4E9-7F6F-2B47F886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09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7ED7C1-9111-BEDE-A9BB-A206DABAC999}"/>
              </a:ext>
            </a:extLst>
          </p:cNvPr>
          <p:cNvSpPr txBox="1"/>
          <p:nvPr/>
        </p:nvSpPr>
        <p:spPr>
          <a:xfrm>
            <a:off x="3200400" y="166254"/>
            <a:ext cx="8991600" cy="3115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CE54E22-EE20-4D07-56BE-B9977D207689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3C9A5AF-15A4-D953-E469-B66777543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5CF51A-D7C4-FF5A-872E-8039F3E449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13སྐྱབས་མགོན་ཡེ་ཤུས་དོན་དེ་གསན༌རྗེས། མཚོ་གྲུར་བཞུགས་ཤིང་ཡུལ་དེ་དང་ཁ་བྲལ་ནས་དབེན་གནས་ཀྱི་ཕྱོགས་སུ༌ཕྱིན། མི་ཚོགས་ཀྱིས་གཏམ་དེ་ཐོས༌རྗེས། གྲོང་རྡལ་སོ་སོ་ནས་རྐང་ཐང་ལ་ཡོང་སྟེ་ཁོང་གི་རྗེས་སུ༌འབྲངས།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0F06BB-BD1F-EAB7-29A8-F8EF5100546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Matt 14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13When Jesus heard about John, He withdrew by boat privately to a solitary place. But the crowds found out about it and followed Him on foot from the towns.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0"/>
    </mc:Choice>
    <mc:Fallback xmlns="">
      <p:transition spd="slow" advTm="1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39C07-9557-5BCC-E4AB-EC42BCEB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869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2B2DF-C745-6B02-EE56-B161602FAD8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2F976F0-9DD3-5E67-5262-A3A4C407E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F5743A-8FFB-0CC4-8A41-F9CA11CFB99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14ཁོང་ཉིད་སྐམ་སར་ཕེབས་ཤིང་མི་ཤིན་ཏུ་མང་པོ་ཡོད་པ་གཟིགས༌ཏེ། ཐུགས་ལ་སྙིང་རྗེ་འཁྲུངས་ནས་མི་དེ་དག་ལས་ནད་པ་རྣམས་ཀྱི་ནད་འཇོམས་པར་མཛད༌དོ།།</a:t>
            </a:r>
            <a:r>
              <a:rPr lang="en-IN" sz="4800" dirty="0"/>
              <a:t> </a:t>
            </a:r>
          </a:p>
          <a:p>
            <a:r>
              <a:rPr lang="bo-CN" sz="4800" dirty="0"/>
              <a:t>མཱཪ་ཀུ 34སྐྱབས་མགོན་ཡེ་ཤུ་གྲུ་ལས་བབས་པ༌ན། མི་ཤིན་ཏུ་མང་པོ་ནི་རྫི་བོ་མེད་པའི་ལུག་དང་འདྲ་བར་གཟིགས༌པས། ཐུགས་ལ་སྙིང་རྗེ་འཁྲུངས་ནས་དེ་དག་ལ་ཆོས་མང་པོ༌གསུངས། 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།</a:t>
            </a:r>
            <a:endParaRPr lang="en-IN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DEBDE0-1214-3108-54CD-4C021279C83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14When He stepped ashore and saw a large crowd, He had compassion on them and healed their </a:t>
            </a:r>
            <a:r>
              <a:rPr lang="en-US" sz="3600" dirty="0" err="1">
                <a:solidFill>
                  <a:srgbClr val="777A7B"/>
                </a:solidFill>
                <a:latin typeface="Arial" panose="020B0604020202020204" pitchFamily="34" charset="0"/>
              </a:rPr>
              <a:t>sick.</a:t>
            </a:r>
            <a:r>
              <a:rPr lang="en-US" sz="3600" dirty="0" err="1">
                <a:solidFill>
                  <a:srgbClr val="121212"/>
                </a:solidFill>
                <a:latin typeface="Arial" panose="020B0604020202020204" pitchFamily="34" charset="0"/>
              </a:rPr>
              <a:t>Mark</a:t>
            </a:r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 6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34When Jesus stepped ashore and saw a large crowd, He had compassion on them, because they were like sheep without a shepherd. And He began to teach them many things.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5"/>
    </mc:Choice>
    <mc:Fallback xmlns="">
      <p:transition spd="slow" advTm="1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7572F-03CB-8957-4CC9-58C35604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9270"/>
            <a:ext cx="16184880" cy="9527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5391C-74A3-62D0-ED1B-D4A6A028DBED}"/>
              </a:ext>
            </a:extLst>
          </p:cNvPr>
          <p:cNvSpPr txBox="1"/>
          <p:nvPr/>
        </p:nvSpPr>
        <p:spPr>
          <a:xfrm>
            <a:off x="498883" y="330704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14:14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44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5698B0-B513-4587-679B-DEE23447C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FEE243-4505-3D1B-E1B3-8238AD599ED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Mark 6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35By now the hour was already late. So the disciples came to Jesus and said, “This is a desolate place, and the hour is already late. 36Dismiss the crowd so they can go to the surrounding countryside and villages and buy themselves something to eat.”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FBE66-358F-D061-8519-EE447481F3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35ཉི་མ་ནུབ་ལ་ཉེ་བའི་དུས༌སུ། ཐུགས་སྲས་རྣམས་ཁོང་གི་དྲུང་དུ་ཡོང་སྟེ་ན༌རེ། ས་ཆ་འདི་དབེན་སྟོང་ཡིན་པ་དང་ཉི་མ་ཡང་ནུབ་ལ་ཉེ༌བས། 36ཁོ་རྣམས་ཉེ་འཁོར་གྱི་གྲོང་སྡེ་དང་མཐའ་ཁུལ་དག་ལ་རང་རང་གི་ཁ་ཟས་ཉོ་རུ་གཏོང་བར་མཛོད་ཅེས་ཞུས་པ༌ན།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3"/>
    </mc:Choice>
    <mc:Fallback xmlns="">
      <p:transition spd="slow" advTm="1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4547</TotalTime>
  <Words>1191</Words>
  <Application>Microsoft Office PowerPoint</Application>
  <PresentationFormat>Widescreen</PresentationFormat>
  <Paragraphs>62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2025-05-16T11:23:02Z</dcterms:modified>
</cp:coreProperties>
</file>