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6" r:id="rId15"/>
    <p:sldId id="266" r:id="rId16"/>
    <p:sldId id="277" r:id="rId17"/>
    <p:sldId id="267" r:id="rId18"/>
    <p:sldId id="278" r:id="rId19"/>
    <p:sldId id="26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0467" autoAdjust="0"/>
  </p:normalViewPr>
  <p:slideViewPr>
    <p:cSldViewPr snapToGrid="0">
      <p:cViewPr varScale="1">
        <p:scale>
          <a:sx n="45" d="100"/>
          <a:sy n="45" d="100"/>
        </p:scale>
        <p:origin x="53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D03A569-60F4-43C8-A713-E087F86EA1CD}"/>
    <pc:docChg chg="undo redo custSel modSld">
      <pc:chgData name="Alfred Smith" userId="3c60a3631c0db8ad" providerId="LiveId" clId="{5D03A569-60F4-43C8-A713-E087F86EA1CD}" dt="2025-05-16T11:29:24.374" v="9"/>
      <pc:docMkLst>
        <pc:docMk/>
      </pc:docMkLst>
      <pc:sldChg chg="modSp mod">
        <pc:chgData name="Alfred Smith" userId="3c60a3631c0db8ad" providerId="LiveId" clId="{5D03A569-60F4-43C8-A713-E087F86EA1CD}" dt="2025-05-16T11:26:54.776" v="2"/>
        <pc:sldMkLst>
          <pc:docMk/>
          <pc:sldMk cId="2346136586" sldId="260"/>
        </pc:sldMkLst>
        <pc:spChg chg="mod">
          <ac:chgData name="Alfred Smith" userId="3c60a3631c0db8ad" providerId="LiveId" clId="{5D03A569-60F4-43C8-A713-E087F86EA1CD}" dt="2025-05-16T11:26:54.776" v="2"/>
          <ac:spMkLst>
            <pc:docMk/>
            <pc:sldMk cId="2346136586" sldId="260"/>
            <ac:spMk id="2" creationId="{FA1DCDB3-8ACE-96A2-CA7A-809197800F11}"/>
          </ac:spMkLst>
        </pc:spChg>
      </pc:sldChg>
      <pc:sldChg chg="modSp mod">
        <pc:chgData name="Alfred Smith" userId="3c60a3631c0db8ad" providerId="LiveId" clId="{5D03A569-60F4-43C8-A713-E087F86EA1CD}" dt="2025-05-16T11:27:13.137" v="3"/>
        <pc:sldMkLst>
          <pc:docMk/>
          <pc:sldMk cId="4037329247" sldId="261"/>
        </pc:sldMkLst>
        <pc:spChg chg="mod">
          <ac:chgData name="Alfred Smith" userId="3c60a3631c0db8ad" providerId="LiveId" clId="{5D03A569-60F4-43C8-A713-E087F86EA1CD}" dt="2025-05-16T11:27:13.137" v="3"/>
          <ac:spMkLst>
            <pc:docMk/>
            <pc:sldMk cId="4037329247" sldId="261"/>
            <ac:spMk id="2" creationId="{8F7FA61A-2ACC-BB43-2B14-2D0E6A777CCF}"/>
          </ac:spMkLst>
        </pc:spChg>
      </pc:sldChg>
      <pc:sldChg chg="modSp mod">
        <pc:chgData name="Alfred Smith" userId="3c60a3631c0db8ad" providerId="LiveId" clId="{5D03A569-60F4-43C8-A713-E087F86EA1CD}" dt="2025-05-16T11:27:28.112" v="4"/>
        <pc:sldMkLst>
          <pc:docMk/>
          <pc:sldMk cId="1909638311" sldId="262"/>
        </pc:sldMkLst>
        <pc:spChg chg="mod">
          <ac:chgData name="Alfred Smith" userId="3c60a3631c0db8ad" providerId="LiveId" clId="{5D03A569-60F4-43C8-A713-E087F86EA1CD}" dt="2025-05-16T11:27:28.112" v="4"/>
          <ac:spMkLst>
            <pc:docMk/>
            <pc:sldMk cId="1909638311" sldId="262"/>
            <ac:spMk id="2" creationId="{914130C5-F799-7CA6-B04D-622790AC6276}"/>
          </ac:spMkLst>
        </pc:spChg>
      </pc:sldChg>
      <pc:sldChg chg="modSp mod">
        <pc:chgData name="Alfred Smith" userId="3c60a3631c0db8ad" providerId="LiveId" clId="{5D03A569-60F4-43C8-A713-E087F86EA1CD}" dt="2025-05-16T11:27:55.218" v="5"/>
        <pc:sldMkLst>
          <pc:docMk/>
          <pc:sldMk cId="641208035" sldId="263"/>
        </pc:sldMkLst>
        <pc:spChg chg="mod">
          <ac:chgData name="Alfred Smith" userId="3c60a3631c0db8ad" providerId="LiveId" clId="{5D03A569-60F4-43C8-A713-E087F86EA1CD}" dt="2025-05-16T11:27:55.218" v="5"/>
          <ac:spMkLst>
            <pc:docMk/>
            <pc:sldMk cId="641208035" sldId="263"/>
            <ac:spMk id="5" creationId="{03323C24-08C3-5B0A-7907-D67FA4FBF557}"/>
          </ac:spMkLst>
        </pc:spChg>
      </pc:sldChg>
      <pc:sldChg chg="modSp mod">
        <pc:chgData name="Alfred Smith" userId="3c60a3631c0db8ad" providerId="LiveId" clId="{5D03A569-60F4-43C8-A713-E087F86EA1CD}" dt="2025-05-16T11:28:36.094" v="6"/>
        <pc:sldMkLst>
          <pc:docMk/>
          <pc:sldMk cId="4044745628" sldId="264"/>
        </pc:sldMkLst>
        <pc:spChg chg="mod">
          <ac:chgData name="Alfred Smith" userId="3c60a3631c0db8ad" providerId="LiveId" clId="{5D03A569-60F4-43C8-A713-E087F86EA1CD}" dt="2025-05-16T11:28:36.094" v="6"/>
          <ac:spMkLst>
            <pc:docMk/>
            <pc:sldMk cId="4044745628" sldId="264"/>
            <ac:spMk id="2" creationId="{7E3CC3D3-5276-AB07-32E3-17AF645A2BED}"/>
          </ac:spMkLst>
        </pc:spChg>
      </pc:sldChg>
      <pc:sldChg chg="modSp mod">
        <pc:chgData name="Alfred Smith" userId="3c60a3631c0db8ad" providerId="LiveId" clId="{5D03A569-60F4-43C8-A713-E087F86EA1CD}" dt="2025-05-16T11:28:51.181" v="7"/>
        <pc:sldMkLst>
          <pc:docMk/>
          <pc:sldMk cId="3575870363" sldId="266"/>
        </pc:sldMkLst>
        <pc:spChg chg="mod">
          <ac:chgData name="Alfred Smith" userId="3c60a3631c0db8ad" providerId="LiveId" clId="{5D03A569-60F4-43C8-A713-E087F86EA1CD}" dt="2025-05-16T11:28:51.181" v="7"/>
          <ac:spMkLst>
            <pc:docMk/>
            <pc:sldMk cId="3575870363" sldId="266"/>
            <ac:spMk id="3" creationId="{DFABFA5E-9E28-7C97-5B4F-D3BFC40BBDB8}"/>
          </ac:spMkLst>
        </pc:spChg>
      </pc:sldChg>
      <pc:sldChg chg="modSp mod">
        <pc:chgData name="Alfred Smith" userId="3c60a3631c0db8ad" providerId="LiveId" clId="{5D03A569-60F4-43C8-A713-E087F86EA1CD}" dt="2025-05-16T11:29:07.064" v="8"/>
        <pc:sldMkLst>
          <pc:docMk/>
          <pc:sldMk cId="4017137865" sldId="267"/>
        </pc:sldMkLst>
        <pc:spChg chg="mod">
          <ac:chgData name="Alfred Smith" userId="3c60a3631c0db8ad" providerId="LiveId" clId="{5D03A569-60F4-43C8-A713-E087F86EA1CD}" dt="2025-05-16T11:29:07.064" v="8"/>
          <ac:spMkLst>
            <pc:docMk/>
            <pc:sldMk cId="4017137865" sldId="267"/>
            <ac:spMk id="3" creationId="{FFC22E7C-77D7-C5F1-F010-B6C7D74CF3D4}"/>
          </ac:spMkLst>
        </pc:spChg>
      </pc:sldChg>
      <pc:sldChg chg="modSp mod">
        <pc:chgData name="Alfred Smith" userId="3c60a3631c0db8ad" providerId="LiveId" clId="{5D03A569-60F4-43C8-A713-E087F86EA1CD}" dt="2025-05-16T11:29:24.374" v="9"/>
        <pc:sldMkLst>
          <pc:docMk/>
          <pc:sldMk cId="3137811553" sldId="268"/>
        </pc:sldMkLst>
        <pc:spChg chg="mod">
          <ac:chgData name="Alfred Smith" userId="3c60a3631c0db8ad" providerId="LiveId" clId="{5D03A569-60F4-43C8-A713-E087F86EA1CD}" dt="2025-05-16T11:29:24.374" v="9"/>
          <ac:spMkLst>
            <pc:docMk/>
            <pc:sldMk cId="3137811553" sldId="268"/>
            <ac:spMk id="2" creationId="{3F18EC38-5907-C020-003A-E53B0DA0DE03}"/>
          </ac:spMkLst>
        </pc:spChg>
      </pc:sldChg>
    </pc:docChg>
  </pc:docChgLst>
  <pc:docChgLst>
    <pc:chgData name="Alfred Smith" userId="3c60a3631c0db8ad" providerId="LiveId" clId="{A82434C2-9834-4210-8746-085A57994100}"/>
    <pc:docChg chg="custSel modSld">
      <pc:chgData name="Alfred Smith" userId="3c60a3631c0db8ad" providerId="LiveId" clId="{A82434C2-9834-4210-8746-085A57994100}" dt="2025-04-29T09:14:10.727" v="38"/>
      <pc:docMkLst>
        <pc:docMk/>
      </pc:docMkLst>
      <pc:sldChg chg="addSp delSp modSp mod">
        <pc:chgData name="Alfred Smith" userId="3c60a3631c0db8ad" providerId="LiveId" clId="{A82434C2-9834-4210-8746-085A57994100}" dt="2025-04-16T09:22:29.715" v="1"/>
        <pc:sldMkLst>
          <pc:docMk/>
          <pc:sldMk cId="1499918570" sldId="257"/>
        </pc:sldMkLst>
        <pc:spChg chg="add mod">
          <ac:chgData name="Alfred Smith" userId="3c60a3631c0db8ad" providerId="LiveId" clId="{A82434C2-9834-4210-8746-085A57994100}" dt="2025-04-16T09:22:29.715" v="1"/>
          <ac:spMkLst>
            <pc:docMk/>
            <pc:sldMk cId="1499918570" sldId="257"/>
            <ac:spMk id="5" creationId="{706F07FF-1C59-7C4B-F740-2220D9150CB9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3788111665" sldId="258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3788111665" sldId="258"/>
            <ac:spMk id="2" creationId="{9C883E26-94C1-E5DD-E74F-78EE5AF374E8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454763615" sldId="259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82434C2-9834-4210-8746-085A57994100}" dt="2025-04-29T09:08:56.557" v="21"/>
        <pc:sldMkLst>
          <pc:docMk/>
          <pc:sldMk cId="2346136586" sldId="260"/>
        </pc:sldMkLst>
        <pc:spChg chg="add mod">
          <ac:chgData name="Alfred Smith" userId="3c60a3631c0db8ad" providerId="LiveId" clId="{A82434C2-9834-4210-8746-085A57994100}" dt="2025-04-29T09:08:56.557" v="21"/>
          <ac:spMkLst>
            <pc:docMk/>
            <pc:sldMk cId="2346136586" sldId="260"/>
            <ac:spMk id="2" creationId="{FA1DCDB3-8ACE-96A2-CA7A-809197800F11}"/>
          </ac:spMkLst>
        </pc:spChg>
        <pc:spChg chg="add mod">
          <ac:chgData name="Alfred Smith" userId="3c60a3631c0db8ad" providerId="LiveId" clId="{A82434C2-9834-4210-8746-085A57994100}" dt="2025-04-16T09:22:48.505" v="4"/>
          <ac:spMkLst>
            <pc:docMk/>
            <pc:sldMk cId="2346136586" sldId="260"/>
            <ac:spMk id="5" creationId="{8E6547A4-C393-EEE9-49EB-EDF120132450}"/>
          </ac:spMkLst>
        </pc:spChg>
      </pc:sldChg>
      <pc:sldChg chg="addSp delSp modSp mod">
        <pc:chgData name="Alfred Smith" userId="3c60a3631c0db8ad" providerId="LiveId" clId="{A82434C2-9834-4210-8746-085A57994100}" dt="2025-04-29T09:09:29.386" v="23"/>
        <pc:sldMkLst>
          <pc:docMk/>
          <pc:sldMk cId="4037329247" sldId="261"/>
        </pc:sldMkLst>
        <pc:spChg chg="add mod">
          <ac:chgData name="Alfred Smith" userId="3c60a3631c0db8ad" providerId="LiveId" clId="{A82434C2-9834-4210-8746-085A57994100}" dt="2025-04-29T09:09:29.386" v="23"/>
          <ac:spMkLst>
            <pc:docMk/>
            <pc:sldMk cId="4037329247" sldId="261"/>
            <ac:spMk id="2" creationId="{8F7FA61A-2ACC-BB43-2B14-2D0E6A777CCF}"/>
          </ac:spMkLst>
        </pc:spChg>
        <pc:spChg chg="add mod">
          <ac:chgData name="Alfred Smith" userId="3c60a3631c0db8ad" providerId="LiveId" clId="{A82434C2-9834-4210-8746-085A57994100}" dt="2025-04-16T09:22:58.009" v="6"/>
          <ac:spMkLst>
            <pc:docMk/>
            <pc:sldMk cId="4037329247" sldId="261"/>
            <ac:spMk id="5" creationId="{80E05072-4FF9-70BB-9182-25B114AE70D6}"/>
          </ac:spMkLst>
        </pc:spChg>
      </pc:sldChg>
      <pc:sldChg chg="addSp delSp modSp mod">
        <pc:chgData name="Alfred Smith" userId="3c60a3631c0db8ad" providerId="LiveId" clId="{A82434C2-9834-4210-8746-085A57994100}" dt="2025-04-29T09:09:58.982" v="25" actId="20577"/>
        <pc:sldMkLst>
          <pc:docMk/>
          <pc:sldMk cId="1909638311" sldId="262"/>
        </pc:sldMkLst>
        <pc:spChg chg="add mod">
          <ac:chgData name="Alfred Smith" userId="3c60a3631c0db8ad" providerId="LiveId" clId="{A82434C2-9834-4210-8746-085A57994100}" dt="2025-04-29T09:09:58.982" v="25" actId="20577"/>
          <ac:spMkLst>
            <pc:docMk/>
            <pc:sldMk cId="1909638311" sldId="262"/>
            <ac:spMk id="2" creationId="{914130C5-F799-7CA6-B04D-622790AC6276}"/>
          </ac:spMkLst>
        </pc:spChg>
        <pc:spChg chg="add mod">
          <ac:chgData name="Alfred Smith" userId="3c60a3631c0db8ad" providerId="LiveId" clId="{A82434C2-9834-4210-8746-085A57994100}" dt="2025-04-16T09:23:05.535" v="8"/>
          <ac:spMkLst>
            <pc:docMk/>
            <pc:sldMk cId="1909638311" sldId="262"/>
            <ac:spMk id="5" creationId="{BE909E4A-0E82-84D8-38BC-746280C0D35E}"/>
          </ac:spMkLst>
        </pc:spChg>
      </pc:sldChg>
      <pc:sldChg chg="addSp delSp modSp mod">
        <pc:chgData name="Alfred Smith" userId="3c60a3631c0db8ad" providerId="LiveId" clId="{A82434C2-9834-4210-8746-085A57994100}" dt="2025-04-29T09:10:25.678" v="27"/>
        <pc:sldMkLst>
          <pc:docMk/>
          <pc:sldMk cId="641208035" sldId="263"/>
        </pc:sldMkLst>
        <pc:spChg chg="add mod">
          <ac:chgData name="Alfred Smith" userId="3c60a3631c0db8ad" providerId="LiveId" clId="{A82434C2-9834-4210-8746-085A57994100}" dt="2025-04-29T09:10:25.678" v="27"/>
          <ac:spMkLst>
            <pc:docMk/>
            <pc:sldMk cId="641208035" sldId="263"/>
            <ac:spMk id="5" creationId="{03323C24-08C3-5B0A-7907-D67FA4FBF557}"/>
          </ac:spMkLst>
        </pc:spChg>
        <pc:spChg chg="add mod">
          <ac:chgData name="Alfred Smith" userId="3c60a3631c0db8ad" providerId="LiveId" clId="{A82434C2-9834-4210-8746-085A57994100}" dt="2025-04-16T09:23:15.762" v="10"/>
          <ac:spMkLst>
            <pc:docMk/>
            <pc:sldMk cId="641208035" sldId="263"/>
            <ac:spMk id="6" creationId="{3A2B2E59-3E1E-012C-786C-99F939C29427}"/>
          </ac:spMkLst>
        </pc:spChg>
      </pc:sldChg>
      <pc:sldChg chg="addSp delSp modSp mod">
        <pc:chgData name="Alfred Smith" userId="3c60a3631c0db8ad" providerId="LiveId" clId="{A82434C2-9834-4210-8746-085A57994100}" dt="2025-04-29T09:11:43.928" v="32" actId="404"/>
        <pc:sldMkLst>
          <pc:docMk/>
          <pc:sldMk cId="4044745628" sldId="264"/>
        </pc:sldMkLst>
        <pc:spChg chg="add mod">
          <ac:chgData name="Alfred Smith" userId="3c60a3631c0db8ad" providerId="LiveId" clId="{A82434C2-9834-4210-8746-085A57994100}" dt="2025-04-29T09:11:43.928" v="32" actId="404"/>
          <ac:spMkLst>
            <pc:docMk/>
            <pc:sldMk cId="4044745628" sldId="264"/>
            <ac:spMk id="2" creationId="{7E3CC3D3-5276-AB07-32E3-17AF645A2BED}"/>
          </ac:spMkLst>
        </pc:spChg>
        <pc:spChg chg="add mod">
          <ac:chgData name="Alfred Smith" userId="3c60a3631c0db8ad" providerId="LiveId" clId="{A82434C2-9834-4210-8746-085A57994100}" dt="2025-04-16T09:23:22.865" v="12"/>
          <ac:spMkLst>
            <pc:docMk/>
            <pc:sldMk cId="4044745628" sldId="264"/>
            <ac:spMk id="5" creationId="{F81A17F4-5DBD-2EE7-F9EE-9F763CC18094}"/>
          </ac:spMkLst>
        </pc:spChg>
      </pc:sldChg>
      <pc:sldChg chg="addSp delSp modSp mod">
        <pc:chgData name="Alfred Smith" userId="3c60a3631c0db8ad" providerId="LiveId" clId="{A82434C2-9834-4210-8746-085A57994100}" dt="2025-04-29T09:13:05.384" v="34"/>
        <pc:sldMkLst>
          <pc:docMk/>
          <pc:sldMk cId="3575870363" sldId="266"/>
        </pc:sldMkLst>
        <pc:spChg chg="add mod">
          <ac:chgData name="Alfred Smith" userId="3c60a3631c0db8ad" providerId="LiveId" clId="{A82434C2-9834-4210-8746-085A57994100}" dt="2025-04-29T09:13:05.384" v="34"/>
          <ac:spMkLst>
            <pc:docMk/>
            <pc:sldMk cId="3575870363" sldId="266"/>
            <ac:spMk id="3" creationId="{DFABFA5E-9E28-7C97-5B4F-D3BFC40BBDB8}"/>
          </ac:spMkLst>
        </pc:spChg>
        <pc:spChg chg="add mod">
          <ac:chgData name="Alfred Smith" userId="3c60a3631c0db8ad" providerId="LiveId" clId="{A82434C2-9834-4210-8746-085A57994100}" dt="2025-04-16T09:23:30.881" v="14"/>
          <ac:spMkLst>
            <pc:docMk/>
            <pc:sldMk cId="3575870363" sldId="266"/>
            <ac:spMk id="5" creationId="{0129FA5A-47E7-7A14-7AD0-FD9110C93A6D}"/>
          </ac:spMkLst>
        </pc:spChg>
      </pc:sldChg>
      <pc:sldChg chg="addSp delSp modSp mod">
        <pc:chgData name="Alfred Smith" userId="3c60a3631c0db8ad" providerId="LiveId" clId="{A82434C2-9834-4210-8746-085A57994100}" dt="2025-04-29T09:13:46.243" v="36"/>
        <pc:sldMkLst>
          <pc:docMk/>
          <pc:sldMk cId="4017137865" sldId="267"/>
        </pc:sldMkLst>
        <pc:spChg chg="add mod">
          <ac:chgData name="Alfred Smith" userId="3c60a3631c0db8ad" providerId="LiveId" clId="{A82434C2-9834-4210-8746-085A57994100}" dt="2025-04-29T09:13:46.243" v="36"/>
          <ac:spMkLst>
            <pc:docMk/>
            <pc:sldMk cId="4017137865" sldId="267"/>
            <ac:spMk id="3" creationId="{FFC22E7C-77D7-C5F1-F010-B6C7D74CF3D4}"/>
          </ac:spMkLst>
        </pc:spChg>
        <pc:spChg chg="add mod">
          <ac:chgData name="Alfred Smith" userId="3c60a3631c0db8ad" providerId="LiveId" clId="{A82434C2-9834-4210-8746-085A57994100}" dt="2025-04-16T09:23:38.113" v="16"/>
          <ac:spMkLst>
            <pc:docMk/>
            <pc:sldMk cId="4017137865" sldId="267"/>
            <ac:spMk id="5" creationId="{39301494-30B1-35EB-FDF2-D8DA09AA85E6}"/>
          </ac:spMkLst>
        </pc:spChg>
      </pc:sldChg>
      <pc:sldChg chg="addSp delSp modSp mod">
        <pc:chgData name="Alfred Smith" userId="3c60a3631c0db8ad" providerId="LiveId" clId="{A82434C2-9834-4210-8746-085A57994100}" dt="2025-04-29T09:14:10.727" v="38"/>
        <pc:sldMkLst>
          <pc:docMk/>
          <pc:sldMk cId="3137811553" sldId="268"/>
        </pc:sldMkLst>
        <pc:spChg chg="add mod">
          <ac:chgData name="Alfred Smith" userId="3c60a3631c0db8ad" providerId="LiveId" clId="{A82434C2-9834-4210-8746-085A57994100}" dt="2025-04-29T09:14:10.727" v="38"/>
          <ac:spMkLst>
            <pc:docMk/>
            <pc:sldMk cId="3137811553" sldId="268"/>
            <ac:spMk id="2" creationId="{3F18EC38-5907-C020-003A-E53B0DA0DE03}"/>
          </ac:spMkLst>
        </pc:spChg>
        <pc:spChg chg="add mod">
          <ac:chgData name="Alfred Smith" userId="3c60a3631c0db8ad" providerId="LiveId" clId="{A82434C2-9834-4210-8746-085A57994100}" dt="2025-04-16T09:23:45.354" v="18"/>
          <ac:spMkLst>
            <pc:docMk/>
            <pc:sldMk cId="3137811553" sldId="268"/>
            <ac:spMk id="5" creationId="{BF565BC4-1684-5D97-AB31-1CE547CADEEB}"/>
          </ac:spMkLst>
        </pc:spChg>
      </pc:sldChg>
      <pc:sldChg chg="addSp modSp">
        <pc:chgData name="Alfred Smith" userId="3c60a3631c0db8ad" providerId="LiveId" clId="{A82434C2-9834-4210-8746-085A57994100}" dt="2025-04-29T09:08:13.994" v="19"/>
        <pc:sldMkLst>
          <pc:docMk/>
          <pc:sldMk cId="4120481681" sldId="270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120481681" sldId="270"/>
            <ac:spMk id="3" creationId="{BD3FD6A0-EA61-21FB-1445-EABC697B17F7}"/>
          </ac:spMkLst>
        </pc:spChg>
        <pc:spChg chg="add mod">
          <ac:chgData name="Alfred Smith" userId="3c60a3631c0db8ad" providerId="LiveId" clId="{A82434C2-9834-4210-8746-085A57994100}" dt="2025-04-16T09:22:39.733" v="2"/>
          <ac:spMkLst>
            <pc:docMk/>
            <pc:sldMk cId="4120481681" sldId="270"/>
            <ac:spMk id="4" creationId="{B357F86B-206B-F983-C7D5-88299237D68E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939110669" sldId="271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939110669" sldId="271"/>
            <ac:spMk id="2" creationId="{75283CE5-9FED-6388-4804-E3EF2CC623B9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4024569785" sldId="272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024569785" sldId="272"/>
            <ac:spMk id="2" creationId="{5CC52543-0A66-E4A0-C677-2F769E840404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487179600" sldId="273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87179600" sldId="273"/>
            <ac:spMk id="2" creationId="{2B3CE288-D5A2-8B69-4D25-46BDFB39ABB3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2168401200" sldId="274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2168401200" sldId="274"/>
            <ac:spMk id="2" creationId="{640C13CD-92BB-7538-57EF-228477B08FB2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2390376940" sldId="276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2390376940" sldId="276"/>
            <ac:spMk id="2" creationId="{191645FB-1E30-B9C2-0445-D014854183A9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4265919077" sldId="277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265919077" sldId="277"/>
            <ac:spMk id="2" creationId="{14127F4F-AECB-A228-A727-229686D4ECDE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210266664" sldId="278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210266664" sldId="278"/>
            <ac:spMk id="2" creationId="{93D33D95-3E33-8460-F0F5-5CAE99442018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888433145" sldId="279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888433145" sldId="279"/>
            <ac:spMk id="3" creationId="{37C39DDF-0288-876A-3C43-2E9999862111}"/>
          </ac:spMkLst>
        </pc:spChg>
      </pc:sldChg>
    </pc:docChg>
  </pc:docChgLst>
  <pc:docChgLst>
    <pc:chgData name="Leonie Smith" userId="fed1330f33f5650e" providerId="LiveId" clId="{9FD35A0C-E6E7-4FBE-9809-A4BE1F423CB1}"/>
    <pc:docChg chg="custSel modSld">
      <pc:chgData name="Leonie Smith" userId="fed1330f33f5650e" providerId="LiveId" clId="{9FD35A0C-E6E7-4FBE-9809-A4BE1F423CB1}" dt="2022-11-21T11:09:54.936" v="85" actId="20577"/>
      <pc:docMkLst>
        <pc:docMk/>
      </pc:docMkLst>
      <pc:sldChg chg="addSp modSp modNotesTx">
        <pc:chgData name="Leonie Smith" userId="fed1330f33f5650e" providerId="LiveId" clId="{9FD35A0C-E6E7-4FBE-9809-A4BE1F423CB1}" dt="2022-11-14T05:21:35.782" v="41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9FD35A0C-E6E7-4FBE-9809-A4BE1F423CB1}" dt="2022-11-21T11:07:28.402" v="45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FD35A0C-E6E7-4FBE-9809-A4BE1F423CB1}" dt="2022-11-11T06:13:18.720" v="1"/>
        <pc:sldMkLst>
          <pc:docMk/>
          <pc:sldMk cId="454763615" sldId="259"/>
        </pc:sldMkLst>
      </pc:sldChg>
      <pc:sldChg chg="addSp delSp modSp">
        <pc:chgData name="Leonie Smith" userId="fed1330f33f5650e" providerId="LiveId" clId="{9FD35A0C-E6E7-4FBE-9809-A4BE1F423CB1}" dt="2022-11-11T06:17:28.933" v="5"/>
        <pc:sldMkLst>
          <pc:docMk/>
          <pc:sldMk cId="2346136586" sldId="260"/>
        </pc:sldMkLst>
      </pc:sldChg>
      <pc:sldChg chg="addSp delSp modSp">
        <pc:chgData name="Leonie Smith" userId="fed1330f33f5650e" providerId="LiveId" clId="{9FD35A0C-E6E7-4FBE-9809-A4BE1F423CB1}" dt="2022-11-11T06:21:06.508" v="8"/>
        <pc:sldMkLst>
          <pc:docMk/>
          <pc:sldMk cId="4037329247" sldId="261"/>
        </pc:sldMkLst>
      </pc:sldChg>
      <pc:sldChg chg="addSp delSp modSp">
        <pc:chgData name="Leonie Smith" userId="fed1330f33f5650e" providerId="LiveId" clId="{9FD35A0C-E6E7-4FBE-9809-A4BE1F423CB1}" dt="2022-11-11T06:24:29.920" v="13"/>
        <pc:sldMkLst>
          <pc:docMk/>
          <pc:sldMk cId="1909638311" sldId="262"/>
        </pc:sldMkLst>
      </pc:sldChg>
      <pc:sldChg chg="addSp modSp">
        <pc:chgData name="Leonie Smith" userId="fed1330f33f5650e" providerId="LiveId" clId="{9FD35A0C-E6E7-4FBE-9809-A4BE1F423CB1}" dt="2022-11-11T06:25:36.214" v="14"/>
        <pc:sldMkLst>
          <pc:docMk/>
          <pc:sldMk cId="641208035" sldId="263"/>
        </pc:sldMkLst>
      </pc:sldChg>
      <pc:sldChg chg="addSp delSp modSp">
        <pc:chgData name="Leonie Smith" userId="fed1330f33f5650e" providerId="LiveId" clId="{9FD35A0C-E6E7-4FBE-9809-A4BE1F423CB1}" dt="2022-11-11T06:32:46.465" v="20"/>
        <pc:sldMkLst>
          <pc:docMk/>
          <pc:sldMk cId="4044745628" sldId="264"/>
        </pc:sldMkLst>
      </pc:sldChg>
      <pc:sldChg chg="addSp delSp modSp">
        <pc:chgData name="Leonie Smith" userId="fed1330f33f5650e" providerId="LiveId" clId="{9FD35A0C-E6E7-4FBE-9809-A4BE1F423CB1}" dt="2022-11-11T06:35:48.717" v="23"/>
        <pc:sldMkLst>
          <pc:docMk/>
          <pc:sldMk cId="3575870363" sldId="266"/>
        </pc:sldMkLst>
      </pc:sldChg>
      <pc:sldChg chg="addSp delSp modSp">
        <pc:chgData name="Leonie Smith" userId="fed1330f33f5650e" providerId="LiveId" clId="{9FD35A0C-E6E7-4FBE-9809-A4BE1F423CB1}" dt="2022-11-11T06:56:08.401" v="32"/>
        <pc:sldMkLst>
          <pc:docMk/>
          <pc:sldMk cId="4017137865" sldId="267"/>
        </pc:sldMkLst>
      </pc:sldChg>
      <pc:sldChg chg="addSp delSp modSp">
        <pc:chgData name="Leonie Smith" userId="fed1330f33f5650e" providerId="LiveId" clId="{9FD35A0C-E6E7-4FBE-9809-A4BE1F423CB1}" dt="2022-11-11T06:59:01.862" v="37"/>
        <pc:sldMkLst>
          <pc:docMk/>
          <pc:sldMk cId="3137811553" sldId="268"/>
        </pc:sldMkLst>
      </pc:sldChg>
      <pc:sldChg chg="addSp modSp">
        <pc:chgData name="Leonie Smith" userId="fed1330f33f5650e" providerId="LiveId" clId="{9FD35A0C-E6E7-4FBE-9809-A4BE1F423CB1}" dt="2022-11-21T11:07:37.775" v="46"/>
        <pc:sldMkLst>
          <pc:docMk/>
          <pc:sldMk cId="4120481681" sldId="270"/>
        </pc:sldMkLst>
      </pc:sldChg>
      <pc:sldChg chg="addSp modSp mod">
        <pc:chgData name="Leonie Smith" userId="fed1330f33f5650e" providerId="LiveId" clId="{9FD35A0C-E6E7-4FBE-9809-A4BE1F423CB1}" dt="2022-11-21T11:08:44.403" v="5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FD35A0C-E6E7-4FBE-9809-A4BE1F423CB1}" dt="2022-11-21T11:08:50.555" v="6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FD35A0C-E6E7-4FBE-9809-A4BE1F423CB1}" dt="2022-11-21T11:08:57.333" v="6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FD35A0C-E6E7-4FBE-9809-A4BE1F423CB1}" dt="2022-11-21T11:09:04.445" v="6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FD35A0C-E6E7-4FBE-9809-A4BE1F423CB1}" dt="2022-11-21T11:09:20.328" v="70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9FD35A0C-E6E7-4FBE-9809-A4BE1F423CB1}" dt="2022-11-21T11:09:33.046" v="7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FD35A0C-E6E7-4FBE-9809-A4BE1F423CB1}" dt="2022-11-21T11:09:43.782" v="8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FD35A0C-E6E7-4FBE-9809-A4BE1F423CB1}" dt="2022-11-21T11:09:54.936" v="85" actId="20577"/>
        <pc:sldMkLst>
          <pc:docMk/>
          <pc:sldMk cId="888433145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BFE5ED-294B-DF12-6F6B-8B004B72C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6F07FF-1C59-7C4B-F740-2220D9150CB9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5F6D-5201-FC0C-92FF-DFBA03F9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50" y="0"/>
            <a:ext cx="124355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CE288-D5A2-8B69-4D25-46BDFB39ABB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9DEEE5-0058-4F1A-7314-FE4AE2859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23C24-08C3-5B0A-7907-D67FA4FBF5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25མཚན་མོ་ཐུན་བཞི་པ་ཙམ་ལ་ཁོང་མཚོའི་སྟེང་ལ་ཞབས་ཀྱིས་འཆག་སྟེ་ཁོ་ཚོའི་རྩར་ཕེབས། 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B2E59-3E1E-012C-786C-99F939C2942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25During the fourth watch of the night (shortly before dawn), Jesus went out to them, walking on the sea.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3"/>
    </mc:Choice>
    <mc:Fallback xmlns="">
      <p:transition spd="slow" advTm="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11FFC-8136-BC9E-87F3-3FA843AE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062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C13CD-92BB-7538-57EF-228477B08FB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4132F7-DE8C-5DF6-5BA9-65C523759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CC3D3-5276-AB07-32E3-17AF645A2B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26དེ་མཐོང་བས་ཉེ་གནས་རྣམས་འཇིགས་ཤིང་སྐྲག་པར་གྱུར་ནས་“གདོན་འདྲེ་ཞིག་འདུག་”ཅེས་འཇིགས་པས་སྐད་ཤོར་མ་ཐག 27ཡེ་ཤུས་ཁོ་ཚོར་“ཁྱེད་ཚོའི་སེམས་བདེ་བར་བྱོས། ང་རང་ཡིན་པས་འཇིགས་མི་དགོས་”ཞེས་གསུངས།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A17F4-5DBD-2EE7-F9EE-9F763CC1809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26When the disciples saw Him walking on the sea, they were terrified. “It’s a ghost!” they said, and cried out in fear.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27But Jesus spoke up at once: “Take courage! It is I. Do not be afraid.”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6"/>
    </mc:Choice>
    <mc:Fallback xmlns="">
      <p:transition spd="slow" advTm="1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0369F-8B52-B2C7-44DF-6F4978A9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3"/>
            <a:ext cx="12192000" cy="6864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1645FB-1E30-B9C2-0445-D014854183A9}"/>
              </a:ext>
            </a:extLst>
          </p:cNvPr>
          <p:cNvSpPr txBox="1"/>
          <p:nvPr/>
        </p:nvSpPr>
        <p:spPr>
          <a:xfrm>
            <a:off x="8983316" y="36068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14:26,27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B2594D-4A81-4B90-8EBF-E7A202CB7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29FA5A-47E7-7A14-7AD0-FD9110C93A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28“Lord, if it is You,” Peter replied, “command me to come to You on the water.”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29“Come,” said Jesus.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Then Peter got down out of the boat, walked on the water, and came toward Jesus.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BFA5E-9E28-7C97-5B4F-D3BFC40BBDB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28པེ་ཏྲོས་ཁོང་ལ་“གཙོ་བོ་ལགས། ཁྱེད་རང་ཡིན་ན། ང་ལ་ཆུའི་སྟེང་དུ་ཁྱེད་ཀྱི་རྩར་ཡོང་དགོས་པའི་བཀའ་གནང་དང་”ཞེས་ཟེར་བས། 29ཁོང་གིས་“ཚུར་ཤོག་”ཅེས་གསུངས་པས་པེ་ཏྲོ་གྲུ་ནས་བབས་ཤིང༌། ཆུའི་སྟེང་ལ་གོམ་པ་བརྒྱབ་སྟེ་ཁོང་གི་རྩར་ཕྱིན། 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0"/>
    </mc:Choice>
    <mc:Fallback xmlns="">
      <p:transition spd="slow" advTm="1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03645-C092-15AF-571E-7F10B8A4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61" y="1"/>
            <a:ext cx="122909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27F4F-AECB-A228-A727-229686D4ECD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14:29,29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18D5F1D-5305-0289-C1A6-6061340EA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01494-30B1-35EB-FDF2-D8DA09AA85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30But when he saw the strength of the wind, he was afraid, and beginning to sink, cried out, “Lord, save me!”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31Immediately Jesus reached out His hand and took hold of Peter. “You of little faith,” He said, “why did you doubt?”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22E7C-77D7-C5F1-F010-B6C7D74CF3D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30འོན་ཀྱང་ལྷགས་པ་དྲག་པོ་རྒྱག་པ་མཐོང་བས་འཇིགས་ཏེ་ཆུའི་ནང་ལ་ནུབ་འགྲོ་བའི་ཚེ། ཁོས་སྐད་ཆེན་པོས་“གཙོ་བོ་ལགས། ང་སྐྱོབ་རོགས་གནང་”ཞེས་ཞུས་མ་ཐག 31ཡེ་ཤུས་རང་གི་ཕྱག་བརྐྱངས་ཏེ་ཁོ་བཟུང་ཞིང་ཁོ་ལ་“དད་ཆུང་བ་ཁྱོད། ཅིའི་ཕྱིར་ཐེ་ཚོམ་བྱས་”ཞེས་གསུངས། 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8"/>
    </mc:Choice>
    <mc:Fallback xmlns="">
      <p:transition spd="slow" advTm="2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4E032-A3CC-8D29-50A1-E0535A16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040"/>
            <a:ext cx="12192000" cy="6879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33D95-3E33-8460-F0F5-5CAE9944201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14:30,31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3E26179-9489-C377-E172-57798D6FA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8EC38-5907-C020-003A-E53B0DA0DE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32ཁོང་རྣམས་གྲུའི་ནང་ལ་ཞུགས་པའི་སྐབས་སུ་རླུང་འཇགས། 33གྲུའི་ནང་ལ་ཡོད་པ་རྣམས་ཀྱིས་ཁོང་ལ་བསྙེན་བཀུར་ཞུས་ཏེ་“ཁྱེད་རང་ནི་བདེན་པར་དཀོན་མཆོག་གི་སྲས་ཡིན་ནོ་”ཞེས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65BC4-1684-5D97-AB31-1CE547CADEE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32And when they had climbed back into the boat, the wind died down. 33Then those who were in the boat worshiped Him, saying, “Truly You are the Son of God!”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0"/>
    </mc:Choice>
    <mc:Fallback xmlns="">
      <p:transition spd="slow"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F379C-8ED6-F08F-329F-4CECFF2D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83E26-94C1-E5DD-E74F-78EE5AF374E8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BC935-8820-7D7E-9F9B-F586EE86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39DDF-0288-876A-3C43-2E999986211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5. Jesus walks on Water - Matt 14:22-33 </a:t>
            </a:r>
            <a:endParaRPr lang="en-IN" sz="5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0BE0A-78D7-F6F0-40A0-D4B2BC169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8"/>
    </mc:Choice>
    <mc:Fallback xmlns="">
      <p:transition spd="slow" advTm="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5C9FA-AA4A-C2BB-07D5-CE40019E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FD6A0-EA61-21FB-1445-EABC697B17F7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357F86B-206B-F983-C7D5-88299237D68E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0A3E70-9068-B679-E43B-FB54951DB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DCDB3-8ACE-96A2-CA7A-809197800F1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22དེ་མ་ཐག་ཡེ་ཤུས་ཉེ་གནས་རྣམས་གྲུ་ལ་སྡོད་དུ་བཅུག་སྟེ། ཁོང་གི་སྔོན་དུ་མཚོའི་ཕ་རོལ་གྱི་ཕྱོགས་སུ་སོང་ཞིག་ཅེས་གསུངས་ནས་མི་ཚོགས་ཕར་བཏང་གནང་ངོ༌།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6547A4-C393-EEE9-49EB-EDF12013245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22Immediately Jesus made the disciples get into the boat and go on ahead of Him to the other side, while He dismissed the crowds.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5"/>
    </mc:Choice>
    <mc:Fallback xmlns="">
      <p:transition spd="slow" advTm="1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60FA8-1829-E98C-0D8A-FF6C76EE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174" y="1"/>
            <a:ext cx="133981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83CE5-9FED-6388-4804-E3EF2CC623B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EFDDC0-3C86-2AFE-48BD-E9C42FB3B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7FA61A-2ACC-BB43-2B14-2D0E6A777C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23དེ་ལྟར་མཛད་པའི་རྗེས་སུ་སྨོན་ལམ་འདེབས་པའི་ཕྱིར་ཁོང་གཅིག་པུར་རི་ལ་ཡར་ཕེབས། ཉི་མ་ནུབ་པའི་དུས་སུ་དེར་ཁོང་གཅིག་པུ་ཡིན།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05072-4FF9-70BB-9182-25B114AE70D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23After He had sent them away, He went up on the mountain by Himself to pray. When evening came, He was there alone,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"/>
    </mc:Choice>
    <mc:Fallback xmlns="">
      <p:transition spd="slow" advTm="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3E437-DB04-091F-AD3E-60620BBA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122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52543-0A66-E4A0-C677-2F769E8404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7A9E17-460C-9B1A-5C05-DD3AA7AD5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130C5-F799-7CA6-B04D-622790AC627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24དེའི་སྐབས་གྲུ་ནི་སྐམ་ས་ནས་ཐག་རིང་ལ་སླེབས་ཡོད། ལྷགས་པ་གྲུའི་མདུན་ཕྱོགས་ནས་བརྒྱབ་པས་རྦ་རླབས་ཀྱིས་དཀྲུགས།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09E4A-0E82-84D8-38BC-746280C0D35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24but the boat was already far  from land, buffeted by the waves because the wind was against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3"/>
    </mc:Choice>
    <mc:Fallback xmlns="">
      <p:transition spd="slow" advTm="1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4352</TotalTime>
  <Words>943</Words>
  <Application>Microsoft Office PowerPoint</Application>
  <PresentationFormat>Widescreen</PresentationFormat>
  <Paragraphs>55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2025-05-16T11:29:26Z</dcterms:modified>
</cp:coreProperties>
</file>