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58" r:id="rId3"/>
    <p:sldId id="259" r:id="rId4"/>
    <p:sldId id="270" r:id="rId5"/>
    <p:sldId id="263" r:id="rId6"/>
    <p:sldId id="274" r:id="rId7"/>
    <p:sldId id="266" r:id="rId8"/>
    <p:sldId id="277" r:id="rId9"/>
    <p:sldId id="267" r:id="rId10"/>
    <p:sldId id="280" r:id="rId11"/>
    <p:sldId id="268" r:id="rId12"/>
    <p:sldId id="278" r:id="rId13"/>
    <p:sldId id="283" r:id="rId14"/>
    <p:sldId id="284" r:id="rId15"/>
    <p:sldId id="285" r:id="rId16"/>
    <p:sldId id="286" r:id="rId17"/>
    <p:sldId id="287" r:id="rId18"/>
    <p:sldId id="288" r:id="rId19"/>
    <p:sldId id="289" r:id="rId20"/>
    <p:sldId id="290" r:id="rId21"/>
    <p:sldId id="320" r:id="rId22"/>
    <p:sldId id="321" r:id="rId23"/>
    <p:sldId id="291" r:id="rId24"/>
    <p:sldId id="292" r:id="rId25"/>
    <p:sldId id="297" r:id="rId26"/>
    <p:sldId id="298" r:id="rId27"/>
    <p:sldId id="305" r:id="rId28"/>
    <p:sldId id="306" r:id="rId29"/>
    <p:sldId id="307" r:id="rId30"/>
    <p:sldId id="308" r:id="rId31"/>
    <p:sldId id="315" r:id="rId32"/>
    <p:sldId id="316" r:id="rId33"/>
    <p:sldId id="317" r:id="rId34"/>
    <p:sldId id="31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D70F2C-D61B-41AA-8689-919F2CB7C35A}" v="12" dt="2025-05-01T10:52:29.7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1370" autoAdjust="0"/>
  </p:normalViewPr>
  <p:slideViewPr>
    <p:cSldViewPr snapToGrid="0">
      <p:cViewPr varScale="1">
        <p:scale>
          <a:sx n="74" d="100"/>
          <a:sy n="74" d="100"/>
        </p:scale>
        <p:origin x="1042"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B7FD0374-CBE7-4D57-A64A-B6CEBAC62DF8}"/>
    <pc:docChg chg="undo custSel modSld">
      <pc:chgData name="Leonie Smith" userId="fed1330f33f5650e" providerId="LiveId" clId="{B7FD0374-CBE7-4D57-A64A-B6CEBAC62DF8}" dt="2022-11-29T09:34:48.583" v="166" actId="20577"/>
      <pc:docMkLst>
        <pc:docMk/>
      </pc:docMkLst>
      <pc:sldChg chg="addSp modSp modNotesTx">
        <pc:chgData name="Leonie Smith" userId="fed1330f33f5650e" providerId="LiveId" clId="{B7FD0374-CBE7-4D57-A64A-B6CEBAC62DF8}" dt="2022-11-16T04:48:16.328" v="83" actId="5793"/>
        <pc:sldMkLst>
          <pc:docMk/>
          <pc:sldMk cId="1499918570" sldId="257"/>
        </pc:sldMkLst>
      </pc:sldChg>
      <pc:sldChg chg="addSp delSp modSp mod">
        <pc:chgData name="Leonie Smith" userId="fed1330f33f5650e" providerId="LiveId" clId="{B7FD0374-CBE7-4D57-A64A-B6CEBAC62DF8}" dt="2022-11-29T09:30:31.360" v="101" actId="1076"/>
        <pc:sldMkLst>
          <pc:docMk/>
          <pc:sldMk cId="3788111665" sldId="258"/>
        </pc:sldMkLst>
      </pc:sldChg>
      <pc:sldChg chg="addSp delSp modSp mod">
        <pc:chgData name="Leonie Smith" userId="fed1330f33f5650e" providerId="LiveId" clId="{B7FD0374-CBE7-4D57-A64A-B6CEBAC62DF8}" dt="2022-11-29T08:52:21.685" v="87" actId="20577"/>
        <pc:sldMkLst>
          <pc:docMk/>
          <pc:sldMk cId="454763615" sldId="259"/>
        </pc:sldMkLst>
      </pc:sldChg>
      <pc:sldChg chg="addSp delSp modSp">
        <pc:chgData name="Leonie Smith" userId="fed1330f33f5650e" providerId="LiveId" clId="{B7FD0374-CBE7-4D57-A64A-B6CEBAC62DF8}" dt="2022-11-15T05:39:21.708" v="13"/>
        <pc:sldMkLst>
          <pc:docMk/>
          <pc:sldMk cId="641208035" sldId="263"/>
        </pc:sldMkLst>
      </pc:sldChg>
      <pc:sldChg chg="addSp modSp">
        <pc:chgData name="Leonie Smith" userId="fed1330f33f5650e" providerId="LiveId" clId="{B7FD0374-CBE7-4D57-A64A-B6CEBAC62DF8}" dt="2022-11-15T05:40:11.013" v="14"/>
        <pc:sldMkLst>
          <pc:docMk/>
          <pc:sldMk cId="3575870363" sldId="266"/>
        </pc:sldMkLst>
      </pc:sldChg>
      <pc:sldChg chg="addSp delSp modSp mod">
        <pc:chgData name="Leonie Smith" userId="fed1330f33f5650e" providerId="LiveId" clId="{B7FD0374-CBE7-4D57-A64A-B6CEBAC62DF8}" dt="2022-11-15T05:47:29.875" v="34"/>
        <pc:sldMkLst>
          <pc:docMk/>
          <pc:sldMk cId="4017137865" sldId="267"/>
        </pc:sldMkLst>
      </pc:sldChg>
      <pc:sldChg chg="addSp delSp modSp">
        <pc:chgData name="Leonie Smith" userId="fed1330f33f5650e" providerId="LiveId" clId="{B7FD0374-CBE7-4D57-A64A-B6CEBAC62DF8}" dt="2022-11-15T05:50:50.396" v="38"/>
        <pc:sldMkLst>
          <pc:docMk/>
          <pc:sldMk cId="3137811553" sldId="268"/>
        </pc:sldMkLst>
      </pc:sldChg>
      <pc:sldChg chg="addSp delSp modSp mod">
        <pc:chgData name="Leonie Smith" userId="fed1330f33f5650e" providerId="LiveId" clId="{B7FD0374-CBE7-4D57-A64A-B6CEBAC62DF8}" dt="2022-11-29T09:30:45.719" v="103" actId="21"/>
        <pc:sldMkLst>
          <pc:docMk/>
          <pc:sldMk cId="4120481681" sldId="270"/>
        </pc:sldMkLst>
      </pc:sldChg>
      <pc:sldChg chg="addSp modSp mod">
        <pc:chgData name="Leonie Smith" userId="fed1330f33f5650e" providerId="LiveId" clId="{B7FD0374-CBE7-4D57-A64A-B6CEBAC62DF8}" dt="2022-11-29T09:32:27.239" v="123" actId="20577"/>
        <pc:sldMkLst>
          <pc:docMk/>
          <pc:sldMk cId="2168401200" sldId="274"/>
        </pc:sldMkLst>
      </pc:sldChg>
      <pc:sldChg chg="addSp modSp mod">
        <pc:chgData name="Leonie Smith" userId="fed1330f33f5650e" providerId="LiveId" clId="{B7FD0374-CBE7-4D57-A64A-B6CEBAC62DF8}" dt="2022-11-29T09:32:40.233" v="125" actId="20577"/>
        <pc:sldMkLst>
          <pc:docMk/>
          <pc:sldMk cId="4265919077" sldId="277"/>
        </pc:sldMkLst>
      </pc:sldChg>
      <pc:sldChg chg="addSp modSp mod">
        <pc:chgData name="Leonie Smith" userId="fed1330f33f5650e" providerId="LiveId" clId="{B7FD0374-CBE7-4D57-A64A-B6CEBAC62DF8}" dt="2022-11-29T09:33:01.861" v="132" actId="20577"/>
        <pc:sldMkLst>
          <pc:docMk/>
          <pc:sldMk cId="210266664" sldId="278"/>
        </pc:sldMkLst>
      </pc:sldChg>
      <pc:sldChg chg="addSp modSp mod">
        <pc:chgData name="Leonie Smith" userId="fed1330f33f5650e" providerId="LiveId" clId="{B7FD0374-CBE7-4D57-A64A-B6CEBAC62DF8}" dt="2022-11-29T09:32:48.707" v="127" actId="20577"/>
        <pc:sldMkLst>
          <pc:docMk/>
          <pc:sldMk cId="791300187" sldId="280"/>
        </pc:sldMkLst>
      </pc:sldChg>
      <pc:sldChg chg="addSp modSp">
        <pc:chgData name="Leonie Smith" userId="fed1330f33f5650e" providerId="LiveId" clId="{B7FD0374-CBE7-4D57-A64A-B6CEBAC62DF8}" dt="2022-11-15T05:53:52.510" v="39"/>
        <pc:sldMkLst>
          <pc:docMk/>
          <pc:sldMk cId="963106914" sldId="283"/>
        </pc:sldMkLst>
      </pc:sldChg>
      <pc:sldChg chg="addSp modSp mod">
        <pc:chgData name="Leonie Smith" userId="fed1330f33f5650e" providerId="LiveId" clId="{B7FD0374-CBE7-4D57-A64A-B6CEBAC62DF8}" dt="2022-11-29T09:33:14.817" v="137" actId="20577"/>
        <pc:sldMkLst>
          <pc:docMk/>
          <pc:sldMk cId="4205656813" sldId="284"/>
        </pc:sldMkLst>
      </pc:sldChg>
      <pc:sldChg chg="addSp delSp modSp">
        <pc:chgData name="Leonie Smith" userId="fed1330f33f5650e" providerId="LiveId" clId="{B7FD0374-CBE7-4D57-A64A-B6CEBAC62DF8}" dt="2022-11-15T05:58:24.146" v="41"/>
        <pc:sldMkLst>
          <pc:docMk/>
          <pc:sldMk cId="2010943124" sldId="285"/>
        </pc:sldMkLst>
      </pc:sldChg>
      <pc:sldChg chg="addSp modSp mod">
        <pc:chgData name="Leonie Smith" userId="fed1330f33f5650e" providerId="LiveId" clId="{B7FD0374-CBE7-4D57-A64A-B6CEBAC62DF8}" dt="2022-11-29T09:33:26.088" v="142" actId="20577"/>
        <pc:sldMkLst>
          <pc:docMk/>
          <pc:sldMk cId="3541438970" sldId="286"/>
        </pc:sldMkLst>
      </pc:sldChg>
      <pc:sldChg chg="addSp delSp modSp">
        <pc:chgData name="Leonie Smith" userId="fed1330f33f5650e" providerId="LiveId" clId="{B7FD0374-CBE7-4D57-A64A-B6CEBAC62DF8}" dt="2022-11-15T06:01:21.637" v="47"/>
        <pc:sldMkLst>
          <pc:docMk/>
          <pc:sldMk cId="2209572333" sldId="287"/>
        </pc:sldMkLst>
      </pc:sldChg>
      <pc:sldChg chg="addSp modSp mod">
        <pc:chgData name="Leonie Smith" userId="fed1330f33f5650e" providerId="LiveId" clId="{B7FD0374-CBE7-4D57-A64A-B6CEBAC62DF8}" dt="2022-11-29T09:33:33.858" v="144" actId="20577"/>
        <pc:sldMkLst>
          <pc:docMk/>
          <pc:sldMk cId="3251522270" sldId="288"/>
        </pc:sldMkLst>
      </pc:sldChg>
      <pc:sldChg chg="addSp delSp modSp">
        <pc:chgData name="Leonie Smith" userId="fed1330f33f5650e" providerId="LiveId" clId="{B7FD0374-CBE7-4D57-A64A-B6CEBAC62DF8}" dt="2022-11-15T06:03:57.586" v="50"/>
        <pc:sldMkLst>
          <pc:docMk/>
          <pc:sldMk cId="1102905831" sldId="289"/>
        </pc:sldMkLst>
      </pc:sldChg>
      <pc:sldChg chg="addSp modSp mod">
        <pc:chgData name="Leonie Smith" userId="fed1330f33f5650e" providerId="LiveId" clId="{B7FD0374-CBE7-4D57-A64A-B6CEBAC62DF8}" dt="2022-11-29T09:33:40.259" v="146" actId="20577"/>
        <pc:sldMkLst>
          <pc:docMk/>
          <pc:sldMk cId="2673317982" sldId="290"/>
        </pc:sldMkLst>
      </pc:sldChg>
      <pc:sldChg chg="addSp delSp modSp">
        <pc:chgData name="Leonie Smith" userId="fed1330f33f5650e" providerId="LiveId" clId="{B7FD0374-CBE7-4D57-A64A-B6CEBAC62DF8}" dt="2022-11-15T06:09:02.985" v="55"/>
        <pc:sldMkLst>
          <pc:docMk/>
          <pc:sldMk cId="2909972142" sldId="291"/>
        </pc:sldMkLst>
      </pc:sldChg>
      <pc:sldChg chg="addSp modSp mod">
        <pc:chgData name="Leonie Smith" userId="fed1330f33f5650e" providerId="LiveId" clId="{B7FD0374-CBE7-4D57-A64A-B6CEBAC62DF8}" dt="2022-11-29T09:34:00.030" v="153" actId="20577"/>
        <pc:sldMkLst>
          <pc:docMk/>
          <pc:sldMk cId="2839942431" sldId="292"/>
        </pc:sldMkLst>
      </pc:sldChg>
      <pc:sldChg chg="addSp delSp modSp">
        <pc:chgData name="Leonie Smith" userId="fed1330f33f5650e" providerId="LiveId" clId="{B7FD0374-CBE7-4D57-A64A-B6CEBAC62DF8}" dt="2022-11-15T06:13:47.077" v="63"/>
        <pc:sldMkLst>
          <pc:docMk/>
          <pc:sldMk cId="4053938897" sldId="297"/>
        </pc:sldMkLst>
      </pc:sldChg>
      <pc:sldChg chg="addSp modSp mod">
        <pc:chgData name="Leonie Smith" userId="fed1330f33f5650e" providerId="LiveId" clId="{B7FD0374-CBE7-4D57-A64A-B6CEBAC62DF8}" dt="2022-11-29T09:34:11.895" v="158" actId="20577"/>
        <pc:sldMkLst>
          <pc:docMk/>
          <pc:sldMk cId="1647626368" sldId="298"/>
        </pc:sldMkLst>
      </pc:sldChg>
      <pc:sldChg chg="addSp delSp modSp">
        <pc:chgData name="Leonie Smith" userId="fed1330f33f5650e" providerId="LiveId" clId="{B7FD0374-CBE7-4D57-A64A-B6CEBAC62DF8}" dt="2022-11-15T06:16:31.069" v="65"/>
        <pc:sldMkLst>
          <pc:docMk/>
          <pc:sldMk cId="1058640365" sldId="305"/>
        </pc:sldMkLst>
      </pc:sldChg>
      <pc:sldChg chg="addSp modSp mod">
        <pc:chgData name="Leonie Smith" userId="fed1330f33f5650e" providerId="LiveId" clId="{B7FD0374-CBE7-4D57-A64A-B6CEBAC62DF8}" dt="2022-11-29T09:34:20.062" v="160" actId="20577"/>
        <pc:sldMkLst>
          <pc:docMk/>
          <pc:sldMk cId="521314663" sldId="306"/>
        </pc:sldMkLst>
      </pc:sldChg>
      <pc:sldChg chg="addSp delSp modSp">
        <pc:chgData name="Leonie Smith" userId="fed1330f33f5650e" providerId="LiveId" clId="{B7FD0374-CBE7-4D57-A64A-B6CEBAC62DF8}" dt="2022-11-15T06:17:57.532" v="68"/>
        <pc:sldMkLst>
          <pc:docMk/>
          <pc:sldMk cId="888435037" sldId="307"/>
        </pc:sldMkLst>
      </pc:sldChg>
      <pc:sldChg chg="addSp modSp mod">
        <pc:chgData name="Leonie Smith" userId="fed1330f33f5650e" providerId="LiveId" clId="{B7FD0374-CBE7-4D57-A64A-B6CEBAC62DF8}" dt="2022-11-29T09:34:30.153" v="162" actId="20577"/>
        <pc:sldMkLst>
          <pc:docMk/>
          <pc:sldMk cId="2081172398" sldId="308"/>
        </pc:sldMkLst>
      </pc:sldChg>
      <pc:sldChg chg="addSp delSp modSp">
        <pc:chgData name="Leonie Smith" userId="fed1330f33f5650e" providerId="LiveId" clId="{B7FD0374-CBE7-4D57-A64A-B6CEBAC62DF8}" dt="2022-11-15T06:20:28.449" v="72"/>
        <pc:sldMkLst>
          <pc:docMk/>
          <pc:sldMk cId="3368754703" sldId="315"/>
        </pc:sldMkLst>
      </pc:sldChg>
      <pc:sldChg chg="addSp modSp mod">
        <pc:chgData name="Leonie Smith" userId="fed1330f33f5650e" providerId="LiveId" clId="{B7FD0374-CBE7-4D57-A64A-B6CEBAC62DF8}" dt="2022-11-29T09:34:40.359" v="164" actId="20577"/>
        <pc:sldMkLst>
          <pc:docMk/>
          <pc:sldMk cId="2622201286" sldId="316"/>
        </pc:sldMkLst>
      </pc:sldChg>
      <pc:sldChg chg="addSp delSp modSp">
        <pc:chgData name="Leonie Smith" userId="fed1330f33f5650e" providerId="LiveId" clId="{B7FD0374-CBE7-4D57-A64A-B6CEBAC62DF8}" dt="2022-11-16T04:47:46.869" v="79"/>
        <pc:sldMkLst>
          <pc:docMk/>
          <pc:sldMk cId="1397037191" sldId="317"/>
        </pc:sldMkLst>
      </pc:sldChg>
      <pc:sldChg chg="addSp modSp mod">
        <pc:chgData name="Leonie Smith" userId="fed1330f33f5650e" providerId="LiveId" clId="{B7FD0374-CBE7-4D57-A64A-B6CEBAC62DF8}" dt="2022-11-29T09:34:48.583" v="166" actId="20577"/>
        <pc:sldMkLst>
          <pc:docMk/>
          <pc:sldMk cId="2652522633" sldId="318"/>
        </pc:sldMkLst>
      </pc:sldChg>
      <pc:sldChg chg="addSp delSp modSp">
        <pc:chgData name="Leonie Smith" userId="fed1330f33f5650e" providerId="LiveId" clId="{B7FD0374-CBE7-4D57-A64A-B6CEBAC62DF8}" dt="2022-11-15T06:07:12.894" v="53"/>
        <pc:sldMkLst>
          <pc:docMk/>
          <pc:sldMk cId="1236421497" sldId="320"/>
        </pc:sldMkLst>
      </pc:sldChg>
      <pc:sldChg chg="addSp modSp mod">
        <pc:chgData name="Leonie Smith" userId="fed1330f33f5650e" providerId="LiveId" clId="{B7FD0374-CBE7-4D57-A64A-B6CEBAC62DF8}" dt="2022-11-29T09:33:51.640" v="151" actId="20577"/>
        <pc:sldMkLst>
          <pc:docMk/>
          <pc:sldMk cId="3533831451" sldId="321"/>
        </pc:sldMkLst>
      </pc:sldChg>
    </pc:docChg>
  </pc:docChgLst>
  <pc:docChgLst>
    <pc:chgData name="Alfred Smith" userId="3c60a3631c0db8ad" providerId="LiveId" clId="{8C755B56-881A-4456-98EA-06D3313B5E42}"/>
    <pc:docChg chg="custSel modSld">
      <pc:chgData name="Alfred Smith" userId="3c60a3631c0db8ad" providerId="LiveId" clId="{8C755B56-881A-4456-98EA-06D3313B5E42}" dt="2025-04-16T09:41:52.422" v="32"/>
      <pc:docMkLst>
        <pc:docMk/>
      </pc:docMkLst>
      <pc:sldChg chg="addSp delSp modSp mod">
        <pc:chgData name="Alfred Smith" userId="3c60a3631c0db8ad" providerId="LiveId" clId="{8C755B56-881A-4456-98EA-06D3313B5E42}" dt="2025-04-16T09:38:32.235" v="1"/>
        <pc:sldMkLst>
          <pc:docMk/>
          <pc:sldMk cId="1499918570" sldId="257"/>
        </pc:sldMkLst>
        <pc:spChg chg="add mod">
          <ac:chgData name="Alfred Smith" userId="3c60a3631c0db8ad" providerId="LiveId" clId="{8C755B56-881A-4456-98EA-06D3313B5E42}" dt="2025-04-16T09:38:32.235" v="1"/>
          <ac:spMkLst>
            <pc:docMk/>
            <pc:sldMk cId="1499918570" sldId="257"/>
            <ac:spMk id="5" creationId="{706F07FF-1C59-7C4B-F740-2220D9150CB9}"/>
          </ac:spMkLst>
        </pc:spChg>
      </pc:sldChg>
      <pc:sldChg chg="addSp delSp modSp mod">
        <pc:chgData name="Alfred Smith" userId="3c60a3631c0db8ad" providerId="LiveId" clId="{8C755B56-881A-4456-98EA-06D3313B5E42}" dt="2025-04-16T09:39:04.678" v="4"/>
        <pc:sldMkLst>
          <pc:docMk/>
          <pc:sldMk cId="641208035" sldId="263"/>
        </pc:sldMkLst>
        <pc:spChg chg="add mod">
          <ac:chgData name="Alfred Smith" userId="3c60a3631c0db8ad" providerId="LiveId" clId="{8C755B56-881A-4456-98EA-06D3313B5E42}" dt="2025-04-16T09:39:04.678" v="4"/>
          <ac:spMkLst>
            <pc:docMk/>
            <pc:sldMk cId="641208035" sldId="263"/>
            <ac:spMk id="2" creationId="{63A87C4D-D5EA-6B09-5D70-03FDED6DFFE8}"/>
          </ac:spMkLst>
        </pc:spChg>
        <pc:spChg chg="add mod">
          <ac:chgData name="Alfred Smith" userId="3c60a3631c0db8ad" providerId="LiveId" clId="{8C755B56-881A-4456-98EA-06D3313B5E42}" dt="2025-04-16T09:39:04.678" v="4"/>
          <ac:spMkLst>
            <pc:docMk/>
            <pc:sldMk cId="641208035" sldId="263"/>
            <ac:spMk id="5" creationId="{63550800-AAA8-D9BA-2766-2E769B663F75}"/>
          </ac:spMkLst>
        </pc:spChg>
      </pc:sldChg>
      <pc:sldChg chg="addSp delSp modSp mod">
        <pc:chgData name="Alfred Smith" userId="3c60a3631c0db8ad" providerId="LiveId" clId="{8C755B56-881A-4456-98EA-06D3313B5E42}" dt="2025-04-16T09:39:16.260" v="6"/>
        <pc:sldMkLst>
          <pc:docMk/>
          <pc:sldMk cId="3575870363" sldId="266"/>
        </pc:sldMkLst>
        <pc:spChg chg="add mod">
          <ac:chgData name="Alfred Smith" userId="3c60a3631c0db8ad" providerId="LiveId" clId="{8C755B56-881A-4456-98EA-06D3313B5E42}" dt="2025-04-16T09:39:16.260" v="6"/>
          <ac:spMkLst>
            <pc:docMk/>
            <pc:sldMk cId="3575870363" sldId="266"/>
            <ac:spMk id="5" creationId="{E30A1A7B-EC24-56B5-6CDC-8D73AF3544B9}"/>
          </ac:spMkLst>
        </pc:spChg>
        <pc:spChg chg="add mod">
          <ac:chgData name="Alfred Smith" userId="3c60a3631c0db8ad" providerId="LiveId" clId="{8C755B56-881A-4456-98EA-06D3313B5E42}" dt="2025-04-16T09:39:16.260" v="6"/>
          <ac:spMkLst>
            <pc:docMk/>
            <pc:sldMk cId="3575870363" sldId="266"/>
            <ac:spMk id="6" creationId="{6BBC48D3-6922-BA47-B38D-EF37AD02FC6E}"/>
          </ac:spMkLst>
        </pc:spChg>
      </pc:sldChg>
      <pc:sldChg chg="addSp delSp modSp mod">
        <pc:chgData name="Alfred Smith" userId="3c60a3631c0db8ad" providerId="LiveId" clId="{8C755B56-881A-4456-98EA-06D3313B5E42}" dt="2025-04-16T09:39:26.930" v="8"/>
        <pc:sldMkLst>
          <pc:docMk/>
          <pc:sldMk cId="4017137865" sldId="267"/>
        </pc:sldMkLst>
        <pc:spChg chg="add mod">
          <ac:chgData name="Alfred Smith" userId="3c60a3631c0db8ad" providerId="LiveId" clId="{8C755B56-881A-4456-98EA-06D3313B5E42}" dt="2025-04-16T09:39:26.930" v="8"/>
          <ac:spMkLst>
            <pc:docMk/>
            <pc:sldMk cId="4017137865" sldId="267"/>
            <ac:spMk id="2" creationId="{613CD881-EDE4-B3CB-88F5-0042ED16809A}"/>
          </ac:spMkLst>
        </pc:spChg>
        <pc:spChg chg="add mod">
          <ac:chgData name="Alfred Smith" userId="3c60a3631c0db8ad" providerId="LiveId" clId="{8C755B56-881A-4456-98EA-06D3313B5E42}" dt="2025-04-16T09:39:26.930" v="8"/>
          <ac:spMkLst>
            <pc:docMk/>
            <pc:sldMk cId="4017137865" sldId="267"/>
            <ac:spMk id="5" creationId="{76A39500-4C2B-8CAD-0145-79CF993E83EB}"/>
          </ac:spMkLst>
        </pc:spChg>
      </pc:sldChg>
      <pc:sldChg chg="addSp delSp modSp mod">
        <pc:chgData name="Alfred Smith" userId="3c60a3631c0db8ad" providerId="LiveId" clId="{8C755B56-881A-4456-98EA-06D3313B5E42}" dt="2025-04-16T09:39:39.058" v="10"/>
        <pc:sldMkLst>
          <pc:docMk/>
          <pc:sldMk cId="3137811553" sldId="268"/>
        </pc:sldMkLst>
        <pc:spChg chg="add mod">
          <ac:chgData name="Alfred Smith" userId="3c60a3631c0db8ad" providerId="LiveId" clId="{8C755B56-881A-4456-98EA-06D3313B5E42}" dt="2025-04-16T09:39:39.058" v="10"/>
          <ac:spMkLst>
            <pc:docMk/>
            <pc:sldMk cId="3137811553" sldId="268"/>
            <ac:spMk id="5" creationId="{CF30BC7E-8DC6-1D90-A44F-79752F5FA53D}"/>
          </ac:spMkLst>
        </pc:spChg>
      </pc:sldChg>
      <pc:sldChg chg="addSp modSp">
        <pc:chgData name="Alfred Smith" userId="3c60a3631c0db8ad" providerId="LiveId" clId="{8C755B56-881A-4456-98EA-06D3313B5E42}" dt="2025-04-16T09:38:55.297" v="2"/>
        <pc:sldMkLst>
          <pc:docMk/>
          <pc:sldMk cId="4120481681" sldId="270"/>
        </pc:sldMkLst>
        <pc:spChg chg="add mod">
          <ac:chgData name="Alfred Smith" userId="3c60a3631c0db8ad" providerId="LiveId" clId="{8C755B56-881A-4456-98EA-06D3313B5E42}" dt="2025-04-16T09:38:55.297" v="2"/>
          <ac:spMkLst>
            <pc:docMk/>
            <pc:sldMk cId="4120481681" sldId="270"/>
            <ac:spMk id="3" creationId="{B54D1802-9273-2265-07AD-E2F2D5927851}"/>
          </ac:spMkLst>
        </pc:spChg>
      </pc:sldChg>
      <pc:sldChg chg="addSp delSp modSp mod">
        <pc:chgData name="Alfred Smith" userId="3c60a3631c0db8ad" providerId="LiveId" clId="{8C755B56-881A-4456-98EA-06D3313B5E42}" dt="2025-04-16T09:39:49.949" v="12"/>
        <pc:sldMkLst>
          <pc:docMk/>
          <pc:sldMk cId="963106914" sldId="283"/>
        </pc:sldMkLst>
        <pc:spChg chg="add mod">
          <ac:chgData name="Alfred Smith" userId="3c60a3631c0db8ad" providerId="LiveId" clId="{8C755B56-881A-4456-98EA-06D3313B5E42}" dt="2025-04-16T09:39:49.949" v="12"/>
          <ac:spMkLst>
            <pc:docMk/>
            <pc:sldMk cId="963106914" sldId="283"/>
            <ac:spMk id="6" creationId="{539E363E-DFB4-C47D-7C94-4E6740A2B0D4}"/>
          </ac:spMkLst>
        </pc:spChg>
      </pc:sldChg>
      <pc:sldChg chg="addSp delSp modSp mod">
        <pc:chgData name="Alfred Smith" userId="3c60a3631c0db8ad" providerId="LiveId" clId="{8C755B56-881A-4456-98EA-06D3313B5E42}" dt="2025-04-16T09:40:02.569" v="14"/>
        <pc:sldMkLst>
          <pc:docMk/>
          <pc:sldMk cId="2010943124" sldId="285"/>
        </pc:sldMkLst>
        <pc:spChg chg="add mod">
          <ac:chgData name="Alfred Smith" userId="3c60a3631c0db8ad" providerId="LiveId" clId="{8C755B56-881A-4456-98EA-06D3313B5E42}" dt="2025-04-16T09:40:02.569" v="14"/>
          <ac:spMkLst>
            <pc:docMk/>
            <pc:sldMk cId="2010943124" sldId="285"/>
            <ac:spMk id="6" creationId="{8B9348F0-1291-2FF5-73DA-04570F9861BA}"/>
          </ac:spMkLst>
        </pc:spChg>
      </pc:sldChg>
      <pc:sldChg chg="addSp delSp modSp mod">
        <pc:chgData name="Alfred Smith" userId="3c60a3631c0db8ad" providerId="LiveId" clId="{8C755B56-881A-4456-98EA-06D3313B5E42}" dt="2025-04-16T09:40:12.488" v="16"/>
        <pc:sldMkLst>
          <pc:docMk/>
          <pc:sldMk cId="2209572333" sldId="287"/>
        </pc:sldMkLst>
        <pc:spChg chg="add mod">
          <ac:chgData name="Alfred Smith" userId="3c60a3631c0db8ad" providerId="LiveId" clId="{8C755B56-881A-4456-98EA-06D3313B5E42}" dt="2025-04-16T09:40:12.488" v="16"/>
          <ac:spMkLst>
            <pc:docMk/>
            <pc:sldMk cId="2209572333" sldId="287"/>
            <ac:spMk id="2" creationId="{D587401E-0271-2056-11A6-64E7D489F5EE}"/>
          </ac:spMkLst>
        </pc:spChg>
        <pc:spChg chg="add mod">
          <ac:chgData name="Alfred Smith" userId="3c60a3631c0db8ad" providerId="LiveId" clId="{8C755B56-881A-4456-98EA-06D3313B5E42}" dt="2025-04-16T09:40:12.488" v="16"/>
          <ac:spMkLst>
            <pc:docMk/>
            <pc:sldMk cId="2209572333" sldId="287"/>
            <ac:spMk id="5" creationId="{8F2E2290-906B-4426-74F5-708F08310AE3}"/>
          </ac:spMkLst>
        </pc:spChg>
      </pc:sldChg>
      <pc:sldChg chg="addSp delSp modSp mod">
        <pc:chgData name="Alfred Smith" userId="3c60a3631c0db8ad" providerId="LiveId" clId="{8C755B56-881A-4456-98EA-06D3313B5E42}" dt="2025-04-16T09:40:24.012" v="18"/>
        <pc:sldMkLst>
          <pc:docMk/>
          <pc:sldMk cId="1102905831" sldId="289"/>
        </pc:sldMkLst>
        <pc:spChg chg="add mod">
          <ac:chgData name="Alfred Smith" userId="3c60a3631c0db8ad" providerId="LiveId" clId="{8C755B56-881A-4456-98EA-06D3313B5E42}" dt="2025-04-16T09:40:24.012" v="18"/>
          <ac:spMkLst>
            <pc:docMk/>
            <pc:sldMk cId="1102905831" sldId="289"/>
            <ac:spMk id="5" creationId="{C381EEAB-9122-5656-B823-D72216DB4AB6}"/>
          </ac:spMkLst>
        </pc:spChg>
      </pc:sldChg>
      <pc:sldChg chg="addSp delSp modSp mod">
        <pc:chgData name="Alfred Smith" userId="3c60a3631c0db8ad" providerId="LiveId" clId="{8C755B56-881A-4456-98EA-06D3313B5E42}" dt="2025-04-16T09:40:40.855" v="22"/>
        <pc:sldMkLst>
          <pc:docMk/>
          <pc:sldMk cId="2909972142" sldId="291"/>
        </pc:sldMkLst>
        <pc:spChg chg="add mod">
          <ac:chgData name="Alfred Smith" userId="3c60a3631c0db8ad" providerId="LiveId" clId="{8C755B56-881A-4456-98EA-06D3313B5E42}" dt="2025-04-16T09:40:40.855" v="22"/>
          <ac:spMkLst>
            <pc:docMk/>
            <pc:sldMk cId="2909972142" sldId="291"/>
            <ac:spMk id="6" creationId="{F6BEBDAE-3C38-C813-7023-FB9EA3ED02A6}"/>
          </ac:spMkLst>
        </pc:spChg>
      </pc:sldChg>
      <pc:sldChg chg="addSp delSp modSp mod">
        <pc:chgData name="Alfred Smith" userId="3c60a3631c0db8ad" providerId="LiveId" clId="{8C755B56-881A-4456-98EA-06D3313B5E42}" dt="2025-04-16T09:40:48.605" v="24"/>
        <pc:sldMkLst>
          <pc:docMk/>
          <pc:sldMk cId="4053938897" sldId="297"/>
        </pc:sldMkLst>
        <pc:spChg chg="add mod">
          <ac:chgData name="Alfred Smith" userId="3c60a3631c0db8ad" providerId="LiveId" clId="{8C755B56-881A-4456-98EA-06D3313B5E42}" dt="2025-04-16T09:40:48.605" v="24"/>
          <ac:spMkLst>
            <pc:docMk/>
            <pc:sldMk cId="4053938897" sldId="297"/>
            <ac:spMk id="5" creationId="{1F6BA701-C1AC-DFDB-6629-9007C305D51F}"/>
          </ac:spMkLst>
        </pc:spChg>
      </pc:sldChg>
      <pc:sldChg chg="addSp delSp modSp mod">
        <pc:chgData name="Alfred Smith" userId="3c60a3631c0db8ad" providerId="LiveId" clId="{8C755B56-881A-4456-98EA-06D3313B5E42}" dt="2025-04-16T09:40:57.517" v="26"/>
        <pc:sldMkLst>
          <pc:docMk/>
          <pc:sldMk cId="1058640365" sldId="305"/>
        </pc:sldMkLst>
        <pc:spChg chg="add mod">
          <ac:chgData name="Alfred Smith" userId="3c60a3631c0db8ad" providerId="LiveId" clId="{8C755B56-881A-4456-98EA-06D3313B5E42}" dt="2025-04-16T09:40:57.517" v="26"/>
          <ac:spMkLst>
            <pc:docMk/>
            <pc:sldMk cId="1058640365" sldId="305"/>
            <ac:spMk id="6" creationId="{1F15DB90-B7E1-136C-4D4C-83A7DD1ECFC2}"/>
          </ac:spMkLst>
        </pc:spChg>
      </pc:sldChg>
      <pc:sldChg chg="addSp delSp modSp mod">
        <pc:chgData name="Alfred Smith" userId="3c60a3631c0db8ad" providerId="LiveId" clId="{8C755B56-881A-4456-98EA-06D3313B5E42}" dt="2025-04-16T09:41:23.758" v="28"/>
        <pc:sldMkLst>
          <pc:docMk/>
          <pc:sldMk cId="888435037" sldId="307"/>
        </pc:sldMkLst>
        <pc:spChg chg="add mod">
          <ac:chgData name="Alfred Smith" userId="3c60a3631c0db8ad" providerId="LiveId" clId="{8C755B56-881A-4456-98EA-06D3313B5E42}" dt="2025-04-16T09:41:23.758" v="28"/>
          <ac:spMkLst>
            <pc:docMk/>
            <pc:sldMk cId="888435037" sldId="307"/>
            <ac:spMk id="5" creationId="{3C54D43B-4791-D2E3-C6A5-89E435E9A1FF}"/>
          </ac:spMkLst>
        </pc:spChg>
      </pc:sldChg>
      <pc:sldChg chg="addSp delSp modSp mod">
        <pc:chgData name="Alfred Smith" userId="3c60a3631c0db8ad" providerId="LiveId" clId="{8C755B56-881A-4456-98EA-06D3313B5E42}" dt="2025-04-16T09:41:41.027" v="30"/>
        <pc:sldMkLst>
          <pc:docMk/>
          <pc:sldMk cId="3368754703" sldId="315"/>
        </pc:sldMkLst>
        <pc:spChg chg="add mod">
          <ac:chgData name="Alfred Smith" userId="3c60a3631c0db8ad" providerId="LiveId" clId="{8C755B56-881A-4456-98EA-06D3313B5E42}" dt="2025-04-16T09:41:41.027" v="30"/>
          <ac:spMkLst>
            <pc:docMk/>
            <pc:sldMk cId="3368754703" sldId="315"/>
            <ac:spMk id="2" creationId="{28CA924E-7EE7-01B2-17C0-0C9C5F0E57F0}"/>
          </ac:spMkLst>
        </pc:spChg>
        <pc:spChg chg="add mod">
          <ac:chgData name="Alfred Smith" userId="3c60a3631c0db8ad" providerId="LiveId" clId="{8C755B56-881A-4456-98EA-06D3313B5E42}" dt="2025-04-16T09:41:41.027" v="30"/>
          <ac:spMkLst>
            <pc:docMk/>
            <pc:sldMk cId="3368754703" sldId="315"/>
            <ac:spMk id="5" creationId="{3757DA5B-9E6D-A77B-4F62-954D00BABEE2}"/>
          </ac:spMkLst>
        </pc:spChg>
      </pc:sldChg>
      <pc:sldChg chg="addSp delSp modSp mod">
        <pc:chgData name="Alfred Smith" userId="3c60a3631c0db8ad" providerId="LiveId" clId="{8C755B56-881A-4456-98EA-06D3313B5E42}" dt="2025-04-16T09:41:52.422" v="32"/>
        <pc:sldMkLst>
          <pc:docMk/>
          <pc:sldMk cId="1397037191" sldId="317"/>
        </pc:sldMkLst>
        <pc:spChg chg="add mod">
          <ac:chgData name="Alfred Smith" userId="3c60a3631c0db8ad" providerId="LiveId" clId="{8C755B56-881A-4456-98EA-06D3313B5E42}" dt="2025-04-16T09:41:52.422" v="32"/>
          <ac:spMkLst>
            <pc:docMk/>
            <pc:sldMk cId="1397037191" sldId="317"/>
            <ac:spMk id="2" creationId="{FA953891-F9A6-6F1F-EF1F-773D89157345}"/>
          </ac:spMkLst>
        </pc:spChg>
        <pc:spChg chg="add mod">
          <ac:chgData name="Alfred Smith" userId="3c60a3631c0db8ad" providerId="LiveId" clId="{8C755B56-881A-4456-98EA-06D3313B5E42}" dt="2025-04-16T09:41:52.422" v="32"/>
          <ac:spMkLst>
            <pc:docMk/>
            <pc:sldMk cId="1397037191" sldId="317"/>
            <ac:spMk id="5" creationId="{DE25E358-D6B2-FB59-8F82-40EA51BD9599}"/>
          </ac:spMkLst>
        </pc:spChg>
      </pc:sldChg>
      <pc:sldChg chg="addSp delSp modSp mod">
        <pc:chgData name="Alfred Smith" userId="3c60a3631c0db8ad" providerId="LiveId" clId="{8C755B56-881A-4456-98EA-06D3313B5E42}" dt="2025-04-16T09:40:32.147" v="20"/>
        <pc:sldMkLst>
          <pc:docMk/>
          <pc:sldMk cId="1236421497" sldId="320"/>
        </pc:sldMkLst>
        <pc:spChg chg="add mod">
          <ac:chgData name="Alfred Smith" userId="3c60a3631c0db8ad" providerId="LiveId" clId="{8C755B56-881A-4456-98EA-06D3313B5E42}" dt="2025-04-16T09:40:32.147" v="20"/>
          <ac:spMkLst>
            <pc:docMk/>
            <pc:sldMk cId="1236421497" sldId="320"/>
            <ac:spMk id="5" creationId="{7B1F110F-8E2C-7F20-2E9B-0C8155105051}"/>
          </ac:spMkLst>
        </pc:spChg>
      </pc:sldChg>
    </pc:docChg>
  </pc:docChgLst>
  <pc:docChgLst>
    <pc:chgData name="Alfred Smith" userId="3c60a3631c0db8ad" providerId="LiveId" clId="{AED70F2C-D61B-41AA-8689-919F2CB7C35A}"/>
    <pc:docChg chg="custSel modSld">
      <pc:chgData name="Alfred Smith" userId="3c60a3631c0db8ad" providerId="LiveId" clId="{AED70F2C-D61B-41AA-8689-919F2CB7C35A}" dt="2025-05-16T12:30:47.578" v="41" actId="27636"/>
      <pc:docMkLst>
        <pc:docMk/>
      </pc:docMkLst>
      <pc:sldChg chg="modSp mod">
        <pc:chgData name="Alfred Smith" userId="3c60a3631c0db8ad" providerId="LiveId" clId="{AED70F2C-D61B-41AA-8689-919F2CB7C35A}" dt="2025-05-16T12:30:47.578" v="41" actId="27636"/>
        <pc:sldMkLst>
          <pc:docMk/>
          <pc:sldMk cId="1499918570" sldId="257"/>
        </pc:sldMkLst>
        <pc:spChg chg="mod">
          <ac:chgData name="Alfred Smith" userId="3c60a3631c0db8ad" providerId="LiveId" clId="{AED70F2C-D61B-41AA-8689-919F2CB7C35A}" dt="2025-05-16T12:30:47.578" v="41" actId="27636"/>
          <ac:spMkLst>
            <pc:docMk/>
            <pc:sldMk cId="1499918570" sldId="257"/>
            <ac:spMk id="5" creationId="{706F07FF-1C59-7C4B-F740-2220D9150CB9}"/>
          </ac:spMkLst>
        </pc:spChg>
      </pc:sldChg>
      <pc:sldChg chg="modSp">
        <pc:chgData name="Alfred Smith" userId="3c60a3631c0db8ad" providerId="LiveId" clId="{AED70F2C-D61B-41AA-8689-919F2CB7C35A}" dt="2025-05-01T09:56:17.083" v="0"/>
        <pc:sldMkLst>
          <pc:docMk/>
          <pc:sldMk cId="3788111665" sldId="258"/>
        </pc:sldMkLst>
        <pc:spChg chg="mod">
          <ac:chgData name="Alfred Smith" userId="3c60a3631c0db8ad" providerId="LiveId" clId="{AED70F2C-D61B-41AA-8689-919F2CB7C35A}" dt="2025-05-01T09:56:17.083" v="0"/>
          <ac:spMkLst>
            <pc:docMk/>
            <pc:sldMk cId="3788111665" sldId="258"/>
            <ac:spMk id="2" creationId="{3FA1D1AC-1D53-7C7C-B9C0-C24216EE714F}"/>
          </ac:spMkLst>
        </pc:spChg>
      </pc:sldChg>
      <pc:sldChg chg="modSp">
        <pc:chgData name="Alfred Smith" userId="3c60a3631c0db8ad" providerId="LiveId" clId="{AED70F2C-D61B-41AA-8689-919F2CB7C35A}" dt="2025-05-01T09:56:17.083" v="0"/>
        <pc:sldMkLst>
          <pc:docMk/>
          <pc:sldMk cId="454763615" sldId="259"/>
        </pc:sldMkLst>
        <pc:spChg chg="mod">
          <ac:chgData name="Alfred Smith" userId="3c60a3631c0db8ad" providerId="LiveId" clId="{AED70F2C-D61B-41AA-8689-919F2CB7C35A}" dt="2025-05-01T09:56:17.083" v="0"/>
          <ac:spMkLst>
            <pc:docMk/>
            <pc:sldMk cId="454763615" sldId="259"/>
            <ac:spMk id="3" creationId="{A58184BD-88F1-BA02-40C1-D8403D0EEC0D}"/>
          </ac:spMkLst>
        </pc:spChg>
      </pc:sldChg>
      <pc:sldChg chg="modSp mod">
        <pc:chgData name="Alfred Smith" userId="3c60a3631c0db8ad" providerId="LiveId" clId="{AED70F2C-D61B-41AA-8689-919F2CB7C35A}" dt="2025-05-01T09:57:19.812" v="3" actId="404"/>
        <pc:sldMkLst>
          <pc:docMk/>
          <pc:sldMk cId="641208035" sldId="263"/>
        </pc:sldMkLst>
        <pc:spChg chg="mod">
          <ac:chgData name="Alfred Smith" userId="3c60a3631c0db8ad" providerId="LiveId" clId="{AED70F2C-D61B-41AA-8689-919F2CB7C35A}" dt="2025-05-01T09:57:19.812" v="3" actId="404"/>
          <ac:spMkLst>
            <pc:docMk/>
            <pc:sldMk cId="641208035" sldId="263"/>
            <ac:spMk id="2" creationId="{63A87C4D-D5EA-6B09-5D70-03FDED6DFFE8}"/>
          </ac:spMkLst>
        </pc:spChg>
      </pc:sldChg>
      <pc:sldChg chg="modSp mod">
        <pc:chgData name="Alfred Smith" userId="3c60a3631c0db8ad" providerId="LiveId" clId="{AED70F2C-D61B-41AA-8689-919F2CB7C35A}" dt="2025-05-01T09:57:50.911" v="5"/>
        <pc:sldMkLst>
          <pc:docMk/>
          <pc:sldMk cId="3575870363" sldId="266"/>
        </pc:sldMkLst>
        <pc:spChg chg="mod">
          <ac:chgData name="Alfred Smith" userId="3c60a3631c0db8ad" providerId="LiveId" clId="{AED70F2C-D61B-41AA-8689-919F2CB7C35A}" dt="2025-05-01T09:57:50.911" v="5"/>
          <ac:spMkLst>
            <pc:docMk/>
            <pc:sldMk cId="3575870363" sldId="266"/>
            <ac:spMk id="5" creationId="{E30A1A7B-EC24-56B5-6CDC-8D73AF3544B9}"/>
          </ac:spMkLst>
        </pc:spChg>
      </pc:sldChg>
      <pc:sldChg chg="modSp mod">
        <pc:chgData name="Alfred Smith" userId="3c60a3631c0db8ad" providerId="LiveId" clId="{AED70F2C-D61B-41AA-8689-919F2CB7C35A}" dt="2025-05-01T09:59:08.670" v="11" actId="20577"/>
        <pc:sldMkLst>
          <pc:docMk/>
          <pc:sldMk cId="4017137865" sldId="267"/>
        </pc:sldMkLst>
        <pc:spChg chg="mod">
          <ac:chgData name="Alfred Smith" userId="3c60a3631c0db8ad" providerId="LiveId" clId="{AED70F2C-D61B-41AA-8689-919F2CB7C35A}" dt="2025-05-01T09:59:08.670" v="11" actId="20577"/>
          <ac:spMkLst>
            <pc:docMk/>
            <pc:sldMk cId="4017137865" sldId="267"/>
            <ac:spMk id="2" creationId="{613CD881-EDE4-B3CB-88F5-0042ED16809A}"/>
          </ac:spMkLst>
        </pc:spChg>
      </pc:sldChg>
      <pc:sldChg chg="addSp delSp modSp mod">
        <pc:chgData name="Alfred Smith" userId="3c60a3631c0db8ad" providerId="LiveId" clId="{AED70F2C-D61B-41AA-8689-919F2CB7C35A}" dt="2025-05-01T10:01:20.526" v="13"/>
        <pc:sldMkLst>
          <pc:docMk/>
          <pc:sldMk cId="3137811553" sldId="268"/>
        </pc:sldMkLst>
        <pc:spChg chg="add mod">
          <ac:chgData name="Alfred Smith" userId="3c60a3631c0db8ad" providerId="LiveId" clId="{AED70F2C-D61B-41AA-8689-919F2CB7C35A}" dt="2025-05-01T10:01:20.526" v="13"/>
          <ac:spMkLst>
            <pc:docMk/>
            <pc:sldMk cId="3137811553" sldId="268"/>
            <ac:spMk id="3" creationId="{C0D3A26B-8BF4-EC2B-D451-1B5CB12923A1}"/>
          </ac:spMkLst>
        </pc:spChg>
      </pc:sldChg>
      <pc:sldChg chg="modSp">
        <pc:chgData name="Alfred Smith" userId="3c60a3631c0db8ad" providerId="LiveId" clId="{AED70F2C-D61B-41AA-8689-919F2CB7C35A}" dt="2025-05-01T09:56:17.083" v="0"/>
        <pc:sldMkLst>
          <pc:docMk/>
          <pc:sldMk cId="4120481681" sldId="270"/>
        </pc:sldMkLst>
        <pc:spChg chg="mod">
          <ac:chgData name="Alfred Smith" userId="3c60a3631c0db8ad" providerId="LiveId" clId="{AED70F2C-D61B-41AA-8689-919F2CB7C35A}" dt="2025-05-01T09:56:17.083" v="0"/>
          <ac:spMkLst>
            <pc:docMk/>
            <pc:sldMk cId="4120481681" sldId="270"/>
            <ac:spMk id="4" creationId="{AA17FD8C-B38A-333F-6552-EAAB2E44E79D}"/>
          </ac:spMkLst>
        </pc:spChg>
      </pc:sldChg>
      <pc:sldChg chg="modSp">
        <pc:chgData name="Alfred Smith" userId="3c60a3631c0db8ad" providerId="LiveId" clId="{AED70F2C-D61B-41AA-8689-919F2CB7C35A}" dt="2025-05-01T09:56:17.083" v="0"/>
        <pc:sldMkLst>
          <pc:docMk/>
          <pc:sldMk cId="2168401200" sldId="274"/>
        </pc:sldMkLst>
        <pc:spChg chg="mod">
          <ac:chgData name="Alfred Smith" userId="3c60a3631c0db8ad" providerId="LiveId" clId="{AED70F2C-D61B-41AA-8689-919F2CB7C35A}" dt="2025-05-01T09:56:17.083" v="0"/>
          <ac:spMkLst>
            <pc:docMk/>
            <pc:sldMk cId="2168401200" sldId="274"/>
            <ac:spMk id="2" creationId="{56FA6465-B6BF-627F-B1D4-B1BF5604CDAA}"/>
          </ac:spMkLst>
        </pc:spChg>
      </pc:sldChg>
      <pc:sldChg chg="modSp">
        <pc:chgData name="Alfred Smith" userId="3c60a3631c0db8ad" providerId="LiveId" clId="{AED70F2C-D61B-41AA-8689-919F2CB7C35A}" dt="2025-05-01T09:56:17.083" v="0"/>
        <pc:sldMkLst>
          <pc:docMk/>
          <pc:sldMk cId="4265919077" sldId="277"/>
        </pc:sldMkLst>
        <pc:spChg chg="mod">
          <ac:chgData name="Alfred Smith" userId="3c60a3631c0db8ad" providerId="LiveId" clId="{AED70F2C-D61B-41AA-8689-919F2CB7C35A}" dt="2025-05-01T09:56:17.083" v="0"/>
          <ac:spMkLst>
            <pc:docMk/>
            <pc:sldMk cId="4265919077" sldId="277"/>
            <ac:spMk id="2" creationId="{D40C26E9-5A3D-AFD9-6005-A293941F153B}"/>
          </ac:spMkLst>
        </pc:spChg>
      </pc:sldChg>
      <pc:sldChg chg="modSp">
        <pc:chgData name="Alfred Smith" userId="3c60a3631c0db8ad" providerId="LiveId" clId="{AED70F2C-D61B-41AA-8689-919F2CB7C35A}" dt="2025-05-01T09:56:17.083" v="0"/>
        <pc:sldMkLst>
          <pc:docMk/>
          <pc:sldMk cId="210266664" sldId="278"/>
        </pc:sldMkLst>
        <pc:spChg chg="mod">
          <ac:chgData name="Alfred Smith" userId="3c60a3631c0db8ad" providerId="LiveId" clId="{AED70F2C-D61B-41AA-8689-919F2CB7C35A}" dt="2025-05-01T09:56:17.083" v="0"/>
          <ac:spMkLst>
            <pc:docMk/>
            <pc:sldMk cId="210266664" sldId="278"/>
            <ac:spMk id="2" creationId="{BAACD044-155D-BD66-3BB5-7288EAC5927B}"/>
          </ac:spMkLst>
        </pc:spChg>
      </pc:sldChg>
      <pc:sldChg chg="modSp">
        <pc:chgData name="Alfred Smith" userId="3c60a3631c0db8ad" providerId="LiveId" clId="{AED70F2C-D61B-41AA-8689-919F2CB7C35A}" dt="2025-05-01T09:56:17.083" v="0"/>
        <pc:sldMkLst>
          <pc:docMk/>
          <pc:sldMk cId="791300187" sldId="280"/>
        </pc:sldMkLst>
        <pc:spChg chg="mod">
          <ac:chgData name="Alfred Smith" userId="3c60a3631c0db8ad" providerId="LiveId" clId="{AED70F2C-D61B-41AA-8689-919F2CB7C35A}" dt="2025-05-01T09:56:17.083" v="0"/>
          <ac:spMkLst>
            <pc:docMk/>
            <pc:sldMk cId="791300187" sldId="280"/>
            <ac:spMk id="2" creationId="{4BAF082E-42A9-6729-152E-02C1D226886E}"/>
          </ac:spMkLst>
        </pc:spChg>
      </pc:sldChg>
      <pc:sldChg chg="addSp delSp modSp mod">
        <pc:chgData name="Alfred Smith" userId="3c60a3631c0db8ad" providerId="LiveId" clId="{AED70F2C-D61B-41AA-8689-919F2CB7C35A}" dt="2025-05-01T10:02:02.333" v="15"/>
        <pc:sldMkLst>
          <pc:docMk/>
          <pc:sldMk cId="963106914" sldId="283"/>
        </pc:sldMkLst>
        <pc:spChg chg="add mod">
          <ac:chgData name="Alfred Smith" userId="3c60a3631c0db8ad" providerId="LiveId" clId="{AED70F2C-D61B-41AA-8689-919F2CB7C35A}" dt="2025-05-01T10:02:02.333" v="15"/>
          <ac:spMkLst>
            <pc:docMk/>
            <pc:sldMk cId="963106914" sldId="283"/>
            <ac:spMk id="3" creationId="{15D66848-1D08-9906-E3B0-6BD9D683EBE5}"/>
          </ac:spMkLst>
        </pc:spChg>
      </pc:sldChg>
      <pc:sldChg chg="modSp">
        <pc:chgData name="Alfred Smith" userId="3c60a3631c0db8ad" providerId="LiveId" clId="{AED70F2C-D61B-41AA-8689-919F2CB7C35A}" dt="2025-05-01T09:56:17.083" v="0"/>
        <pc:sldMkLst>
          <pc:docMk/>
          <pc:sldMk cId="4205656813" sldId="284"/>
        </pc:sldMkLst>
        <pc:spChg chg="mod">
          <ac:chgData name="Alfred Smith" userId="3c60a3631c0db8ad" providerId="LiveId" clId="{AED70F2C-D61B-41AA-8689-919F2CB7C35A}" dt="2025-05-01T09:56:17.083" v="0"/>
          <ac:spMkLst>
            <pc:docMk/>
            <pc:sldMk cId="4205656813" sldId="284"/>
            <ac:spMk id="2" creationId="{7267C1B9-8DF3-04D1-89A2-045DCF971B82}"/>
          </ac:spMkLst>
        </pc:spChg>
      </pc:sldChg>
      <pc:sldChg chg="addSp delSp modSp mod">
        <pc:chgData name="Alfred Smith" userId="3c60a3631c0db8ad" providerId="LiveId" clId="{AED70F2C-D61B-41AA-8689-919F2CB7C35A}" dt="2025-05-01T10:02:47.102" v="17"/>
        <pc:sldMkLst>
          <pc:docMk/>
          <pc:sldMk cId="2010943124" sldId="285"/>
        </pc:sldMkLst>
        <pc:spChg chg="add mod">
          <ac:chgData name="Alfred Smith" userId="3c60a3631c0db8ad" providerId="LiveId" clId="{AED70F2C-D61B-41AA-8689-919F2CB7C35A}" dt="2025-05-01T10:02:47.102" v="17"/>
          <ac:spMkLst>
            <pc:docMk/>
            <pc:sldMk cId="2010943124" sldId="285"/>
            <ac:spMk id="3" creationId="{8FF959F4-1611-7996-CA00-E82C2AA31AC5}"/>
          </ac:spMkLst>
        </pc:spChg>
      </pc:sldChg>
      <pc:sldChg chg="modSp">
        <pc:chgData name="Alfred Smith" userId="3c60a3631c0db8ad" providerId="LiveId" clId="{AED70F2C-D61B-41AA-8689-919F2CB7C35A}" dt="2025-05-01T09:56:17.083" v="0"/>
        <pc:sldMkLst>
          <pc:docMk/>
          <pc:sldMk cId="3541438970" sldId="286"/>
        </pc:sldMkLst>
        <pc:spChg chg="mod">
          <ac:chgData name="Alfred Smith" userId="3c60a3631c0db8ad" providerId="LiveId" clId="{AED70F2C-D61B-41AA-8689-919F2CB7C35A}" dt="2025-05-01T09:56:17.083" v="0"/>
          <ac:spMkLst>
            <pc:docMk/>
            <pc:sldMk cId="3541438970" sldId="286"/>
            <ac:spMk id="2" creationId="{E213D767-D845-947A-E4A2-0850682BB390}"/>
          </ac:spMkLst>
        </pc:spChg>
      </pc:sldChg>
      <pc:sldChg chg="modSp mod">
        <pc:chgData name="Alfred Smith" userId="3c60a3631c0db8ad" providerId="LiveId" clId="{AED70F2C-D61B-41AA-8689-919F2CB7C35A}" dt="2025-05-01T10:03:34.764" v="19"/>
        <pc:sldMkLst>
          <pc:docMk/>
          <pc:sldMk cId="2209572333" sldId="287"/>
        </pc:sldMkLst>
        <pc:spChg chg="mod">
          <ac:chgData name="Alfred Smith" userId="3c60a3631c0db8ad" providerId="LiveId" clId="{AED70F2C-D61B-41AA-8689-919F2CB7C35A}" dt="2025-05-01T10:03:34.764" v="19"/>
          <ac:spMkLst>
            <pc:docMk/>
            <pc:sldMk cId="2209572333" sldId="287"/>
            <ac:spMk id="2" creationId="{D587401E-0271-2056-11A6-64E7D489F5EE}"/>
          </ac:spMkLst>
        </pc:spChg>
      </pc:sldChg>
      <pc:sldChg chg="modSp">
        <pc:chgData name="Alfred Smith" userId="3c60a3631c0db8ad" providerId="LiveId" clId="{AED70F2C-D61B-41AA-8689-919F2CB7C35A}" dt="2025-05-01T09:56:17.083" v="0"/>
        <pc:sldMkLst>
          <pc:docMk/>
          <pc:sldMk cId="3251522270" sldId="288"/>
        </pc:sldMkLst>
        <pc:spChg chg="mod">
          <ac:chgData name="Alfred Smith" userId="3c60a3631c0db8ad" providerId="LiveId" clId="{AED70F2C-D61B-41AA-8689-919F2CB7C35A}" dt="2025-05-01T09:56:17.083" v="0"/>
          <ac:spMkLst>
            <pc:docMk/>
            <pc:sldMk cId="3251522270" sldId="288"/>
            <ac:spMk id="2" creationId="{7266E5D6-64F3-9740-9922-752CD7A1B3E2}"/>
          </ac:spMkLst>
        </pc:spChg>
      </pc:sldChg>
      <pc:sldChg chg="addSp delSp modSp mod">
        <pc:chgData name="Alfred Smith" userId="3c60a3631c0db8ad" providerId="LiveId" clId="{AED70F2C-D61B-41AA-8689-919F2CB7C35A}" dt="2025-05-01T10:49:20.809" v="25"/>
        <pc:sldMkLst>
          <pc:docMk/>
          <pc:sldMk cId="1102905831" sldId="289"/>
        </pc:sldMkLst>
        <pc:spChg chg="add mod">
          <ac:chgData name="Alfred Smith" userId="3c60a3631c0db8ad" providerId="LiveId" clId="{AED70F2C-D61B-41AA-8689-919F2CB7C35A}" dt="2025-05-01T10:49:20.809" v="25"/>
          <ac:spMkLst>
            <pc:docMk/>
            <pc:sldMk cId="1102905831" sldId="289"/>
            <ac:spMk id="4" creationId="{088A546F-F17B-24D4-FD7B-F2FBD2D71ED8}"/>
          </ac:spMkLst>
        </pc:spChg>
      </pc:sldChg>
      <pc:sldChg chg="modSp">
        <pc:chgData name="Alfred Smith" userId="3c60a3631c0db8ad" providerId="LiveId" clId="{AED70F2C-D61B-41AA-8689-919F2CB7C35A}" dt="2025-05-01T09:56:17.083" v="0"/>
        <pc:sldMkLst>
          <pc:docMk/>
          <pc:sldMk cId="2673317982" sldId="290"/>
        </pc:sldMkLst>
        <pc:spChg chg="mod">
          <ac:chgData name="Alfred Smith" userId="3c60a3631c0db8ad" providerId="LiveId" clId="{AED70F2C-D61B-41AA-8689-919F2CB7C35A}" dt="2025-05-01T09:56:17.083" v="0"/>
          <ac:spMkLst>
            <pc:docMk/>
            <pc:sldMk cId="2673317982" sldId="290"/>
            <ac:spMk id="3" creationId="{7F508C0D-7DCC-E013-B64C-F4E6BA0BEAC3}"/>
          </ac:spMkLst>
        </pc:spChg>
      </pc:sldChg>
      <pc:sldChg chg="addSp delSp modSp mod">
        <pc:chgData name="Alfred Smith" userId="3c60a3631c0db8ad" providerId="LiveId" clId="{AED70F2C-D61B-41AA-8689-919F2CB7C35A}" dt="2025-05-01T10:50:01.056" v="29"/>
        <pc:sldMkLst>
          <pc:docMk/>
          <pc:sldMk cId="2909972142" sldId="291"/>
        </pc:sldMkLst>
        <pc:spChg chg="add mod">
          <ac:chgData name="Alfred Smith" userId="3c60a3631c0db8ad" providerId="LiveId" clId="{AED70F2C-D61B-41AA-8689-919F2CB7C35A}" dt="2025-05-01T10:50:01.056" v="29"/>
          <ac:spMkLst>
            <pc:docMk/>
            <pc:sldMk cId="2909972142" sldId="291"/>
            <ac:spMk id="3" creationId="{0C451EFC-A79A-7200-9361-4807575844AE}"/>
          </ac:spMkLst>
        </pc:spChg>
      </pc:sldChg>
      <pc:sldChg chg="modSp">
        <pc:chgData name="Alfred Smith" userId="3c60a3631c0db8ad" providerId="LiveId" clId="{AED70F2C-D61B-41AA-8689-919F2CB7C35A}" dt="2025-05-01T09:56:17.083" v="0"/>
        <pc:sldMkLst>
          <pc:docMk/>
          <pc:sldMk cId="2839942431" sldId="292"/>
        </pc:sldMkLst>
        <pc:spChg chg="mod">
          <ac:chgData name="Alfred Smith" userId="3c60a3631c0db8ad" providerId="LiveId" clId="{AED70F2C-D61B-41AA-8689-919F2CB7C35A}" dt="2025-05-01T09:56:17.083" v="0"/>
          <ac:spMkLst>
            <pc:docMk/>
            <pc:sldMk cId="2839942431" sldId="292"/>
            <ac:spMk id="2" creationId="{83E8A02C-7ECC-C47E-7CC9-221E0F6F2A5C}"/>
          </ac:spMkLst>
        </pc:spChg>
      </pc:sldChg>
      <pc:sldChg chg="addSp delSp modSp mod">
        <pc:chgData name="Alfred Smith" userId="3c60a3631c0db8ad" providerId="LiveId" clId="{AED70F2C-D61B-41AA-8689-919F2CB7C35A}" dt="2025-05-01T10:51:04.967" v="31"/>
        <pc:sldMkLst>
          <pc:docMk/>
          <pc:sldMk cId="4053938897" sldId="297"/>
        </pc:sldMkLst>
        <pc:spChg chg="add mod">
          <ac:chgData name="Alfred Smith" userId="3c60a3631c0db8ad" providerId="LiveId" clId="{AED70F2C-D61B-41AA-8689-919F2CB7C35A}" dt="2025-05-01T10:51:04.967" v="31"/>
          <ac:spMkLst>
            <pc:docMk/>
            <pc:sldMk cId="4053938897" sldId="297"/>
            <ac:spMk id="3" creationId="{7AF8BCA4-EE1F-FCBC-DA0C-B73AEA15FA8D}"/>
          </ac:spMkLst>
        </pc:spChg>
      </pc:sldChg>
      <pc:sldChg chg="modSp">
        <pc:chgData name="Alfred Smith" userId="3c60a3631c0db8ad" providerId="LiveId" clId="{AED70F2C-D61B-41AA-8689-919F2CB7C35A}" dt="2025-05-01T09:56:17.083" v="0"/>
        <pc:sldMkLst>
          <pc:docMk/>
          <pc:sldMk cId="1647626368" sldId="298"/>
        </pc:sldMkLst>
        <pc:spChg chg="mod">
          <ac:chgData name="Alfred Smith" userId="3c60a3631c0db8ad" providerId="LiveId" clId="{AED70F2C-D61B-41AA-8689-919F2CB7C35A}" dt="2025-05-01T09:56:17.083" v="0"/>
          <ac:spMkLst>
            <pc:docMk/>
            <pc:sldMk cId="1647626368" sldId="298"/>
            <ac:spMk id="2" creationId="{0FDD46A5-FFB1-9077-CDCD-52728546C779}"/>
          </ac:spMkLst>
        </pc:spChg>
      </pc:sldChg>
      <pc:sldChg chg="addSp delSp modSp mod">
        <pc:chgData name="Alfred Smith" userId="3c60a3631c0db8ad" providerId="LiveId" clId="{AED70F2C-D61B-41AA-8689-919F2CB7C35A}" dt="2025-05-01T10:51:42.806" v="33"/>
        <pc:sldMkLst>
          <pc:docMk/>
          <pc:sldMk cId="1058640365" sldId="305"/>
        </pc:sldMkLst>
        <pc:spChg chg="add mod">
          <ac:chgData name="Alfred Smith" userId="3c60a3631c0db8ad" providerId="LiveId" clId="{AED70F2C-D61B-41AA-8689-919F2CB7C35A}" dt="2025-05-01T10:51:42.806" v="33"/>
          <ac:spMkLst>
            <pc:docMk/>
            <pc:sldMk cId="1058640365" sldId="305"/>
            <ac:spMk id="3" creationId="{777B734F-9DA5-CCFD-D4BC-5211EF71BF20}"/>
          </ac:spMkLst>
        </pc:spChg>
      </pc:sldChg>
      <pc:sldChg chg="modSp">
        <pc:chgData name="Alfred Smith" userId="3c60a3631c0db8ad" providerId="LiveId" clId="{AED70F2C-D61B-41AA-8689-919F2CB7C35A}" dt="2025-05-01T09:56:17.083" v="0"/>
        <pc:sldMkLst>
          <pc:docMk/>
          <pc:sldMk cId="521314663" sldId="306"/>
        </pc:sldMkLst>
        <pc:spChg chg="mod">
          <ac:chgData name="Alfred Smith" userId="3c60a3631c0db8ad" providerId="LiveId" clId="{AED70F2C-D61B-41AA-8689-919F2CB7C35A}" dt="2025-05-01T09:56:17.083" v="0"/>
          <ac:spMkLst>
            <pc:docMk/>
            <pc:sldMk cId="521314663" sldId="306"/>
            <ac:spMk id="2" creationId="{156DC108-BD3A-F07E-3896-CBBED21CB1F4}"/>
          </ac:spMkLst>
        </pc:spChg>
      </pc:sldChg>
      <pc:sldChg chg="addSp delSp modSp mod">
        <pc:chgData name="Alfred Smith" userId="3c60a3631c0db8ad" providerId="LiveId" clId="{AED70F2C-D61B-41AA-8689-919F2CB7C35A}" dt="2025-05-01T10:52:29.782" v="35"/>
        <pc:sldMkLst>
          <pc:docMk/>
          <pc:sldMk cId="888435037" sldId="307"/>
        </pc:sldMkLst>
        <pc:spChg chg="add mod">
          <ac:chgData name="Alfred Smith" userId="3c60a3631c0db8ad" providerId="LiveId" clId="{AED70F2C-D61B-41AA-8689-919F2CB7C35A}" dt="2025-05-01T10:52:29.782" v="35"/>
          <ac:spMkLst>
            <pc:docMk/>
            <pc:sldMk cId="888435037" sldId="307"/>
            <ac:spMk id="3" creationId="{6E0D2396-A111-9FF0-B4A1-9683FEF5D9AA}"/>
          </ac:spMkLst>
        </pc:spChg>
      </pc:sldChg>
      <pc:sldChg chg="modSp">
        <pc:chgData name="Alfred Smith" userId="3c60a3631c0db8ad" providerId="LiveId" clId="{AED70F2C-D61B-41AA-8689-919F2CB7C35A}" dt="2025-05-01T09:56:17.083" v="0"/>
        <pc:sldMkLst>
          <pc:docMk/>
          <pc:sldMk cId="2081172398" sldId="308"/>
        </pc:sldMkLst>
        <pc:spChg chg="mod">
          <ac:chgData name="Alfred Smith" userId="3c60a3631c0db8ad" providerId="LiveId" clId="{AED70F2C-D61B-41AA-8689-919F2CB7C35A}" dt="2025-05-01T09:56:17.083" v="0"/>
          <ac:spMkLst>
            <pc:docMk/>
            <pc:sldMk cId="2081172398" sldId="308"/>
            <ac:spMk id="2" creationId="{7532A01E-D740-3271-5A61-8E6A985B63A6}"/>
          </ac:spMkLst>
        </pc:spChg>
      </pc:sldChg>
      <pc:sldChg chg="modSp mod">
        <pc:chgData name="Alfred Smith" userId="3c60a3631c0db8ad" providerId="LiveId" clId="{AED70F2C-D61B-41AA-8689-919F2CB7C35A}" dt="2025-05-01T10:54:15.652" v="37"/>
        <pc:sldMkLst>
          <pc:docMk/>
          <pc:sldMk cId="3368754703" sldId="315"/>
        </pc:sldMkLst>
        <pc:spChg chg="mod">
          <ac:chgData name="Alfred Smith" userId="3c60a3631c0db8ad" providerId="LiveId" clId="{AED70F2C-D61B-41AA-8689-919F2CB7C35A}" dt="2025-05-01T10:54:15.652" v="37"/>
          <ac:spMkLst>
            <pc:docMk/>
            <pc:sldMk cId="3368754703" sldId="315"/>
            <ac:spMk id="2" creationId="{28CA924E-7EE7-01B2-17C0-0C9C5F0E57F0}"/>
          </ac:spMkLst>
        </pc:spChg>
      </pc:sldChg>
      <pc:sldChg chg="modSp">
        <pc:chgData name="Alfred Smith" userId="3c60a3631c0db8ad" providerId="LiveId" clId="{AED70F2C-D61B-41AA-8689-919F2CB7C35A}" dt="2025-05-01T09:56:17.083" v="0"/>
        <pc:sldMkLst>
          <pc:docMk/>
          <pc:sldMk cId="2622201286" sldId="316"/>
        </pc:sldMkLst>
        <pc:spChg chg="mod">
          <ac:chgData name="Alfred Smith" userId="3c60a3631c0db8ad" providerId="LiveId" clId="{AED70F2C-D61B-41AA-8689-919F2CB7C35A}" dt="2025-05-01T09:56:17.083" v="0"/>
          <ac:spMkLst>
            <pc:docMk/>
            <pc:sldMk cId="2622201286" sldId="316"/>
            <ac:spMk id="2" creationId="{B3E2106F-D8A4-4759-1144-B9F55071AAC7}"/>
          </ac:spMkLst>
        </pc:spChg>
      </pc:sldChg>
      <pc:sldChg chg="modSp mod">
        <pc:chgData name="Alfred Smith" userId="3c60a3631c0db8ad" providerId="LiveId" clId="{AED70F2C-D61B-41AA-8689-919F2CB7C35A}" dt="2025-05-01T10:54:38.837" v="39"/>
        <pc:sldMkLst>
          <pc:docMk/>
          <pc:sldMk cId="1397037191" sldId="317"/>
        </pc:sldMkLst>
        <pc:spChg chg="mod">
          <ac:chgData name="Alfred Smith" userId="3c60a3631c0db8ad" providerId="LiveId" clId="{AED70F2C-D61B-41AA-8689-919F2CB7C35A}" dt="2025-05-01T10:54:38.837" v="39"/>
          <ac:spMkLst>
            <pc:docMk/>
            <pc:sldMk cId="1397037191" sldId="317"/>
            <ac:spMk id="2" creationId="{FA953891-F9A6-6F1F-EF1F-773D89157345}"/>
          </ac:spMkLst>
        </pc:spChg>
      </pc:sldChg>
      <pc:sldChg chg="modSp">
        <pc:chgData name="Alfred Smith" userId="3c60a3631c0db8ad" providerId="LiveId" clId="{AED70F2C-D61B-41AA-8689-919F2CB7C35A}" dt="2025-05-01T09:56:17.083" v="0"/>
        <pc:sldMkLst>
          <pc:docMk/>
          <pc:sldMk cId="2652522633" sldId="318"/>
        </pc:sldMkLst>
        <pc:spChg chg="mod">
          <ac:chgData name="Alfred Smith" userId="3c60a3631c0db8ad" providerId="LiveId" clId="{AED70F2C-D61B-41AA-8689-919F2CB7C35A}" dt="2025-05-01T09:56:17.083" v="0"/>
          <ac:spMkLst>
            <pc:docMk/>
            <pc:sldMk cId="2652522633" sldId="318"/>
            <ac:spMk id="3" creationId="{0A532EAB-9192-8020-C3FD-A563F4CBC795}"/>
          </ac:spMkLst>
        </pc:spChg>
      </pc:sldChg>
      <pc:sldChg chg="addSp delSp modSp mod">
        <pc:chgData name="Alfred Smith" userId="3c60a3631c0db8ad" providerId="LiveId" clId="{AED70F2C-D61B-41AA-8689-919F2CB7C35A}" dt="2025-05-01T10:49:44.850" v="27"/>
        <pc:sldMkLst>
          <pc:docMk/>
          <pc:sldMk cId="1236421497" sldId="320"/>
        </pc:sldMkLst>
        <pc:spChg chg="add mod">
          <ac:chgData name="Alfred Smith" userId="3c60a3631c0db8ad" providerId="LiveId" clId="{AED70F2C-D61B-41AA-8689-919F2CB7C35A}" dt="2025-05-01T10:49:44.850" v="27"/>
          <ac:spMkLst>
            <pc:docMk/>
            <pc:sldMk cId="1236421497" sldId="320"/>
            <ac:spMk id="3" creationId="{2AE63F84-5DC8-305A-D1BE-5B8FEBED85DF}"/>
          </ac:spMkLst>
        </pc:spChg>
      </pc:sldChg>
      <pc:sldChg chg="modSp">
        <pc:chgData name="Alfred Smith" userId="3c60a3631c0db8ad" providerId="LiveId" clId="{AED70F2C-D61B-41AA-8689-919F2CB7C35A}" dt="2025-05-01T09:56:17.083" v="0"/>
        <pc:sldMkLst>
          <pc:docMk/>
          <pc:sldMk cId="3533831451" sldId="321"/>
        </pc:sldMkLst>
        <pc:spChg chg="mod">
          <ac:chgData name="Alfred Smith" userId="3c60a3631c0db8ad" providerId="LiveId" clId="{AED70F2C-D61B-41AA-8689-919F2CB7C35A}" dt="2025-05-01T09:56:17.083" v="0"/>
          <ac:spMkLst>
            <pc:docMk/>
            <pc:sldMk cId="3533831451" sldId="321"/>
            <ac:spMk id="3" creationId="{02C39FCF-9754-DC74-C094-0B9EC298048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37 </a:t>
            </a:r>
            <a:r>
              <a:rPr lang="en-US" sz="1200" b="1" i="0" u="none" strike="noStrike" baseline="0" dirty="0">
                <a:latin typeface="TimesNewRomanPS-BoldMT"/>
              </a:rPr>
              <a:t>People reject Jesus</a:t>
            </a:r>
          </a:p>
          <a:p>
            <a:pPr algn="l"/>
            <a:r>
              <a:rPr lang="en-US" sz="1200" b="0" i="0" u="none" strike="noStrike" baseline="0" dirty="0">
                <a:latin typeface="TimesNewRomanPSMT"/>
              </a:rPr>
              <a:t>1. Jesus is the Bread of Life- John 6:22-71 (Left Top)</a:t>
            </a:r>
          </a:p>
          <a:p>
            <a:pPr algn="l"/>
            <a:r>
              <a:rPr lang="en-US" sz="1200" b="0" i="0" u="none" strike="noStrike" baseline="0" dirty="0">
                <a:latin typeface="TimesNewRomanPSMT"/>
              </a:rPr>
              <a:t>2. Officers sent to seize Jesus - John 7:1-53 (Right Top)</a:t>
            </a:r>
          </a:p>
          <a:p>
            <a:pPr algn="l"/>
            <a:r>
              <a:rPr lang="en-US" sz="1200" b="0" i="0" u="none" strike="noStrike" baseline="0" dirty="0">
                <a:latin typeface="TimesNewRomanPSMT"/>
              </a:rPr>
              <a:t>3. Woman accused of adultery - John 8:1-12 (Center)</a:t>
            </a:r>
          </a:p>
          <a:p>
            <a:pPr algn="l"/>
            <a:r>
              <a:rPr lang="en-US" sz="1200" b="0" i="0" u="none" strike="noStrike" baseline="0" dirty="0">
                <a:latin typeface="TimesNewRomanPSMT"/>
              </a:rPr>
              <a:t>4. Jesus talks to angry Pharisees - John 8:13-59 (Right near Bottom)</a:t>
            </a:r>
          </a:p>
          <a:p>
            <a:pPr algn="l"/>
            <a:r>
              <a:rPr lang="en-US" sz="1200" b="0" i="0" u="none" strike="noStrike" baseline="0" dirty="0">
                <a:latin typeface="TimesNewRomanPSMT"/>
              </a:rPr>
              <a:t>5. Blind man cured - John 9:1-41 (Right Bottom)</a:t>
            </a:r>
          </a:p>
          <a:p>
            <a:pPr algn="l"/>
            <a:r>
              <a:rPr lang="en-US" sz="1200" b="0" i="0" u="none" strike="noStrike" baseline="0" dirty="0">
                <a:latin typeface="TimesNewRomanPSMT"/>
              </a:rPr>
              <a:t>6. The Good Shepherd - John 10:1-21 (Left Bottom)</a:t>
            </a:r>
          </a:p>
          <a:p>
            <a:pPr algn="l"/>
            <a:r>
              <a:rPr lang="en-US" sz="1200" b="0" i="0" u="none" strike="noStrike" baseline="0" dirty="0">
                <a:latin typeface="TimesNewRomanPSMT"/>
              </a:rPr>
              <a:t>7. Jewish leaders try to stone Jesus - John 10:22-42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37-4</a:t>
            </a:r>
          </a:p>
        </p:txBody>
      </p:sp>
      <p:pic>
        <p:nvPicPr>
          <p:cNvPr id="4" name="Audio 3">
            <a:hlinkClick r:id="" action="ppaction://media"/>
            <a:extLst>
              <a:ext uri="{FF2B5EF4-FFF2-40B4-BE49-F238E27FC236}">
                <a16:creationId xmlns:a16="http://schemas.microsoft.com/office/drawing/2014/main" id="{B1432C41-648E-3F05-80F8-EC123A60F0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706F07FF-1C59-7C4B-F740-2220D9150CB9}"/>
              </a:ext>
            </a:extLst>
          </p:cNvPr>
          <p:cNvSpPr>
            <a:spLocks noGrp="1"/>
          </p:cNvSpPr>
          <p:nvPr/>
        </p:nvSpPr>
        <p:spPr>
          <a:xfrm>
            <a:off x="838200" y="1253331"/>
            <a:ext cx="10515600" cy="4351338"/>
          </a:xfrm>
          <a:prstGeom prst="rect">
            <a:avLst/>
          </a:prstGeom>
        </p:spPr>
        <p:txBody>
          <a:bodyPr vert="horz" lIns="91440" tIns="45720" rIns="91440" bIns="45720" rtlCol="0">
            <a:normAutofit fontScale="77500" lnSpcReduction="20000"/>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173"/>
    </mc:Choice>
    <mc:Fallback xmlns="">
      <p:transition spd="slow" advTm="3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B2FBB8-FF3E-B309-C8DD-F6691690D331}"/>
              </a:ext>
            </a:extLst>
          </p:cNvPr>
          <p:cNvPicPr>
            <a:picLocks noChangeAspect="1"/>
          </p:cNvPicPr>
          <p:nvPr/>
        </p:nvPicPr>
        <p:blipFill>
          <a:blip r:embed="rId2"/>
          <a:stretch>
            <a:fillRect/>
          </a:stretch>
        </p:blipFill>
        <p:spPr>
          <a:xfrm>
            <a:off x="-882117" y="1"/>
            <a:ext cx="13074118" cy="6858000"/>
          </a:xfrm>
          <a:prstGeom prst="rect">
            <a:avLst/>
          </a:prstGeom>
        </p:spPr>
      </p:pic>
      <p:sp>
        <p:nvSpPr>
          <p:cNvPr id="2" name="TextBox 1">
            <a:extLst>
              <a:ext uri="{FF2B5EF4-FFF2-40B4-BE49-F238E27FC236}">
                <a16:creationId xmlns:a16="http://schemas.microsoft.com/office/drawing/2014/main" id="{4BAF082E-42A9-6729-152E-02C1D226886E}"/>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F6ADB76D-2EC6-6D60-E9A2-EA59B51915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CF30BC7E-8DC6-1D90-A44F-79752F5FA53D}"/>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25“Who are You?” they asked.</a:t>
            </a:r>
          </a:p>
          <a:p>
            <a:r>
              <a:rPr lang="en-US" sz="4000" dirty="0">
                <a:solidFill>
                  <a:srgbClr val="777A7B"/>
                </a:solidFill>
                <a:latin typeface="Arial" panose="020B0604020202020204" pitchFamily="34" charset="0"/>
              </a:rPr>
              <a:t>“Just what I have been telling you from the beginning,” Jesus replied. </a:t>
            </a:r>
            <a:r>
              <a:rPr lang="en-US" sz="4000" b="0" i="0" dirty="0">
                <a:solidFill>
                  <a:srgbClr val="777A7B"/>
                </a:solidFill>
                <a:effectLst/>
                <a:latin typeface="Arial" panose="020B0604020202020204" pitchFamily="34" charset="0"/>
              </a:rPr>
              <a:t>27They did not understand that He was telling them about the Father. </a:t>
            </a:r>
            <a:endParaRPr lang="en-US" sz="4000" dirty="0">
              <a:solidFill>
                <a:srgbClr val="121212"/>
              </a:solidFill>
              <a:latin typeface="Arial" panose="020B0604020202020204" pitchFamily="34" charset="0"/>
            </a:endParaRPr>
          </a:p>
          <a:p>
            <a:endParaRPr lang="en-IN" dirty="0"/>
          </a:p>
        </p:txBody>
      </p:sp>
      <p:sp>
        <p:nvSpPr>
          <p:cNvPr id="3" name="TextBox 2">
            <a:extLst>
              <a:ext uri="{FF2B5EF4-FFF2-40B4-BE49-F238E27FC236}">
                <a16:creationId xmlns:a16="http://schemas.microsoft.com/office/drawing/2014/main" id="{C0D3A26B-8BF4-EC2B-D451-1B5CB12923A1}"/>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25མི་དེ་རྣམས་ན༌རེ། ཁྱོད་རང་སུ་ཡིན་ནམ་ཞེས་དྲིས། དེ་ནས་སྐྱབས་མགོན་ཡེ་ཤུས་འདི་སྐད༌དུ། བདག་ནི་ཐོག་མ་ཉིད་ནས་ཁྱོད་རྣམས་ལ་སྨྲས་པ་དེ་ཉིད་ཡིན་ནོ།།</a:t>
            </a:r>
            <a:endParaRPr lang="en-IN" sz="5400" dirty="0">
              <a:solidFill>
                <a:srgbClr val="121212"/>
              </a:solidFill>
              <a:latin typeface="Arial" panose="020B0604020202020204" pitchFamily="34" charset="0"/>
            </a:endParaRPr>
          </a:p>
          <a:p>
            <a:r>
              <a:rPr lang="bo-CN" sz="5400" b="0" i="0" dirty="0">
                <a:solidFill>
                  <a:srgbClr val="777A7B"/>
                </a:solidFill>
                <a:effectLst/>
                <a:latin typeface="Arial" panose="020B0604020202020204" pitchFamily="34" charset="0"/>
              </a:rPr>
              <a:t>27དེ་རྣམས་ཀྱིས་སྐྱབས་མགོན་ཡེ་ཤུས་རང་གི་ཡབ་བསྟན་པ་མ་རྟོགས༌པས།</a:t>
            </a:r>
            <a:endParaRPr lang="en-IN" sz="5400"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4267"/>
    </mc:Choice>
    <mc:Fallback xmlns="">
      <p:transition spd="slow" advTm="14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0FA7B4-36C7-381D-C021-DA4021B5B952}"/>
              </a:ext>
            </a:extLst>
          </p:cNvPr>
          <p:cNvPicPr>
            <a:picLocks noChangeAspect="1"/>
          </p:cNvPicPr>
          <p:nvPr/>
        </p:nvPicPr>
        <p:blipFill>
          <a:blip r:embed="rId2"/>
          <a:stretch>
            <a:fillRect/>
          </a:stretch>
        </p:blipFill>
        <p:spPr>
          <a:xfrm>
            <a:off x="-383457" y="-42219"/>
            <a:ext cx="12575458" cy="6900220"/>
          </a:xfrm>
          <a:prstGeom prst="rect">
            <a:avLst/>
          </a:prstGeom>
        </p:spPr>
      </p:pic>
      <p:sp>
        <p:nvSpPr>
          <p:cNvPr id="2" name="TextBox 1">
            <a:extLst>
              <a:ext uri="{FF2B5EF4-FFF2-40B4-BE49-F238E27FC236}">
                <a16:creationId xmlns:a16="http://schemas.microsoft.com/office/drawing/2014/main" id="{BAACD044-155D-BD66-3BB5-7288EAC5927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8:25,27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0CE2FE70-5FB7-3629-B8C9-2659AB3F2D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539E363E-DFB4-C47D-7C94-4E6740A2B0D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29He who sent Me is with Me. He has not left Me alone, because I always do what pleases Him.” 30As Jesus spoke these things, many believed in Him.</a:t>
            </a:r>
            <a:endParaRPr lang="en-IN" dirty="0"/>
          </a:p>
        </p:txBody>
      </p:sp>
      <p:sp>
        <p:nvSpPr>
          <p:cNvPr id="3" name="TextBox 2">
            <a:extLst>
              <a:ext uri="{FF2B5EF4-FFF2-40B4-BE49-F238E27FC236}">
                <a16:creationId xmlns:a16="http://schemas.microsoft.com/office/drawing/2014/main" id="{15D66848-1D08-9906-E3B0-6BD9D683EBE5}"/>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29ང་རང་མངགས་མཁན་ནི་བདག་དང་ལྷན་དུ་བཞུགས༌ཏེ། ངས་དུས་རྟག་ཏུ་ཁོང་ཉིད་ཐུགས་དགྱེས་པའི་ལས་ཁོ་ན་བྱེད་པས་ཁོང་ཉིད་ང་རང་དང་ཁ་མི་འབྲལ་ཞེས་གསུངས་སོ།། 30སྐྱབས་མགོན་ཡེ་ཤུས་དེ་ལྟར་གསུང་བའི་དུས་སུ་མི་མང་པོ་ཁོང་ལ་དད་པར་གྱུར༌ཏོ།།</a:t>
            </a:r>
            <a:endParaRPr lang="en-IN" sz="1600" dirty="0"/>
          </a:p>
        </p:txBody>
      </p:sp>
    </p:spTree>
    <p:extLst>
      <p:ext uri="{BB962C8B-B14F-4D97-AF65-F5344CB8AC3E}">
        <p14:creationId xmlns:p14="http://schemas.microsoft.com/office/powerpoint/2010/main" val="963106914"/>
      </p:ext>
    </p:extLst>
  </p:cSld>
  <p:clrMapOvr>
    <a:masterClrMapping/>
  </p:clrMapOvr>
  <mc:AlternateContent xmlns:mc="http://schemas.openxmlformats.org/markup-compatibility/2006" xmlns:p14="http://schemas.microsoft.com/office/powerpoint/2010/main">
    <mc:Choice Requires="p14">
      <p:transition spd="slow" p14:dur="2000" advTm="17199"/>
    </mc:Choice>
    <mc:Fallback xmlns="">
      <p:transition spd="slow" advTm="17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4D7A64-E89A-782B-16FC-C495454E53E1}"/>
              </a:ext>
            </a:extLst>
          </p:cNvPr>
          <p:cNvPicPr>
            <a:picLocks noChangeAspect="1"/>
          </p:cNvPicPr>
          <p:nvPr/>
        </p:nvPicPr>
        <p:blipFill>
          <a:blip r:embed="rId2"/>
          <a:stretch>
            <a:fillRect/>
          </a:stretch>
        </p:blipFill>
        <p:spPr>
          <a:xfrm>
            <a:off x="-91235" y="0"/>
            <a:ext cx="12386474" cy="6858000"/>
          </a:xfrm>
          <a:prstGeom prst="rect">
            <a:avLst/>
          </a:prstGeom>
        </p:spPr>
      </p:pic>
      <p:sp>
        <p:nvSpPr>
          <p:cNvPr id="2" name="TextBox 1">
            <a:extLst>
              <a:ext uri="{FF2B5EF4-FFF2-40B4-BE49-F238E27FC236}">
                <a16:creationId xmlns:a16="http://schemas.microsoft.com/office/drawing/2014/main" id="{7267C1B9-8DF3-04D1-89A2-045DCF971B82}"/>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8:29,30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05656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3061E616-FC59-01D1-4D02-1630386769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8B9348F0-1291-2FF5-73DA-04570F9861BA}"/>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31So He said to the Jews who had believed Him, “If you continue in My word, you are truly My disciples. 32Then you will know the truth, and the truth will set you free.”</a:t>
            </a:r>
            <a:endParaRPr lang="en-IN" dirty="0"/>
          </a:p>
        </p:txBody>
      </p:sp>
      <p:sp>
        <p:nvSpPr>
          <p:cNvPr id="3" name="TextBox 2">
            <a:extLst>
              <a:ext uri="{FF2B5EF4-FFF2-40B4-BE49-F238E27FC236}">
                <a16:creationId xmlns:a16="http://schemas.microsoft.com/office/drawing/2014/main" id="{8FF959F4-1611-7996-CA00-E82C2AA31AC5}"/>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31དེ་ནས་སྐྱབས་མགོན་ཡེ་ཤུས་རང་ཉིད་ལ་དད་པ་ཡོད་པའི་ཡ་ཧུ་དཱ་པ་རྣམས་ལ་འདི་སྐད༌དུ། གལ་ཏེ་ཁྱོད་རྣམས་བདག་གི་བཀའ་ཡི་ནང་དུ་གནས་ན། ཁྱོད་ཅག་ནི་དངོས་གནས་བདག་གི་རྗེས་འབྲང་པ་ཡིན༌ལ། 32ཁྱོད་རྣམས་ཀྱིས་བདེན་པ་ཉིད་དེ་ཤེས་པར་འགྱུར་ཞིང་བདེན་པ་ཉིད་ཀྱིས་ཀྱང་ཁྱོད་རྣམས་ལ་རང་དབང་ལྡན་པར་མཛད་ངེས་ཡིན་ཞེས་གསུངས་སོ།།</a:t>
            </a:r>
            <a:endParaRPr lang="en-IN" sz="1600" dirty="0"/>
          </a:p>
        </p:txBody>
      </p:sp>
    </p:spTree>
    <p:extLst>
      <p:ext uri="{BB962C8B-B14F-4D97-AF65-F5344CB8AC3E}">
        <p14:creationId xmlns:p14="http://schemas.microsoft.com/office/powerpoint/2010/main" val="2010943124"/>
      </p:ext>
    </p:extLst>
  </p:cSld>
  <p:clrMapOvr>
    <a:masterClrMapping/>
  </p:clrMapOvr>
  <mc:AlternateContent xmlns:mc="http://schemas.openxmlformats.org/markup-compatibility/2006" xmlns:p14="http://schemas.microsoft.com/office/powerpoint/2010/main">
    <mc:Choice Requires="p14">
      <p:transition spd="slow" p14:dur="2000" advTm="14839"/>
    </mc:Choice>
    <mc:Fallback xmlns="">
      <p:transition spd="slow" advTm="14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99F38F-D968-2893-7978-8DB4DD70D238}"/>
              </a:ext>
            </a:extLst>
          </p:cNvPr>
          <p:cNvPicPr>
            <a:picLocks noChangeAspect="1"/>
          </p:cNvPicPr>
          <p:nvPr/>
        </p:nvPicPr>
        <p:blipFill>
          <a:blip r:embed="rId2"/>
          <a:stretch>
            <a:fillRect/>
          </a:stretch>
        </p:blipFill>
        <p:spPr>
          <a:xfrm flipH="1">
            <a:off x="0" y="-372753"/>
            <a:ext cx="12192000" cy="7230753"/>
          </a:xfrm>
          <a:prstGeom prst="rect">
            <a:avLst/>
          </a:prstGeom>
        </p:spPr>
      </p:pic>
      <p:sp>
        <p:nvSpPr>
          <p:cNvPr id="2" name="TextBox 1">
            <a:extLst>
              <a:ext uri="{FF2B5EF4-FFF2-40B4-BE49-F238E27FC236}">
                <a16:creationId xmlns:a16="http://schemas.microsoft.com/office/drawing/2014/main" id="{E213D767-D845-947A-E4A2-0850682BB390}"/>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8:31,32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41438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AC738AEA-5021-8A0F-FAB9-C18711D340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587401E-0271-2056-11A6-64E7D489F5EE}"/>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33ཡང་དེ་རྣམས་ན༌རེ། ངེད་རྣམས་ནི་ཨབ་ར་ཧམ་གྱི་རིགས་རྒྱུད་ཡིན་ཞིང་ནམ་ཡང་མི་གཞན་གྱི་བྲན་གཡོག་བྱས་མ་མྱོང་བས། ཁྱོད་རྣམས་ལ་རང་དབང་ལྡན་པར་མཛད་ངེས་ཡིན་ཞེས་བརྗོད་དོན་ཅི་ཞེས་དྲིས་པ༌ན།</a:t>
            </a:r>
            <a:endParaRPr lang="en-IN" dirty="0"/>
          </a:p>
        </p:txBody>
      </p:sp>
      <p:sp>
        <p:nvSpPr>
          <p:cNvPr id="5" name="TextBox 4">
            <a:extLst>
              <a:ext uri="{FF2B5EF4-FFF2-40B4-BE49-F238E27FC236}">
                <a16:creationId xmlns:a16="http://schemas.microsoft.com/office/drawing/2014/main" id="{8F2E2290-906B-4426-74F5-708F08310AE3}"/>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33“We are Abraham’s descendants,” they answered. “We have never been slaves to anyone. How can You say we will be set free?”</a:t>
            </a:r>
            <a:endParaRPr lang="en-IN" dirty="0"/>
          </a:p>
        </p:txBody>
      </p:sp>
    </p:spTree>
    <p:extLst>
      <p:ext uri="{BB962C8B-B14F-4D97-AF65-F5344CB8AC3E}">
        <p14:creationId xmlns:p14="http://schemas.microsoft.com/office/powerpoint/2010/main" val="2209572333"/>
      </p:ext>
    </p:extLst>
  </p:cSld>
  <p:clrMapOvr>
    <a:masterClrMapping/>
  </p:clrMapOvr>
  <mc:AlternateContent xmlns:mc="http://schemas.openxmlformats.org/markup-compatibility/2006" xmlns:p14="http://schemas.microsoft.com/office/powerpoint/2010/main">
    <mc:Choice Requires="p14">
      <p:transition spd="slow" p14:dur="2000" advTm="14505"/>
    </mc:Choice>
    <mc:Fallback xmlns="">
      <p:transition spd="slow" advTm="14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2CB998-2FA2-D44B-3901-D83D85339801}"/>
              </a:ext>
            </a:extLst>
          </p:cNvPr>
          <p:cNvPicPr>
            <a:picLocks noChangeAspect="1"/>
          </p:cNvPicPr>
          <p:nvPr/>
        </p:nvPicPr>
        <p:blipFill>
          <a:blip r:embed="rId2"/>
          <a:stretch>
            <a:fillRect/>
          </a:stretch>
        </p:blipFill>
        <p:spPr>
          <a:xfrm>
            <a:off x="-162231" y="-16070"/>
            <a:ext cx="12354232" cy="6874070"/>
          </a:xfrm>
          <a:prstGeom prst="rect">
            <a:avLst/>
          </a:prstGeom>
        </p:spPr>
      </p:pic>
      <p:sp>
        <p:nvSpPr>
          <p:cNvPr id="2" name="TextBox 1">
            <a:extLst>
              <a:ext uri="{FF2B5EF4-FFF2-40B4-BE49-F238E27FC236}">
                <a16:creationId xmlns:a16="http://schemas.microsoft.com/office/drawing/2014/main" id="{7266E5D6-64F3-9740-9922-752CD7A1B3E2}"/>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51522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A4AC9341-29DF-6E7B-B2D7-043409A2EF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C381EEAB-9122-5656-B823-D72216DB4AB6}"/>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34Jesus replied, “Truly, truly, I tell you, everyone who sins is a slave to sin.</a:t>
            </a:r>
            <a:endParaRPr lang="en-IN" dirty="0"/>
          </a:p>
        </p:txBody>
      </p:sp>
      <p:sp>
        <p:nvSpPr>
          <p:cNvPr id="4" name="TextBox 3">
            <a:extLst>
              <a:ext uri="{FF2B5EF4-FFF2-40B4-BE49-F238E27FC236}">
                <a16:creationId xmlns:a16="http://schemas.microsoft.com/office/drawing/2014/main" id="{088A546F-F17B-24D4-FD7B-F2FBD2D71ED8}"/>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34ཡང་སྐྱབས་མགོན་ཡེ་ཤུས་འདི་སྐད༌དུ། བདག་གིས་ཁྱོད་རྣམས་ལ་ཡང་དག་པར་བདེན་པར་སྨྲ༌སྟེ། སྡིག་པ་བྱེད་མཁན་ཐམས་ཅད་ནི་སྡིག་པའི་བྲན་གཡོག་ཡིན། </a:t>
            </a:r>
            <a:endParaRPr lang="en-IN" sz="7200" dirty="0"/>
          </a:p>
        </p:txBody>
      </p:sp>
    </p:spTree>
    <p:extLst>
      <p:ext uri="{BB962C8B-B14F-4D97-AF65-F5344CB8AC3E}">
        <p14:creationId xmlns:p14="http://schemas.microsoft.com/office/powerpoint/2010/main" val="1102905831"/>
      </p:ext>
    </p:extLst>
  </p:cSld>
  <p:clrMapOvr>
    <a:masterClrMapping/>
  </p:clrMapOvr>
  <mc:AlternateContent xmlns:mc="http://schemas.openxmlformats.org/markup-compatibility/2006" xmlns:p14="http://schemas.microsoft.com/office/powerpoint/2010/main">
    <mc:Choice Requires="p14">
      <p:transition spd="slow" p14:dur="2000" advTm="9901"/>
    </mc:Choice>
    <mc:Fallback xmlns="">
      <p:transition spd="slow" advTm="9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DA924E-597B-D13E-9023-AA14140EC6EE}"/>
              </a:ext>
            </a:extLst>
          </p:cNvPr>
          <p:cNvPicPr>
            <a:picLocks noChangeAspect="1"/>
          </p:cNvPicPr>
          <p:nvPr/>
        </p:nvPicPr>
        <p:blipFill>
          <a:blip r:embed="rId2"/>
          <a:stretch>
            <a:fillRect/>
          </a:stretch>
        </p:blipFill>
        <p:spPr>
          <a:xfrm>
            <a:off x="0" y="-1"/>
            <a:ext cx="12192000" cy="7424971"/>
          </a:xfrm>
          <a:prstGeom prst="rect">
            <a:avLst/>
          </a:prstGeom>
        </p:spPr>
      </p:pic>
      <p:sp>
        <p:nvSpPr>
          <p:cNvPr id="2" name="TextBox 1">
            <a:extLst>
              <a:ext uri="{FF2B5EF4-FFF2-40B4-BE49-F238E27FC236}">
                <a16:creationId xmlns:a16="http://schemas.microsoft.com/office/drawing/2014/main" id="{3FA1D1AC-1D53-7C7C-B9C0-C24216EE714F}"/>
              </a:ext>
            </a:extLst>
          </p:cNvPr>
          <p:cNvSpPr txBox="1"/>
          <p:nvPr/>
        </p:nvSpPr>
        <p:spPr>
          <a:xfrm>
            <a:off x="125261" y="376065"/>
            <a:ext cx="5164899" cy="3052935"/>
          </a:xfrm>
          <a:prstGeom prst="rect">
            <a:avLst/>
          </a:prstGeom>
          <a:noFill/>
        </p:spPr>
        <p:txBody>
          <a:bodyPr wrap="square" rtlCol="0">
            <a:noAutofit/>
          </a:bodyPr>
          <a:lstStyle/>
          <a:p>
            <a:pPr algn="ctr"/>
            <a:r>
              <a:rPr lang="bo-CN" sz="8000" b="1" i="0" cap="all" dirty="0">
                <a:solidFill>
                  <a:schemeClr val="bg1"/>
                </a:solidFill>
                <a:effectLst/>
                <a:latin typeface="ArialMT"/>
              </a:rPr>
              <a:t>ཡོ་ཧ་ནན 8</a:t>
            </a:r>
          </a:p>
          <a:p>
            <a:r>
              <a:rPr lang="bo-CN" sz="8000" b="1" dirty="0">
                <a:solidFill>
                  <a:schemeClr val="bg1"/>
                </a:solidFill>
                <a:latin typeface="Arial" panose="020B0604020202020204" pitchFamily="34" charset="0"/>
              </a:rPr>
              <a:t>ང་མངགས་མཁན་ཡབ། </a:t>
            </a:r>
            <a:r>
              <a:rPr lang="en-IN" sz="8000" b="1" dirty="0">
                <a:solidFill>
                  <a:schemeClr val="bg1"/>
                </a:solidFill>
                <a:latin typeface="Arial" panose="020B0604020202020204" pitchFamily="34" charset="0"/>
              </a:rPr>
              <a:t> </a:t>
            </a:r>
            <a:endParaRPr lang="en-IN" sz="8000" b="1"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B42113-5EF7-2015-D56D-B5A22A55D406}"/>
              </a:ext>
            </a:extLst>
          </p:cNvPr>
          <p:cNvPicPr>
            <a:picLocks noChangeAspect="1"/>
          </p:cNvPicPr>
          <p:nvPr/>
        </p:nvPicPr>
        <p:blipFill>
          <a:blip r:embed="rId2"/>
          <a:stretch>
            <a:fillRect/>
          </a:stretch>
        </p:blipFill>
        <p:spPr>
          <a:xfrm flipH="1">
            <a:off x="0" y="-372753"/>
            <a:ext cx="12192000" cy="7230753"/>
          </a:xfrm>
          <a:prstGeom prst="rect">
            <a:avLst/>
          </a:prstGeom>
        </p:spPr>
      </p:pic>
      <p:sp>
        <p:nvSpPr>
          <p:cNvPr id="3" name="TextBox 2">
            <a:extLst>
              <a:ext uri="{FF2B5EF4-FFF2-40B4-BE49-F238E27FC236}">
                <a16:creationId xmlns:a16="http://schemas.microsoft.com/office/drawing/2014/main" id="{7F508C0D-7DCC-E013-B64C-F4E6BA0BEAC3}"/>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73317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7CE44347-8C24-1398-3B6A-459CDF840F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7B1F110F-8E2C-7F20-2E9B-0C8155105051}"/>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35A slave is not a permanent member of the family, but a son belongs to it forever. 36So if the Son sets you free, you will be free indeed.</a:t>
            </a:r>
            <a:endParaRPr lang="en-IN" dirty="0"/>
          </a:p>
        </p:txBody>
      </p:sp>
      <p:sp>
        <p:nvSpPr>
          <p:cNvPr id="3" name="TextBox 2">
            <a:extLst>
              <a:ext uri="{FF2B5EF4-FFF2-40B4-BE49-F238E27FC236}">
                <a16:creationId xmlns:a16="http://schemas.microsoft.com/office/drawing/2014/main" id="{2AE63F84-5DC8-305A-D1BE-5B8FEBED85DF}"/>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35བྲན་གཡོག་ནི་རྟག་ཏུ་བདག་པོའི་ཁྱིམ་ལ་མི་གནས་ཤིང་བུ་ནི་རྟག་ཏུ་རང་གི་ཁྱིམ་ལ་གནས་སོ།། 36དེའི༌ཕྱིར། སྲས་ཀྱིས་ཁྱོད་རྣམས་ལ་རང་དབང་ལྡན་པར་མཛད་ན་ཁྱོད་ཅག་ལ་དངོས་གནས་རང་དབང་ལྡན་པ་ཡིན། </a:t>
            </a:r>
            <a:endParaRPr lang="en-IN" sz="1600" dirty="0"/>
          </a:p>
        </p:txBody>
      </p:sp>
    </p:spTree>
    <p:extLst>
      <p:ext uri="{BB962C8B-B14F-4D97-AF65-F5344CB8AC3E}">
        <p14:creationId xmlns:p14="http://schemas.microsoft.com/office/powerpoint/2010/main" val="1236421497"/>
      </p:ext>
    </p:extLst>
  </p:cSld>
  <p:clrMapOvr>
    <a:masterClrMapping/>
  </p:clrMapOvr>
  <mc:AlternateContent xmlns:mc="http://schemas.openxmlformats.org/markup-compatibility/2006" xmlns:p14="http://schemas.microsoft.com/office/powerpoint/2010/main">
    <mc:Choice Requires="p14">
      <p:transition spd="slow" p14:dur="2000" advTm="13477"/>
    </mc:Choice>
    <mc:Fallback xmlns="">
      <p:transition spd="slow" advTm="13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9F01F6-9425-86F8-34B9-464F5C0EE967}"/>
              </a:ext>
            </a:extLst>
          </p:cNvPr>
          <p:cNvPicPr>
            <a:picLocks noChangeAspect="1"/>
          </p:cNvPicPr>
          <p:nvPr/>
        </p:nvPicPr>
        <p:blipFill>
          <a:blip r:embed="rId2"/>
          <a:stretch>
            <a:fillRect/>
          </a:stretch>
        </p:blipFill>
        <p:spPr>
          <a:xfrm flipH="1">
            <a:off x="0" y="-372753"/>
            <a:ext cx="15176126" cy="9000559"/>
          </a:xfrm>
          <a:prstGeom prst="rect">
            <a:avLst/>
          </a:prstGeom>
        </p:spPr>
      </p:pic>
      <p:sp>
        <p:nvSpPr>
          <p:cNvPr id="3" name="TextBox 2">
            <a:extLst>
              <a:ext uri="{FF2B5EF4-FFF2-40B4-BE49-F238E27FC236}">
                <a16:creationId xmlns:a16="http://schemas.microsoft.com/office/drawing/2014/main" id="{02C39FCF-9754-DC74-C094-0B9EC298048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8:35,36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33831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C74FEBE6-C00D-2C36-1CB2-4024FE4AC8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F6BEBDAE-3C38-C813-7023-FB9EA3ED02A6}"/>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42Jesus said to them, “If God were your Father, you would love Me, for I have come here from God. I have not come on My own, but He sent Me.</a:t>
            </a:r>
            <a:endParaRPr lang="en-IN" dirty="0"/>
          </a:p>
        </p:txBody>
      </p:sp>
      <p:sp>
        <p:nvSpPr>
          <p:cNvPr id="3" name="TextBox 2">
            <a:extLst>
              <a:ext uri="{FF2B5EF4-FFF2-40B4-BE49-F238E27FC236}">
                <a16:creationId xmlns:a16="http://schemas.microsoft.com/office/drawing/2014/main" id="{0C451EFC-A79A-7200-9361-4807575844AE}"/>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42དེ་ནས་ཡང་སྐྱབས་མགོན་ཡེ་ཤུས་འདི་སྐད༌དུ། གལ་ཏེ་དཀོན་མཆོག་ནི་དངོས་གནས་ཁྱོད་ཅག་གི་ཡབ་ཡིན་ན་ཁྱོད་ཅག་གིས་བདག་ལ་གཅེས་དགོས༌ཏེ། ང་རང་ནི་དཀོན་མཆོག་ནས་བྱུང་ཞིང་ད་ལྟ་འདི་རུ་བསྡད་ཡོད། རང་བཞིན་གྱིས་ཡོང་བ་མ་ཡིན་པར་ཁོང་གིས་མངགས་པ་ཡིན་པའི་ཕྱིར༌རོ།།</a:t>
            </a:r>
            <a:endParaRPr lang="en-IN" dirty="0"/>
          </a:p>
        </p:txBody>
      </p:sp>
    </p:spTree>
    <p:extLst>
      <p:ext uri="{BB962C8B-B14F-4D97-AF65-F5344CB8AC3E}">
        <p14:creationId xmlns:p14="http://schemas.microsoft.com/office/powerpoint/2010/main" val="2909972142"/>
      </p:ext>
    </p:extLst>
  </p:cSld>
  <p:clrMapOvr>
    <a:masterClrMapping/>
  </p:clrMapOvr>
  <mc:AlternateContent xmlns:mc="http://schemas.openxmlformats.org/markup-compatibility/2006" xmlns:p14="http://schemas.microsoft.com/office/powerpoint/2010/main">
    <mc:Choice Requires="p14">
      <p:transition spd="slow" p14:dur="2000" advTm="14150"/>
    </mc:Choice>
    <mc:Fallback xmlns="">
      <p:transition spd="slow" advTm="14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70976A-2E7A-FD64-FCC9-E85FA6ECE476}"/>
              </a:ext>
            </a:extLst>
          </p:cNvPr>
          <p:cNvPicPr>
            <a:picLocks noChangeAspect="1"/>
          </p:cNvPicPr>
          <p:nvPr/>
        </p:nvPicPr>
        <p:blipFill>
          <a:blip r:embed="rId2"/>
          <a:stretch>
            <a:fillRect/>
          </a:stretch>
        </p:blipFill>
        <p:spPr>
          <a:xfrm>
            <a:off x="1" y="-40593"/>
            <a:ext cx="12182168" cy="6898594"/>
          </a:xfrm>
          <a:prstGeom prst="rect">
            <a:avLst/>
          </a:prstGeom>
        </p:spPr>
      </p:pic>
      <p:sp>
        <p:nvSpPr>
          <p:cNvPr id="2" name="TextBox 1">
            <a:extLst>
              <a:ext uri="{FF2B5EF4-FFF2-40B4-BE49-F238E27FC236}">
                <a16:creationId xmlns:a16="http://schemas.microsoft.com/office/drawing/2014/main" id="{83E8A02C-7ECC-C47E-7CC9-221E0F6F2A5C}"/>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9942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C7F57EAC-BD1F-11B5-F9A2-9E07229599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1F6BA701-C1AC-DFDB-6629-9007C305D51F}"/>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47Whoever belongs to God hears the words of God. The reason you do not hear is that you do not belong to God.”</a:t>
            </a:r>
            <a:r>
              <a:rPr lang="en-IN" sz="4000" dirty="0"/>
              <a:t> </a:t>
            </a:r>
            <a:r>
              <a:rPr lang="en-US" sz="4000" dirty="0">
                <a:solidFill>
                  <a:srgbClr val="777A7B"/>
                </a:solidFill>
                <a:latin typeface="Arial" panose="020B0604020202020204" pitchFamily="34" charset="0"/>
              </a:rPr>
              <a:t>51Truly, truly, I tell you, if anyone keeps My word, he will never see death.”</a:t>
            </a:r>
            <a:endParaRPr lang="en-IN" dirty="0"/>
          </a:p>
        </p:txBody>
      </p:sp>
      <p:sp>
        <p:nvSpPr>
          <p:cNvPr id="3" name="TextBox 2">
            <a:extLst>
              <a:ext uri="{FF2B5EF4-FFF2-40B4-BE49-F238E27FC236}">
                <a16:creationId xmlns:a16="http://schemas.microsoft.com/office/drawing/2014/main" id="{7AF8BCA4-EE1F-FCBC-DA0C-B73AEA15FA8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47དཀོན་མཆོག་ལ་གཏོགས་པའི་མི་རྣམས་ཀྱིས་དཀོན་མཆོག་གི་བཀའ་ལ་མཉན༌ཞིང༌། ཁྱོད་རྣམས་དཀོན་མཆོག་ལ་མི་གཏོགས་པས་དཀོན་མཆོག་གི་བཀའ་ལའང་མི་མཉན་ཞེས་གསུངས༌སོ།།</a:t>
            </a:r>
            <a:r>
              <a:rPr lang="en-IN" sz="4800" dirty="0">
                <a:solidFill>
                  <a:srgbClr val="777A7B"/>
                </a:solidFill>
                <a:latin typeface="Arial" panose="020B0604020202020204" pitchFamily="34" charset="0"/>
              </a:rPr>
              <a:t> </a:t>
            </a:r>
            <a:r>
              <a:rPr lang="bo-CN" sz="4800" b="0" i="0" dirty="0">
                <a:solidFill>
                  <a:srgbClr val="777A7B"/>
                </a:solidFill>
                <a:effectLst/>
                <a:latin typeface="Arial" panose="020B0604020202020204" pitchFamily="34" charset="0"/>
              </a:rPr>
              <a:t>51བདག་གིས་ཁྱོད་རྣམས་ལ་ཡང་དག་པར་བདེན་པར་སྨྲ༌སྟེ། བདག་གི་བཀའ་སྲུང་མཁན་སུ་ལའང་ནམ་ཡང་འཆི་བ་མེད་ཅེས་གསུངས་པ༌ན། </a:t>
            </a:r>
            <a:endParaRPr lang="en-IN" sz="4800" dirty="0"/>
          </a:p>
        </p:txBody>
      </p:sp>
    </p:spTree>
    <p:extLst>
      <p:ext uri="{BB962C8B-B14F-4D97-AF65-F5344CB8AC3E}">
        <p14:creationId xmlns:p14="http://schemas.microsoft.com/office/powerpoint/2010/main" val="4053938897"/>
      </p:ext>
    </p:extLst>
  </p:cSld>
  <p:clrMapOvr>
    <a:masterClrMapping/>
  </p:clrMapOvr>
  <mc:AlternateContent xmlns:mc="http://schemas.openxmlformats.org/markup-compatibility/2006" xmlns:p14="http://schemas.microsoft.com/office/powerpoint/2010/main">
    <mc:Choice Requires="p14">
      <p:transition spd="slow" p14:dur="2000" advTm="16240"/>
    </mc:Choice>
    <mc:Fallback xmlns="">
      <p:transition spd="slow" advTm="16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A038CE-A7B9-9FE2-822B-BD7CF7063F5C}"/>
              </a:ext>
            </a:extLst>
          </p:cNvPr>
          <p:cNvPicPr>
            <a:picLocks noChangeAspect="1"/>
          </p:cNvPicPr>
          <p:nvPr/>
        </p:nvPicPr>
        <p:blipFill>
          <a:blip r:embed="rId2"/>
          <a:stretch>
            <a:fillRect/>
          </a:stretch>
        </p:blipFill>
        <p:spPr>
          <a:xfrm>
            <a:off x="-176893" y="0"/>
            <a:ext cx="12368893" cy="6858000"/>
          </a:xfrm>
          <a:prstGeom prst="rect">
            <a:avLst/>
          </a:prstGeom>
        </p:spPr>
      </p:pic>
      <p:sp>
        <p:nvSpPr>
          <p:cNvPr id="2" name="TextBox 1">
            <a:extLst>
              <a:ext uri="{FF2B5EF4-FFF2-40B4-BE49-F238E27FC236}">
                <a16:creationId xmlns:a16="http://schemas.microsoft.com/office/drawing/2014/main" id="{0FDD46A5-FFB1-9077-CDCD-52728546C779}"/>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8:47,51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7626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0192528C-ABCE-EB89-206E-68CC3ACC1B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1F15DB90-B7E1-136C-4D4C-83A7DD1ECFC2}"/>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52“Now we know that You have a demon!” declared the Jews. “Abraham died, and so did the prophets, yet You say that anyone who keeps Your word will never taste death.</a:t>
            </a:r>
            <a:endParaRPr lang="en-IN" dirty="0"/>
          </a:p>
        </p:txBody>
      </p:sp>
      <p:sp>
        <p:nvSpPr>
          <p:cNvPr id="3" name="TextBox 2">
            <a:extLst>
              <a:ext uri="{FF2B5EF4-FFF2-40B4-BE49-F238E27FC236}">
                <a16:creationId xmlns:a16="http://schemas.microsoft.com/office/drawing/2014/main" id="{777B734F-9DA5-CCFD-D4BC-5211EF71BF20}"/>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52ཡ་ཧུ་དཱ་པ་རྣམས་ན༌རེ། ཁྱོད་རང་ལ་གདོན་འདྲེ་ཞུགས་ཡོད་པ་ད་ལྟ་ངེད་རྣམས་ཀྱིས་ཤེས་བྱུང་། ཨབ་ར་ཧམ་དང་ལུང་སྟོན་པ་རྣམས་སྔ་མོ་ནས་ཚེ་ལས་འདས་ཟིན༌མོད། འོན་ཀྱང་ཁྱོད་ཀྱིས་ད་དུང་བདག་གི་བཀའ་སྲུང་མཁན་སུ་ལའང་ནམ་ཡང་འཆི་བ་མེད་ཅེས་སྨྲས༌པས། </a:t>
            </a:r>
            <a:endParaRPr lang="en-IN" sz="1600" dirty="0"/>
          </a:p>
        </p:txBody>
      </p:sp>
    </p:spTree>
    <p:extLst>
      <p:ext uri="{BB962C8B-B14F-4D97-AF65-F5344CB8AC3E}">
        <p14:creationId xmlns:p14="http://schemas.microsoft.com/office/powerpoint/2010/main" val="1058640365"/>
      </p:ext>
    </p:extLst>
  </p:cSld>
  <p:clrMapOvr>
    <a:masterClrMapping/>
  </p:clrMapOvr>
  <mc:AlternateContent xmlns:mc="http://schemas.openxmlformats.org/markup-compatibility/2006" xmlns:p14="http://schemas.microsoft.com/office/powerpoint/2010/main">
    <mc:Choice Requires="p14">
      <p:transition spd="slow" p14:dur="2000" advTm="18948"/>
    </mc:Choice>
    <mc:Fallback xmlns="">
      <p:transition spd="slow" advTm="18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DEDCDF-E1A1-4503-B294-DE9046C794CA}"/>
              </a:ext>
            </a:extLst>
          </p:cNvPr>
          <p:cNvPicPr>
            <a:picLocks noChangeAspect="1"/>
          </p:cNvPicPr>
          <p:nvPr/>
        </p:nvPicPr>
        <p:blipFill>
          <a:blip r:embed="rId2"/>
          <a:stretch>
            <a:fillRect/>
          </a:stretch>
        </p:blipFill>
        <p:spPr>
          <a:xfrm>
            <a:off x="0" y="-32825"/>
            <a:ext cx="12359148" cy="6890825"/>
          </a:xfrm>
          <a:prstGeom prst="rect">
            <a:avLst/>
          </a:prstGeom>
        </p:spPr>
      </p:pic>
      <p:sp>
        <p:nvSpPr>
          <p:cNvPr id="2" name="TextBox 1">
            <a:extLst>
              <a:ext uri="{FF2B5EF4-FFF2-40B4-BE49-F238E27FC236}">
                <a16:creationId xmlns:a16="http://schemas.microsoft.com/office/drawing/2014/main" id="{156DC108-BD3A-F07E-3896-CBBED21CB1F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8:52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213146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0E5E4A78-4A89-0825-CAB9-C29CE3FCDF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3C54D43B-4791-D2E3-C6A5-89E435E9A1F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53Are You greater than our father Abraham? He died, as did the prophets. Who do You claim to be?”</a:t>
            </a:r>
            <a:endParaRPr lang="en-IN" dirty="0"/>
          </a:p>
        </p:txBody>
      </p:sp>
      <p:sp>
        <p:nvSpPr>
          <p:cNvPr id="3" name="TextBox 2">
            <a:extLst>
              <a:ext uri="{FF2B5EF4-FFF2-40B4-BE49-F238E27FC236}">
                <a16:creationId xmlns:a16="http://schemas.microsoft.com/office/drawing/2014/main" id="{6E0D2396-A111-9FF0-B4A1-9683FEF5D9AA}"/>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53ཁྱོད་ནི་ངེད་ཅག་གི་མེས་པོ་ཨབ་ར་ཧམ་ལས་ཀྱང་ཆེན་པོ་ཞིག་ཡིན༌ནམ། ཨབ་ར་ཧམ་དང་ལུང་སྟོན་པ་རྣམས་ཀྱང་གཤེགས་ཟིན༌མོད། འོན་ཀྱང་ཁྱོད་ཀྱིས་རང་ཉིད་ནི་སུ་ཡིན་པར་རློམ་མམ་ཞེས་སྨྲས་སོ།།</a:t>
            </a:r>
            <a:endParaRPr lang="en-IN" sz="1400" dirty="0"/>
          </a:p>
        </p:txBody>
      </p:sp>
    </p:spTree>
    <p:extLst>
      <p:ext uri="{BB962C8B-B14F-4D97-AF65-F5344CB8AC3E}">
        <p14:creationId xmlns:p14="http://schemas.microsoft.com/office/powerpoint/2010/main" val="888435037"/>
      </p:ext>
    </p:extLst>
  </p:cSld>
  <p:clrMapOvr>
    <a:masterClrMapping/>
  </p:clrMapOvr>
  <mc:AlternateContent xmlns:mc="http://schemas.openxmlformats.org/markup-compatibility/2006" xmlns:p14="http://schemas.microsoft.com/office/powerpoint/2010/main">
    <mc:Choice Requires="p14">
      <p:transition spd="slow" p14:dur="2000" advTm="10236"/>
    </mc:Choice>
    <mc:Fallback xmlns="">
      <p:transition spd="slow" advTm="10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8000" b="1" i="0" cap="all" dirty="0">
                <a:solidFill>
                  <a:srgbClr val="121212"/>
                </a:solidFill>
                <a:effectLst/>
                <a:latin typeface="ArialMT"/>
              </a:rPr>
              <a:t>ཡོ་ཧ་ནན 8</a:t>
            </a:r>
          </a:p>
          <a:p>
            <a:r>
              <a:rPr lang="bo-CN" sz="8000" b="1" dirty="0">
                <a:solidFill>
                  <a:srgbClr val="121212"/>
                </a:solidFill>
                <a:latin typeface="Arial" panose="020B0604020202020204" pitchFamily="34" charset="0"/>
              </a:rPr>
              <a:t>ང་མངགས་མཁན་ཡབ། </a:t>
            </a:r>
            <a:r>
              <a:rPr lang="en-IN" sz="8000" b="1" dirty="0">
                <a:solidFill>
                  <a:srgbClr val="121212"/>
                </a:solidFill>
                <a:latin typeface="Arial" panose="020B0604020202020204" pitchFamily="34" charset="0"/>
              </a:rPr>
              <a:t> </a:t>
            </a:r>
            <a:endParaRPr lang="en-IN" sz="8000" b="1"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My Father who Sent Me– </a:t>
            </a:r>
          </a:p>
          <a:p>
            <a:r>
              <a:rPr lang="en-US" sz="4800" b="0" i="0" u="none" strike="noStrike" baseline="0" dirty="0">
                <a:latin typeface="TimesNewRomanPSMT"/>
              </a:rPr>
              <a:t>John 8:13-59 </a:t>
            </a:r>
            <a:endParaRPr lang="en-IN" sz="4800" dirty="0"/>
          </a:p>
        </p:txBody>
      </p:sp>
      <p:pic>
        <p:nvPicPr>
          <p:cNvPr id="7" name="Audio 6">
            <a:hlinkClick r:id="" action="ppaction://media"/>
            <a:extLst>
              <a:ext uri="{FF2B5EF4-FFF2-40B4-BE49-F238E27FC236}">
                <a16:creationId xmlns:a16="http://schemas.microsoft.com/office/drawing/2014/main" id="{A57E6943-87DE-2747-C268-EC7D553417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336"/>
    </mc:Choice>
    <mc:Fallback xmlns="">
      <p:transition spd="slow" advTm="5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B718F1-CDBF-DE82-D52E-61A3A2FAA84D}"/>
              </a:ext>
            </a:extLst>
          </p:cNvPr>
          <p:cNvPicPr>
            <a:picLocks noChangeAspect="1"/>
          </p:cNvPicPr>
          <p:nvPr/>
        </p:nvPicPr>
        <p:blipFill>
          <a:blip r:embed="rId2"/>
          <a:stretch>
            <a:fillRect/>
          </a:stretch>
        </p:blipFill>
        <p:spPr>
          <a:xfrm>
            <a:off x="0" y="-71891"/>
            <a:ext cx="12344400" cy="6929891"/>
          </a:xfrm>
          <a:prstGeom prst="rect">
            <a:avLst/>
          </a:prstGeom>
        </p:spPr>
      </p:pic>
      <p:sp>
        <p:nvSpPr>
          <p:cNvPr id="2" name="TextBox 1">
            <a:extLst>
              <a:ext uri="{FF2B5EF4-FFF2-40B4-BE49-F238E27FC236}">
                <a16:creationId xmlns:a16="http://schemas.microsoft.com/office/drawing/2014/main" id="{7532A01E-D740-3271-5A61-8E6A985B63A6}"/>
              </a:ext>
            </a:extLst>
          </p:cNvPr>
          <p:cNvSpPr txBox="1"/>
          <p:nvPr/>
        </p:nvSpPr>
        <p:spPr>
          <a:xfrm>
            <a:off x="9338083" y="293126"/>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8:53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81172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D0CC6406-74AC-B59B-37D2-127436C0A7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8CA924E-7EE7-01B2-17C0-0C9C5F0E57F0}"/>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58སྐྱབས་མགོན་ཡེ་ཤུས་འདི་སྐད༌དུ། བདག་གིས་ཁྱོད་རྣམས་ལ་ཡང་དག་པར་བདེན་པར་སྨྲ༌སྟེ། ཨབ་ར་ཧམ་མ་སྐྱེས་པའི་སྔོན་ལ་བདག་ནི་གཏན་དུ་གནས་པ་དེ་ཉིད་ཡིན་ཞེས་གསུངས༌པས། </a:t>
            </a:r>
            <a:endParaRPr lang="en-IN" sz="6000" dirty="0"/>
          </a:p>
        </p:txBody>
      </p:sp>
      <p:sp>
        <p:nvSpPr>
          <p:cNvPr id="5" name="TextBox 4">
            <a:extLst>
              <a:ext uri="{FF2B5EF4-FFF2-40B4-BE49-F238E27FC236}">
                <a16:creationId xmlns:a16="http://schemas.microsoft.com/office/drawing/2014/main" id="{3757DA5B-9E6D-A77B-4F62-954D00BABEE2}"/>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58“Truly, truly, I tell you,” Jesus declared, “before Abraham was born, I am!”</a:t>
            </a:r>
            <a:endParaRPr lang="en-IN" dirty="0"/>
          </a:p>
        </p:txBody>
      </p:sp>
    </p:spTree>
    <p:extLst>
      <p:ext uri="{BB962C8B-B14F-4D97-AF65-F5344CB8AC3E}">
        <p14:creationId xmlns:p14="http://schemas.microsoft.com/office/powerpoint/2010/main" val="3368754703"/>
      </p:ext>
    </p:extLst>
  </p:cSld>
  <p:clrMapOvr>
    <a:masterClrMapping/>
  </p:clrMapOvr>
  <mc:AlternateContent xmlns:mc="http://schemas.openxmlformats.org/markup-compatibility/2006" xmlns:p14="http://schemas.microsoft.com/office/powerpoint/2010/main">
    <mc:Choice Requires="p14">
      <p:transition spd="slow" p14:dur="2000" advTm="7788"/>
    </mc:Choice>
    <mc:Fallback xmlns="">
      <p:transition spd="slow" advTm="7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6CEB69-462A-83D2-A72C-D5A4F485D333}"/>
              </a:ext>
            </a:extLst>
          </p:cNvPr>
          <p:cNvPicPr>
            <a:picLocks noChangeAspect="1"/>
          </p:cNvPicPr>
          <p:nvPr/>
        </p:nvPicPr>
        <p:blipFill>
          <a:blip r:embed="rId2"/>
          <a:stretch>
            <a:fillRect/>
          </a:stretch>
        </p:blipFill>
        <p:spPr>
          <a:xfrm>
            <a:off x="-167355" y="-103239"/>
            <a:ext cx="12359355" cy="6961239"/>
          </a:xfrm>
          <a:prstGeom prst="rect">
            <a:avLst/>
          </a:prstGeom>
        </p:spPr>
      </p:pic>
      <p:sp>
        <p:nvSpPr>
          <p:cNvPr id="2" name="TextBox 1">
            <a:extLst>
              <a:ext uri="{FF2B5EF4-FFF2-40B4-BE49-F238E27FC236}">
                <a16:creationId xmlns:a16="http://schemas.microsoft.com/office/drawing/2014/main" id="{B3E2106F-D8A4-4759-1144-B9F55071AAC7}"/>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8:58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222012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A53D1B64-B7FA-C25C-745E-0CA04EFB02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A953891-F9A6-6F1F-EF1F-773D89157345}"/>
              </a:ext>
            </a:extLst>
          </p:cNvPr>
          <p:cNvSpPr txBox="1"/>
          <p:nvPr/>
        </p:nvSpPr>
        <p:spPr>
          <a:xfrm>
            <a:off x="6096000" y="166254"/>
            <a:ext cx="6096000" cy="6558101"/>
          </a:xfrm>
          <a:prstGeom prst="rect">
            <a:avLst/>
          </a:prstGeom>
          <a:noFill/>
        </p:spPr>
        <p:txBody>
          <a:bodyPr wrap="square" rtlCol="0">
            <a:noAutofit/>
          </a:bodyPr>
          <a:lstStyle/>
          <a:p>
            <a:r>
              <a:rPr lang="bo-CN" sz="7200">
                <a:solidFill>
                  <a:srgbClr val="777A7B"/>
                </a:solidFill>
                <a:latin typeface="Arial" panose="020B0604020202020204" pitchFamily="34" charset="0"/>
              </a:rPr>
              <a:t>59དེ་དག་གིས་ས་ནས་རྡོ་བླངས་ཏེ་སྐྱབས་མགོན་ཡེ་ཤུ་ལ་རྒྱག་པར་རྩོམ་པ༌ན། ཁོང་ཉིད་གསང་བའི་སྒོ་ནས་མཆོད་ཁང་དང་ཁ་བྲལ༌ཏོ།།</a:t>
            </a:r>
            <a:endParaRPr lang="en-IN" dirty="0"/>
          </a:p>
        </p:txBody>
      </p:sp>
      <p:sp>
        <p:nvSpPr>
          <p:cNvPr id="5" name="TextBox 4">
            <a:extLst>
              <a:ext uri="{FF2B5EF4-FFF2-40B4-BE49-F238E27FC236}">
                <a16:creationId xmlns:a16="http://schemas.microsoft.com/office/drawing/2014/main" id="{DE25E358-D6B2-FB59-8F82-40EA51BD9599}"/>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59At this, they picked up stones to throw at Him. But Jesus was hidden and went out of the temple area.</a:t>
            </a:r>
            <a:endParaRPr lang="en-IN" dirty="0"/>
          </a:p>
        </p:txBody>
      </p:sp>
    </p:spTree>
    <p:extLst>
      <p:ext uri="{BB962C8B-B14F-4D97-AF65-F5344CB8AC3E}">
        <p14:creationId xmlns:p14="http://schemas.microsoft.com/office/powerpoint/2010/main" val="1397037191"/>
      </p:ext>
    </p:extLst>
  </p:cSld>
  <p:clrMapOvr>
    <a:masterClrMapping/>
  </p:clrMapOvr>
  <mc:AlternateContent xmlns:mc="http://schemas.openxmlformats.org/markup-compatibility/2006" xmlns:p14="http://schemas.microsoft.com/office/powerpoint/2010/main">
    <mc:Choice Requires="p14">
      <p:transition spd="slow" p14:dur="2000" advTm="11064"/>
    </mc:Choice>
    <mc:Fallback xmlns="">
      <p:transition spd="slow" advTm="11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6EF081-1096-C233-CCA7-ECA165A47D8E}"/>
              </a:ext>
            </a:extLst>
          </p:cNvPr>
          <p:cNvPicPr>
            <a:picLocks noChangeAspect="1"/>
          </p:cNvPicPr>
          <p:nvPr/>
        </p:nvPicPr>
        <p:blipFill>
          <a:blip r:embed="rId2"/>
          <a:stretch>
            <a:fillRect/>
          </a:stretch>
        </p:blipFill>
        <p:spPr>
          <a:xfrm>
            <a:off x="0" y="-1"/>
            <a:ext cx="12192000" cy="7424971"/>
          </a:xfrm>
          <a:prstGeom prst="rect">
            <a:avLst/>
          </a:prstGeom>
        </p:spPr>
      </p:pic>
      <p:sp>
        <p:nvSpPr>
          <p:cNvPr id="3" name="TextBox 2">
            <a:extLst>
              <a:ext uri="{FF2B5EF4-FFF2-40B4-BE49-F238E27FC236}">
                <a16:creationId xmlns:a16="http://schemas.microsoft.com/office/drawing/2014/main" id="{0A532EAB-9192-8020-C3FD-A563F4CBC79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8:59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52522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87928E-CEB8-2503-D975-E759971653F7}"/>
              </a:ext>
            </a:extLst>
          </p:cNvPr>
          <p:cNvPicPr>
            <a:picLocks noChangeAspect="1"/>
          </p:cNvPicPr>
          <p:nvPr/>
        </p:nvPicPr>
        <p:blipFill>
          <a:blip r:embed="rId2"/>
          <a:stretch>
            <a:fillRect/>
          </a:stretch>
        </p:blipFill>
        <p:spPr>
          <a:xfrm>
            <a:off x="0" y="-1"/>
            <a:ext cx="12192000" cy="7424971"/>
          </a:xfrm>
          <a:prstGeom prst="rect">
            <a:avLst/>
          </a:prstGeom>
        </p:spPr>
      </p:pic>
      <p:sp>
        <p:nvSpPr>
          <p:cNvPr id="4" name="TextBox 3">
            <a:extLst>
              <a:ext uri="{FF2B5EF4-FFF2-40B4-BE49-F238E27FC236}">
                <a16:creationId xmlns:a16="http://schemas.microsoft.com/office/drawing/2014/main" id="{AA17FD8C-B38A-333F-6552-EAAB2E44E79D}"/>
              </a:ext>
            </a:extLst>
          </p:cNvPr>
          <p:cNvSpPr txBox="1"/>
          <p:nvPr/>
        </p:nvSpPr>
        <p:spPr>
          <a:xfrm>
            <a:off x="125261" y="376065"/>
            <a:ext cx="5164899" cy="3052935"/>
          </a:xfrm>
          <a:prstGeom prst="rect">
            <a:avLst/>
          </a:prstGeom>
          <a:noFill/>
        </p:spPr>
        <p:txBody>
          <a:bodyPr wrap="square" rtlCol="0">
            <a:noAutofit/>
          </a:bodyPr>
          <a:lstStyle/>
          <a:p>
            <a:pPr algn="ctr"/>
            <a:r>
              <a:rPr lang="bo-CN" sz="8000" b="1" i="0" cap="all" dirty="0">
                <a:solidFill>
                  <a:schemeClr val="bg1"/>
                </a:solidFill>
                <a:effectLst/>
                <a:latin typeface="ArialMT"/>
              </a:rPr>
              <a:t>ཡོ་ཧ་ནན 8</a:t>
            </a:r>
          </a:p>
          <a:p>
            <a:r>
              <a:rPr lang="bo-CN" sz="8000" b="1" dirty="0">
                <a:solidFill>
                  <a:schemeClr val="bg1"/>
                </a:solidFill>
                <a:latin typeface="Arial" panose="020B0604020202020204" pitchFamily="34" charset="0"/>
              </a:rPr>
              <a:t>ང་མངགས་མཁན་ཡབ། </a:t>
            </a:r>
            <a:r>
              <a:rPr lang="en-IN" sz="8000" b="1" dirty="0">
                <a:solidFill>
                  <a:schemeClr val="bg1"/>
                </a:solidFill>
                <a:latin typeface="Arial" panose="020B0604020202020204" pitchFamily="34" charset="0"/>
              </a:rPr>
              <a:t> </a:t>
            </a:r>
            <a:endParaRPr lang="en-IN" sz="8000" b="1" dirty="0">
              <a:solidFill>
                <a:schemeClr val="bg1"/>
              </a:solidFill>
            </a:endParaRPr>
          </a:p>
        </p:txBody>
      </p:sp>
      <p:sp>
        <p:nvSpPr>
          <p:cNvPr id="3" name="TextBox 2">
            <a:extLst>
              <a:ext uri="{FF2B5EF4-FFF2-40B4-BE49-F238E27FC236}">
                <a16:creationId xmlns:a16="http://schemas.microsoft.com/office/drawing/2014/main" id="{B54D1802-9273-2265-07AD-E2F2D5927851}"/>
              </a:ext>
            </a:extLst>
          </p:cNvPr>
          <p:cNvSpPr txBox="1"/>
          <p:nvPr/>
        </p:nvSpPr>
        <p:spPr>
          <a:xfrm>
            <a:off x="89395" y="6084541"/>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562056AC-AA27-91A1-8D64-DB0FDDC6E7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3A87C4D-D5EA-6B09-5D70-03FDED6DFFE8}"/>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19ཡང་ཕ་རུ་ཤི་པ་རྣམས་ན༌རེ། ཁྱོད་ཀྱི་ཡབ་དེ་གང་དུ་ཡོད་ཅེས་དྲིས་པ༌ལ། སྐྱབས་མགོན་ཡེ་ཤུས་འདི་སྐད༌དུ། ཁྱོད་རྣམས་ཀྱིས་ང་རང་ངོ་མི་ཤེས་ཤིང་བདག་གི་ཡབ་ཀྱང་ངོ་མི་ཤེས། གལ་ཏེ་ང་རང་ངོ་ཤེས་ན་ངའི་ཡབ་ཀྱང་ངོ་ཤེས་པ་ཡིན་ཞེས་གསུངས་སོ།།</a:t>
            </a:r>
            <a:endParaRPr lang="en-IN" sz="1600" dirty="0"/>
          </a:p>
        </p:txBody>
      </p:sp>
      <p:sp>
        <p:nvSpPr>
          <p:cNvPr id="5" name="TextBox 4">
            <a:extLst>
              <a:ext uri="{FF2B5EF4-FFF2-40B4-BE49-F238E27FC236}">
                <a16:creationId xmlns:a16="http://schemas.microsoft.com/office/drawing/2014/main" id="{63550800-AAA8-D9BA-2766-2E769B663F75}"/>
              </a:ext>
            </a:extLst>
          </p:cNvPr>
          <p:cNvSpPr txBox="1"/>
          <p:nvPr/>
        </p:nvSpPr>
        <p:spPr>
          <a:xfrm>
            <a:off x="110836" y="166255"/>
            <a:ext cx="5818909" cy="6558102"/>
          </a:xfrm>
          <a:prstGeom prst="rect">
            <a:avLst/>
          </a:prstGeom>
          <a:noFill/>
        </p:spPr>
        <p:txBody>
          <a:bodyPr wrap="square" rtlCol="0">
            <a:noAutofit/>
          </a:bodyPr>
          <a:lstStyle/>
          <a:p>
            <a:r>
              <a:rPr lang="en-IN" sz="4000" dirty="0"/>
              <a:t> The next day the Pharisees argued with Jesus </a:t>
            </a:r>
            <a:r>
              <a:rPr lang="en-US" sz="4000" dirty="0">
                <a:solidFill>
                  <a:srgbClr val="777A7B"/>
                </a:solidFill>
                <a:latin typeface="Arial" panose="020B0604020202020204" pitchFamily="34" charset="0"/>
              </a:rPr>
              <a:t>19“Where is Your Father?” they asked Him.</a:t>
            </a:r>
          </a:p>
          <a:p>
            <a:r>
              <a:rPr lang="en-US" sz="4000" dirty="0">
                <a:solidFill>
                  <a:srgbClr val="777A7B"/>
                </a:solidFill>
                <a:latin typeface="Arial" panose="020B0604020202020204" pitchFamily="34" charset="0"/>
              </a:rPr>
              <a:t>“You do not know Me or My Father,” Jesus answered. “If you knew Me, you would know My Father as well.”</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8504"/>
    </mc:Choice>
    <mc:Fallback xmlns="">
      <p:transition spd="slow" advTm="18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A63E69-0DBA-23A0-AB36-4F5B255B203D}"/>
              </a:ext>
            </a:extLst>
          </p:cNvPr>
          <p:cNvPicPr>
            <a:picLocks noChangeAspect="1"/>
          </p:cNvPicPr>
          <p:nvPr/>
        </p:nvPicPr>
        <p:blipFill>
          <a:blip r:embed="rId2"/>
          <a:stretch>
            <a:fillRect/>
          </a:stretch>
        </p:blipFill>
        <p:spPr>
          <a:xfrm>
            <a:off x="0" y="-538631"/>
            <a:ext cx="12192000" cy="7396631"/>
          </a:xfrm>
          <a:prstGeom prst="rect">
            <a:avLst/>
          </a:prstGeom>
        </p:spPr>
      </p:pic>
      <p:sp>
        <p:nvSpPr>
          <p:cNvPr id="2" name="TextBox 1">
            <a:extLst>
              <a:ext uri="{FF2B5EF4-FFF2-40B4-BE49-F238E27FC236}">
                <a16:creationId xmlns:a16="http://schemas.microsoft.com/office/drawing/2014/main" id="{56FA6465-B6BF-627F-B1D4-B1BF5604CDAA}"/>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669AD1A0-DDEF-68B3-6CD3-9403B2BDD2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E30A1A7B-EC24-56B5-6CDC-8D73AF3544B9}"/>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23ཡང་སྐྱབས་མགོན་ཡེ་ཤུས་འདི་སྐད༌དུ། ཁྱོད་རྣམས་འོག་ནས་བྱུང་ཞིང་བདག་ནི་སྟེང་ནས་བྱུང་བ་ཡིན། ཁྱོད་ཅག་ནི་འཇིག་རྟེན་འདིར་གཏོགས་ཤིང་ང་རང་ནི་མི་གཏོགས་སོ།།</a:t>
            </a:r>
            <a:endParaRPr lang="en-IN" dirty="0"/>
          </a:p>
        </p:txBody>
      </p:sp>
      <p:sp>
        <p:nvSpPr>
          <p:cNvPr id="6" name="TextBox 5">
            <a:extLst>
              <a:ext uri="{FF2B5EF4-FFF2-40B4-BE49-F238E27FC236}">
                <a16:creationId xmlns:a16="http://schemas.microsoft.com/office/drawing/2014/main" id="{6BBC48D3-6922-BA47-B38D-EF37AD02FC6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23Then He told them, “You are from below; I am from above. You are of this world; I am not of this world.</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9414"/>
    </mc:Choice>
    <mc:Fallback xmlns="">
      <p:transition spd="slow" advTm="9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A5A42C-7017-3CD8-CB78-7F1F10216D21}"/>
              </a:ext>
            </a:extLst>
          </p:cNvPr>
          <p:cNvPicPr>
            <a:picLocks noChangeAspect="1"/>
          </p:cNvPicPr>
          <p:nvPr/>
        </p:nvPicPr>
        <p:blipFill>
          <a:blip r:embed="rId2"/>
          <a:stretch>
            <a:fillRect/>
          </a:stretch>
        </p:blipFill>
        <p:spPr>
          <a:xfrm>
            <a:off x="-250723" y="-16865"/>
            <a:ext cx="12442723" cy="6874866"/>
          </a:xfrm>
          <a:prstGeom prst="rect">
            <a:avLst/>
          </a:prstGeom>
        </p:spPr>
      </p:pic>
      <p:sp>
        <p:nvSpPr>
          <p:cNvPr id="2" name="TextBox 1">
            <a:extLst>
              <a:ext uri="{FF2B5EF4-FFF2-40B4-BE49-F238E27FC236}">
                <a16:creationId xmlns:a16="http://schemas.microsoft.com/office/drawing/2014/main" id="{D40C26E9-5A3D-AFD9-6005-A293941F153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4990664D-37D1-91C2-D85C-8FC9E5DE2F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13CD881-EDE4-B3CB-88F5-0042ED16809A}"/>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24</a:t>
            </a:r>
            <a:r>
              <a:rPr lang="en-IN" sz="6000" dirty="0">
                <a:solidFill>
                  <a:srgbClr val="121212"/>
                </a:solidFill>
                <a:latin typeface="Arial" panose="020B0604020202020204" pitchFamily="34" charset="0"/>
              </a:rPr>
              <a:t>…</a:t>
            </a:r>
            <a:r>
              <a:rPr lang="bo-CN" sz="6000" dirty="0">
                <a:solidFill>
                  <a:srgbClr val="121212"/>
                </a:solidFill>
                <a:latin typeface="Arial" panose="020B0604020202020204" pitchFamily="34" charset="0"/>
              </a:rPr>
              <a:t> གལ་ཏེ་ཁྱོད་རྣམས་ཀྱིས་ང་རང་ནི་གཏན་དུ་གནས་པ་དེ་ཉིད་ཡིན་པར་དད་པ་མི་བྱེད༌ན། ཁྱོད་རྣམས་རང་གི་སྡིག་པའི་ནང་དུ་འཆི་བར་འགྱུར་ཞེས་གསུངས་པ༌ལ། </a:t>
            </a:r>
            <a:endParaRPr lang="en-IN" dirty="0"/>
          </a:p>
        </p:txBody>
      </p:sp>
      <p:sp>
        <p:nvSpPr>
          <p:cNvPr id="5" name="TextBox 4">
            <a:extLst>
              <a:ext uri="{FF2B5EF4-FFF2-40B4-BE49-F238E27FC236}">
                <a16:creationId xmlns:a16="http://schemas.microsoft.com/office/drawing/2014/main" id="{76A39500-4C2B-8CAD-0145-79CF993E83E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a:t>
            </a:r>
            <a:r>
              <a:rPr lang="en-US" sz="4400" dirty="0">
                <a:solidFill>
                  <a:srgbClr val="121212"/>
                </a:solidFill>
                <a:latin typeface="Arial" panose="020B0604020202020204" pitchFamily="34" charset="0"/>
              </a:rPr>
              <a:t>… For unless you believe that I am He, you will die in your sins.”</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039"/>
    </mc:Choice>
    <mc:Fallback xmlns="">
      <p:transition spd="slow" advTm="11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1652</TotalTime>
  <Words>1666</Words>
  <Application>Microsoft Office PowerPoint</Application>
  <PresentationFormat>Widescreen</PresentationFormat>
  <Paragraphs>77</Paragraphs>
  <Slides>34</Slides>
  <Notes>1</Notes>
  <HiddenSlides>0</HiddenSlides>
  <MMClips>17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37-4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2025-05-16T12:30:53Z</dcterms:modified>
</cp:coreProperties>
</file>