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2" r:id="rId7"/>
    <p:sldId id="262" r:id="rId8"/>
    <p:sldId id="273" r:id="rId9"/>
    <p:sldId id="264" r:id="rId10"/>
    <p:sldId id="275"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7" r:id="rId24"/>
    <p:sldId id="288" r:id="rId25"/>
    <p:sldId id="289" r:id="rId26"/>
    <p:sldId id="290" r:id="rId27"/>
    <p:sldId id="295" r:id="rId28"/>
    <p:sldId id="296" r:id="rId29"/>
    <p:sldId id="297" r:id="rId30"/>
    <p:sldId id="298" r:id="rId31"/>
    <p:sldId id="299" r:id="rId32"/>
    <p:sldId id="300" r:id="rId33"/>
    <p:sldId id="301" r:id="rId34"/>
    <p:sldId id="304" r:id="rId35"/>
    <p:sldId id="303"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39872E-1626-46B6-A6E1-1930F1C62B3E}" v="6" dt="2025-05-01T11:26:50.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93809" autoAdjust="0"/>
  </p:normalViewPr>
  <p:slideViewPr>
    <p:cSldViewPr snapToGrid="0">
      <p:cViewPr varScale="1">
        <p:scale>
          <a:sx n="76" d="100"/>
          <a:sy n="76" d="100"/>
        </p:scale>
        <p:origin x="773"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890E7EE-2684-4D85-9356-0D7FA17550EA}"/>
    <pc:docChg chg="custSel modSld">
      <pc:chgData name="Alfred Smith" userId="3c60a3631c0db8ad" providerId="LiveId" clId="{7890E7EE-2684-4D85-9356-0D7FA17550EA}" dt="2025-04-16T09:59:13.089" v="33"/>
      <pc:docMkLst>
        <pc:docMk/>
      </pc:docMkLst>
      <pc:sldChg chg="addSp delSp modSp">
        <pc:chgData name="Alfred Smith" userId="3c60a3631c0db8ad" providerId="LiveId" clId="{7890E7EE-2684-4D85-9356-0D7FA17550EA}" dt="2025-04-16T09:42:59.422" v="0"/>
        <pc:sldMkLst>
          <pc:docMk/>
          <pc:sldMk cId="1499918570" sldId="257"/>
        </pc:sldMkLst>
        <pc:spChg chg="add mod">
          <ac:chgData name="Alfred Smith" userId="3c60a3631c0db8ad" providerId="LiveId" clId="{7890E7EE-2684-4D85-9356-0D7FA17550EA}" dt="2025-04-16T09:42:59.422" v="0"/>
          <ac:spMkLst>
            <pc:docMk/>
            <pc:sldMk cId="1499918570" sldId="257"/>
            <ac:spMk id="5" creationId="{706F07FF-1C59-7C4B-F740-2220D9150CB9}"/>
          </ac:spMkLst>
        </pc:spChg>
      </pc:sldChg>
      <pc:sldChg chg="addSp delSp modSp mod">
        <pc:chgData name="Alfred Smith" userId="3c60a3631c0db8ad" providerId="LiveId" clId="{7890E7EE-2684-4D85-9356-0D7FA17550EA}" dt="2025-04-16T09:43:29.547" v="3"/>
        <pc:sldMkLst>
          <pc:docMk/>
          <pc:sldMk cId="2346136586" sldId="260"/>
        </pc:sldMkLst>
        <pc:spChg chg="add mod">
          <ac:chgData name="Alfred Smith" userId="3c60a3631c0db8ad" providerId="LiveId" clId="{7890E7EE-2684-4D85-9356-0D7FA17550EA}" dt="2025-04-16T09:43:29.547" v="3"/>
          <ac:spMkLst>
            <pc:docMk/>
            <pc:sldMk cId="2346136586" sldId="260"/>
            <ac:spMk id="2" creationId="{E9C39A96-5313-6B62-C582-B0B059864808}"/>
          </ac:spMkLst>
        </pc:spChg>
        <pc:spChg chg="add mod">
          <ac:chgData name="Alfred Smith" userId="3c60a3631c0db8ad" providerId="LiveId" clId="{7890E7EE-2684-4D85-9356-0D7FA17550EA}" dt="2025-04-16T09:43:29.547" v="3"/>
          <ac:spMkLst>
            <pc:docMk/>
            <pc:sldMk cId="2346136586" sldId="260"/>
            <ac:spMk id="5" creationId="{02AA13A1-842B-4F41-E2DE-6791CEFF8764}"/>
          </ac:spMkLst>
        </pc:spChg>
      </pc:sldChg>
      <pc:sldChg chg="addSp delSp modSp mod">
        <pc:chgData name="Alfred Smith" userId="3c60a3631c0db8ad" providerId="LiveId" clId="{7890E7EE-2684-4D85-9356-0D7FA17550EA}" dt="2025-04-16T09:43:37.524" v="5"/>
        <pc:sldMkLst>
          <pc:docMk/>
          <pc:sldMk cId="1909638311" sldId="262"/>
        </pc:sldMkLst>
        <pc:spChg chg="add mod">
          <ac:chgData name="Alfred Smith" userId="3c60a3631c0db8ad" providerId="LiveId" clId="{7890E7EE-2684-4D85-9356-0D7FA17550EA}" dt="2025-04-16T09:43:37.524" v="5"/>
          <ac:spMkLst>
            <pc:docMk/>
            <pc:sldMk cId="1909638311" sldId="262"/>
            <ac:spMk id="2" creationId="{C899B8E0-7A43-E98F-FF5B-1D50D0EE9085}"/>
          </ac:spMkLst>
        </pc:spChg>
        <pc:spChg chg="add mod">
          <ac:chgData name="Alfred Smith" userId="3c60a3631c0db8ad" providerId="LiveId" clId="{7890E7EE-2684-4D85-9356-0D7FA17550EA}" dt="2025-04-16T09:43:37.524" v="5"/>
          <ac:spMkLst>
            <pc:docMk/>
            <pc:sldMk cId="1909638311" sldId="262"/>
            <ac:spMk id="5" creationId="{FE353359-8026-99E4-52B5-E1C8DFC32274}"/>
          </ac:spMkLst>
        </pc:spChg>
      </pc:sldChg>
      <pc:sldChg chg="addSp delSp modSp mod">
        <pc:chgData name="Alfred Smith" userId="3c60a3631c0db8ad" providerId="LiveId" clId="{7890E7EE-2684-4D85-9356-0D7FA17550EA}" dt="2025-04-16T09:43:46.084" v="7"/>
        <pc:sldMkLst>
          <pc:docMk/>
          <pc:sldMk cId="4044745628" sldId="264"/>
        </pc:sldMkLst>
        <pc:spChg chg="add mod">
          <ac:chgData name="Alfred Smith" userId="3c60a3631c0db8ad" providerId="LiveId" clId="{7890E7EE-2684-4D85-9356-0D7FA17550EA}" dt="2025-04-16T09:43:46.084" v="7"/>
          <ac:spMkLst>
            <pc:docMk/>
            <pc:sldMk cId="4044745628" sldId="264"/>
            <ac:spMk id="2" creationId="{A62456B3-4F54-383E-9E34-B94A2C9ED05E}"/>
          </ac:spMkLst>
        </pc:spChg>
        <pc:spChg chg="add mod">
          <ac:chgData name="Alfred Smith" userId="3c60a3631c0db8ad" providerId="LiveId" clId="{7890E7EE-2684-4D85-9356-0D7FA17550EA}" dt="2025-04-16T09:43:46.084" v="7"/>
          <ac:spMkLst>
            <pc:docMk/>
            <pc:sldMk cId="4044745628" sldId="264"/>
            <ac:spMk id="5" creationId="{54AEB91D-45AB-8208-1D29-08CDB471E855}"/>
          </ac:spMkLst>
        </pc:spChg>
      </pc:sldChg>
      <pc:sldChg chg="addSp delSp modSp mod">
        <pc:chgData name="Alfred Smith" userId="3c60a3631c0db8ad" providerId="LiveId" clId="{7890E7EE-2684-4D85-9356-0D7FA17550EA}" dt="2025-04-16T09:43:56.821" v="9"/>
        <pc:sldMkLst>
          <pc:docMk/>
          <pc:sldMk cId="978260341" sldId="265"/>
        </pc:sldMkLst>
        <pc:spChg chg="add mod">
          <ac:chgData name="Alfred Smith" userId="3c60a3631c0db8ad" providerId="LiveId" clId="{7890E7EE-2684-4D85-9356-0D7FA17550EA}" dt="2025-04-16T09:43:56.821" v="9"/>
          <ac:spMkLst>
            <pc:docMk/>
            <pc:sldMk cId="978260341" sldId="265"/>
            <ac:spMk id="2" creationId="{C901A196-F2F9-0590-4ADB-A7A8FEFFE260}"/>
          </ac:spMkLst>
        </pc:spChg>
        <pc:spChg chg="add mod">
          <ac:chgData name="Alfred Smith" userId="3c60a3631c0db8ad" providerId="LiveId" clId="{7890E7EE-2684-4D85-9356-0D7FA17550EA}" dt="2025-04-16T09:43:56.821" v="9"/>
          <ac:spMkLst>
            <pc:docMk/>
            <pc:sldMk cId="978260341" sldId="265"/>
            <ac:spMk id="5" creationId="{3231F50A-95B1-97A2-816E-39397658242D}"/>
          </ac:spMkLst>
        </pc:spChg>
      </pc:sldChg>
      <pc:sldChg chg="addSp delSp modSp mod">
        <pc:chgData name="Alfred Smith" userId="3c60a3631c0db8ad" providerId="LiveId" clId="{7890E7EE-2684-4D85-9356-0D7FA17550EA}" dt="2025-04-16T09:44:05.366" v="11"/>
        <pc:sldMkLst>
          <pc:docMk/>
          <pc:sldMk cId="3575870363" sldId="266"/>
        </pc:sldMkLst>
        <pc:spChg chg="add mod">
          <ac:chgData name="Alfred Smith" userId="3c60a3631c0db8ad" providerId="LiveId" clId="{7890E7EE-2684-4D85-9356-0D7FA17550EA}" dt="2025-04-16T09:44:05.366" v="11"/>
          <ac:spMkLst>
            <pc:docMk/>
            <pc:sldMk cId="3575870363" sldId="266"/>
            <ac:spMk id="2" creationId="{9B39C905-4400-0AA2-E222-DB8AE8194B08}"/>
          </ac:spMkLst>
        </pc:spChg>
        <pc:spChg chg="add mod">
          <ac:chgData name="Alfred Smith" userId="3c60a3631c0db8ad" providerId="LiveId" clId="{7890E7EE-2684-4D85-9356-0D7FA17550EA}" dt="2025-04-16T09:44:05.366" v="11"/>
          <ac:spMkLst>
            <pc:docMk/>
            <pc:sldMk cId="3575870363" sldId="266"/>
            <ac:spMk id="5" creationId="{4890CF83-E241-CC41-E67B-A759657079F6}"/>
          </ac:spMkLst>
        </pc:spChg>
      </pc:sldChg>
      <pc:sldChg chg="addSp delSp modSp mod">
        <pc:chgData name="Alfred Smith" userId="3c60a3631c0db8ad" providerId="LiveId" clId="{7890E7EE-2684-4D85-9356-0D7FA17550EA}" dt="2025-04-16T09:44:19.010" v="13"/>
        <pc:sldMkLst>
          <pc:docMk/>
          <pc:sldMk cId="4017137865" sldId="267"/>
        </pc:sldMkLst>
        <pc:spChg chg="add mod">
          <ac:chgData name="Alfred Smith" userId="3c60a3631c0db8ad" providerId="LiveId" clId="{7890E7EE-2684-4D85-9356-0D7FA17550EA}" dt="2025-04-16T09:44:19.010" v="13"/>
          <ac:spMkLst>
            <pc:docMk/>
            <pc:sldMk cId="4017137865" sldId="267"/>
            <ac:spMk id="2" creationId="{5839E1FA-35CF-6FC5-1D5E-6F904CD5D730}"/>
          </ac:spMkLst>
        </pc:spChg>
        <pc:spChg chg="add mod">
          <ac:chgData name="Alfred Smith" userId="3c60a3631c0db8ad" providerId="LiveId" clId="{7890E7EE-2684-4D85-9356-0D7FA17550EA}" dt="2025-04-16T09:44:19.010" v="13"/>
          <ac:spMkLst>
            <pc:docMk/>
            <pc:sldMk cId="4017137865" sldId="267"/>
            <ac:spMk id="5" creationId="{8A0ED51E-48B8-4D9B-1F2C-ECE03265263D}"/>
          </ac:spMkLst>
        </pc:spChg>
      </pc:sldChg>
      <pc:sldChg chg="addSp delSp modSp mod">
        <pc:chgData name="Alfred Smith" userId="3c60a3631c0db8ad" providerId="LiveId" clId="{7890E7EE-2684-4D85-9356-0D7FA17550EA}" dt="2025-04-16T09:44:28.874" v="15"/>
        <pc:sldMkLst>
          <pc:docMk/>
          <pc:sldMk cId="3137811553" sldId="268"/>
        </pc:sldMkLst>
        <pc:spChg chg="add mod">
          <ac:chgData name="Alfred Smith" userId="3c60a3631c0db8ad" providerId="LiveId" clId="{7890E7EE-2684-4D85-9356-0D7FA17550EA}" dt="2025-04-16T09:44:28.874" v="15"/>
          <ac:spMkLst>
            <pc:docMk/>
            <pc:sldMk cId="3137811553" sldId="268"/>
            <ac:spMk id="2" creationId="{AB92FA8A-FE8D-763D-F0A6-6563F3DB72CF}"/>
          </ac:spMkLst>
        </pc:spChg>
        <pc:spChg chg="add mod">
          <ac:chgData name="Alfred Smith" userId="3c60a3631c0db8ad" providerId="LiveId" clId="{7890E7EE-2684-4D85-9356-0D7FA17550EA}" dt="2025-04-16T09:44:28.874" v="15"/>
          <ac:spMkLst>
            <pc:docMk/>
            <pc:sldMk cId="3137811553" sldId="268"/>
            <ac:spMk id="5" creationId="{3BA7DBA0-702D-3FB3-6749-F106DF7E6FC1}"/>
          </ac:spMkLst>
        </pc:spChg>
      </pc:sldChg>
      <pc:sldChg chg="addSp delSp modSp mod">
        <pc:chgData name="Alfred Smith" userId="3c60a3631c0db8ad" providerId="LiveId" clId="{7890E7EE-2684-4D85-9356-0D7FA17550EA}" dt="2025-04-16T09:44:46.763" v="17"/>
        <pc:sldMkLst>
          <pc:docMk/>
          <pc:sldMk cId="100491716" sldId="269"/>
        </pc:sldMkLst>
        <pc:spChg chg="add mod">
          <ac:chgData name="Alfred Smith" userId="3c60a3631c0db8ad" providerId="LiveId" clId="{7890E7EE-2684-4D85-9356-0D7FA17550EA}" dt="2025-04-16T09:44:46.763" v="17"/>
          <ac:spMkLst>
            <pc:docMk/>
            <pc:sldMk cId="100491716" sldId="269"/>
            <ac:spMk id="5" creationId="{BA72C36D-3627-7CFD-3BC5-2A9E1834759A}"/>
          </ac:spMkLst>
        </pc:spChg>
      </pc:sldChg>
      <pc:sldChg chg="addSp modSp">
        <pc:chgData name="Alfred Smith" userId="3c60a3631c0db8ad" providerId="LiveId" clId="{7890E7EE-2684-4D85-9356-0D7FA17550EA}" dt="2025-04-16T09:43:21.438" v="1"/>
        <pc:sldMkLst>
          <pc:docMk/>
          <pc:sldMk cId="4120481681" sldId="270"/>
        </pc:sldMkLst>
        <pc:spChg chg="add mod">
          <ac:chgData name="Alfred Smith" userId="3c60a3631c0db8ad" providerId="LiveId" clId="{7890E7EE-2684-4D85-9356-0D7FA17550EA}" dt="2025-04-16T09:43:21.438" v="1"/>
          <ac:spMkLst>
            <pc:docMk/>
            <pc:sldMk cId="4120481681" sldId="270"/>
            <ac:spMk id="4" creationId="{91876409-5D97-06AA-1BB5-F281DE05EF6B}"/>
          </ac:spMkLst>
        </pc:spChg>
      </pc:sldChg>
      <pc:sldChg chg="addSp delSp modSp mod">
        <pc:chgData name="Alfred Smith" userId="3c60a3631c0db8ad" providerId="LiveId" clId="{7890E7EE-2684-4D85-9356-0D7FA17550EA}" dt="2025-04-16T09:45:01.242" v="19"/>
        <pc:sldMkLst>
          <pc:docMk/>
          <pc:sldMk cId="1922139011" sldId="281"/>
        </pc:sldMkLst>
        <pc:spChg chg="add mod">
          <ac:chgData name="Alfred Smith" userId="3c60a3631c0db8ad" providerId="LiveId" clId="{7890E7EE-2684-4D85-9356-0D7FA17550EA}" dt="2025-04-16T09:45:01.242" v="19"/>
          <ac:spMkLst>
            <pc:docMk/>
            <pc:sldMk cId="1922139011" sldId="281"/>
            <ac:spMk id="2" creationId="{D6FCE130-FBEB-13A3-B5FB-E4321E7567BE}"/>
          </ac:spMkLst>
        </pc:spChg>
        <pc:spChg chg="add mod">
          <ac:chgData name="Alfred Smith" userId="3c60a3631c0db8ad" providerId="LiveId" clId="{7890E7EE-2684-4D85-9356-0D7FA17550EA}" dt="2025-04-16T09:45:01.242" v="19"/>
          <ac:spMkLst>
            <pc:docMk/>
            <pc:sldMk cId="1922139011" sldId="281"/>
            <ac:spMk id="5" creationId="{2ED2A6EA-9E78-E21B-FAF0-2CC76BD07343}"/>
          </ac:spMkLst>
        </pc:spChg>
      </pc:sldChg>
      <pc:sldChg chg="addSp delSp modSp mod">
        <pc:chgData name="Alfred Smith" userId="3c60a3631c0db8ad" providerId="LiveId" clId="{7890E7EE-2684-4D85-9356-0D7FA17550EA}" dt="2025-04-16T09:45:10.617" v="21"/>
        <pc:sldMkLst>
          <pc:docMk/>
          <pc:sldMk cId="2332778949" sldId="287"/>
        </pc:sldMkLst>
        <pc:spChg chg="add mod">
          <ac:chgData name="Alfred Smith" userId="3c60a3631c0db8ad" providerId="LiveId" clId="{7890E7EE-2684-4D85-9356-0D7FA17550EA}" dt="2025-04-16T09:45:10.617" v="21"/>
          <ac:spMkLst>
            <pc:docMk/>
            <pc:sldMk cId="2332778949" sldId="287"/>
            <ac:spMk id="5" creationId="{FEA3AF17-E163-35AB-463E-7FD3D5798299}"/>
          </ac:spMkLst>
        </pc:spChg>
      </pc:sldChg>
      <pc:sldChg chg="addSp delSp modSp mod">
        <pc:chgData name="Alfred Smith" userId="3c60a3631c0db8ad" providerId="LiveId" clId="{7890E7EE-2684-4D85-9356-0D7FA17550EA}" dt="2025-04-16T09:45:21.935" v="23"/>
        <pc:sldMkLst>
          <pc:docMk/>
          <pc:sldMk cId="3153919605" sldId="289"/>
        </pc:sldMkLst>
        <pc:spChg chg="add mod">
          <ac:chgData name="Alfred Smith" userId="3c60a3631c0db8ad" providerId="LiveId" clId="{7890E7EE-2684-4D85-9356-0D7FA17550EA}" dt="2025-04-16T09:45:21.935" v="23"/>
          <ac:spMkLst>
            <pc:docMk/>
            <pc:sldMk cId="3153919605" sldId="289"/>
            <ac:spMk id="5" creationId="{D3BCF4DB-E9CA-B3F9-3EF4-80DB5C1691D3}"/>
          </ac:spMkLst>
        </pc:spChg>
      </pc:sldChg>
      <pc:sldChg chg="addSp delSp modSp mod">
        <pc:chgData name="Alfred Smith" userId="3c60a3631c0db8ad" providerId="LiveId" clId="{7890E7EE-2684-4D85-9356-0D7FA17550EA}" dt="2025-04-16T09:45:30.613" v="25"/>
        <pc:sldMkLst>
          <pc:docMk/>
          <pc:sldMk cId="3279066978" sldId="295"/>
        </pc:sldMkLst>
        <pc:spChg chg="add mod">
          <ac:chgData name="Alfred Smith" userId="3c60a3631c0db8ad" providerId="LiveId" clId="{7890E7EE-2684-4D85-9356-0D7FA17550EA}" dt="2025-04-16T09:45:30.613" v="25"/>
          <ac:spMkLst>
            <pc:docMk/>
            <pc:sldMk cId="3279066978" sldId="295"/>
            <ac:spMk id="5" creationId="{314144C8-5B71-73F8-BCBC-6E9417B80676}"/>
          </ac:spMkLst>
        </pc:spChg>
      </pc:sldChg>
      <pc:sldChg chg="addSp delSp modSp mod">
        <pc:chgData name="Alfred Smith" userId="3c60a3631c0db8ad" providerId="LiveId" clId="{7890E7EE-2684-4D85-9356-0D7FA17550EA}" dt="2025-04-16T09:45:48.381" v="27"/>
        <pc:sldMkLst>
          <pc:docMk/>
          <pc:sldMk cId="2871162496" sldId="297"/>
        </pc:sldMkLst>
        <pc:spChg chg="add mod">
          <ac:chgData name="Alfred Smith" userId="3c60a3631c0db8ad" providerId="LiveId" clId="{7890E7EE-2684-4D85-9356-0D7FA17550EA}" dt="2025-04-16T09:45:48.381" v="27"/>
          <ac:spMkLst>
            <pc:docMk/>
            <pc:sldMk cId="2871162496" sldId="297"/>
            <ac:spMk id="6" creationId="{EC07BC56-FC89-37F0-0789-9149252592D9}"/>
          </ac:spMkLst>
        </pc:spChg>
      </pc:sldChg>
      <pc:sldChg chg="addSp delSp modSp mod">
        <pc:chgData name="Alfred Smith" userId="3c60a3631c0db8ad" providerId="LiveId" clId="{7890E7EE-2684-4D85-9356-0D7FA17550EA}" dt="2025-04-16T09:58:55.857" v="29"/>
        <pc:sldMkLst>
          <pc:docMk/>
          <pc:sldMk cId="4212320165" sldId="299"/>
        </pc:sldMkLst>
        <pc:spChg chg="add mod">
          <ac:chgData name="Alfred Smith" userId="3c60a3631c0db8ad" providerId="LiveId" clId="{7890E7EE-2684-4D85-9356-0D7FA17550EA}" dt="2025-04-16T09:58:55.857" v="29"/>
          <ac:spMkLst>
            <pc:docMk/>
            <pc:sldMk cId="4212320165" sldId="299"/>
            <ac:spMk id="2" creationId="{CA19E0DC-B832-2489-082C-30B7713DB88D}"/>
          </ac:spMkLst>
        </pc:spChg>
        <pc:spChg chg="add mod">
          <ac:chgData name="Alfred Smith" userId="3c60a3631c0db8ad" providerId="LiveId" clId="{7890E7EE-2684-4D85-9356-0D7FA17550EA}" dt="2025-04-16T09:58:55.857" v="29"/>
          <ac:spMkLst>
            <pc:docMk/>
            <pc:sldMk cId="4212320165" sldId="299"/>
            <ac:spMk id="5" creationId="{D93CDE7D-B723-AC99-8400-0E6DC2134A19}"/>
          </ac:spMkLst>
        </pc:spChg>
      </pc:sldChg>
      <pc:sldChg chg="addSp delSp modSp mod">
        <pc:chgData name="Alfred Smith" userId="3c60a3631c0db8ad" providerId="LiveId" clId="{7890E7EE-2684-4D85-9356-0D7FA17550EA}" dt="2025-04-16T09:59:04.106" v="31"/>
        <pc:sldMkLst>
          <pc:docMk/>
          <pc:sldMk cId="687286829" sldId="301"/>
        </pc:sldMkLst>
        <pc:spChg chg="add mod">
          <ac:chgData name="Alfred Smith" userId="3c60a3631c0db8ad" providerId="LiveId" clId="{7890E7EE-2684-4D85-9356-0D7FA17550EA}" dt="2025-04-16T09:59:04.106" v="31"/>
          <ac:spMkLst>
            <pc:docMk/>
            <pc:sldMk cId="687286829" sldId="301"/>
            <ac:spMk id="2" creationId="{2EE00BF5-4A5F-8AAB-F9E9-7AB6577396A3}"/>
          </ac:spMkLst>
        </pc:spChg>
        <pc:spChg chg="add mod">
          <ac:chgData name="Alfred Smith" userId="3c60a3631c0db8ad" providerId="LiveId" clId="{7890E7EE-2684-4D85-9356-0D7FA17550EA}" dt="2025-04-16T09:59:04.106" v="31"/>
          <ac:spMkLst>
            <pc:docMk/>
            <pc:sldMk cId="687286829" sldId="301"/>
            <ac:spMk id="6" creationId="{06A8A0A8-2660-F229-460D-44B946BB7701}"/>
          </ac:spMkLst>
        </pc:spChg>
      </pc:sldChg>
      <pc:sldChg chg="addSp delSp modSp mod">
        <pc:chgData name="Alfred Smith" userId="3c60a3631c0db8ad" providerId="LiveId" clId="{7890E7EE-2684-4D85-9356-0D7FA17550EA}" dt="2025-04-16T09:59:13.089" v="33"/>
        <pc:sldMkLst>
          <pc:docMk/>
          <pc:sldMk cId="4194732220" sldId="303"/>
        </pc:sldMkLst>
        <pc:spChg chg="add mod">
          <ac:chgData name="Alfred Smith" userId="3c60a3631c0db8ad" providerId="LiveId" clId="{7890E7EE-2684-4D85-9356-0D7FA17550EA}" dt="2025-04-16T09:59:13.089" v="33"/>
          <ac:spMkLst>
            <pc:docMk/>
            <pc:sldMk cId="4194732220" sldId="303"/>
            <ac:spMk id="5" creationId="{FDF02999-9484-2A52-145C-177E6AD3E584}"/>
          </ac:spMkLst>
        </pc:spChg>
        <pc:spChg chg="add mod">
          <ac:chgData name="Alfred Smith" userId="3c60a3631c0db8ad" providerId="LiveId" clId="{7890E7EE-2684-4D85-9356-0D7FA17550EA}" dt="2025-04-16T09:59:13.089" v="33"/>
          <ac:spMkLst>
            <pc:docMk/>
            <pc:sldMk cId="4194732220" sldId="303"/>
            <ac:spMk id="6" creationId="{3B7585E7-91E8-8BD1-B8FC-BD85AB34B0C7}"/>
          </ac:spMkLst>
        </pc:spChg>
      </pc:sldChg>
    </pc:docChg>
  </pc:docChgLst>
  <pc:docChgLst>
    <pc:chgData name="Leonie Smith" userId="fed1330f33f5650e" providerId="LiveId" clId="{244483D5-522D-48B1-BD8B-3E69E0C429F9}"/>
    <pc:docChg chg="custSel delSld modSld">
      <pc:chgData name="Leonie Smith" userId="fed1330f33f5650e" providerId="LiveId" clId="{244483D5-522D-48B1-BD8B-3E69E0C429F9}" dt="2022-11-29T09:48:36.921" v="150" actId="20577"/>
      <pc:docMkLst>
        <pc:docMk/>
      </pc:docMkLst>
      <pc:sldChg chg="addSp modSp modNotesTx">
        <pc:chgData name="Leonie Smith" userId="fed1330f33f5650e" providerId="LiveId" clId="{244483D5-522D-48B1-BD8B-3E69E0C429F9}" dt="2022-11-17T04:20:39.339" v="72" actId="5793"/>
        <pc:sldMkLst>
          <pc:docMk/>
          <pc:sldMk cId="1499918570" sldId="257"/>
        </pc:sldMkLst>
      </pc:sldChg>
      <pc:sldChg chg="addSp modSp mod">
        <pc:chgData name="Leonie Smith" userId="fed1330f33f5650e" providerId="LiveId" clId="{244483D5-522D-48B1-BD8B-3E69E0C429F9}" dt="2022-11-29T09:45:35.159" v="97" actId="1076"/>
        <pc:sldMkLst>
          <pc:docMk/>
          <pc:sldMk cId="3788111665" sldId="258"/>
        </pc:sldMkLst>
      </pc:sldChg>
      <pc:sldChg chg="addSp delSp modSp">
        <pc:chgData name="Leonie Smith" userId="fed1330f33f5650e" providerId="LiveId" clId="{244483D5-522D-48B1-BD8B-3E69E0C429F9}" dt="2022-11-16T04:54:28.724" v="2"/>
        <pc:sldMkLst>
          <pc:docMk/>
          <pc:sldMk cId="454763615" sldId="259"/>
        </pc:sldMkLst>
      </pc:sldChg>
      <pc:sldChg chg="addSp delSp modSp">
        <pc:chgData name="Leonie Smith" userId="fed1330f33f5650e" providerId="LiveId" clId="{244483D5-522D-48B1-BD8B-3E69E0C429F9}" dt="2022-11-16T04:56:32.310" v="6"/>
        <pc:sldMkLst>
          <pc:docMk/>
          <pc:sldMk cId="2346136586" sldId="260"/>
        </pc:sldMkLst>
      </pc:sldChg>
      <pc:sldChg chg="addSp delSp modSp">
        <pc:chgData name="Leonie Smith" userId="fed1330f33f5650e" providerId="LiveId" clId="{244483D5-522D-48B1-BD8B-3E69E0C429F9}" dt="2022-11-16T04:58:40.691" v="9"/>
        <pc:sldMkLst>
          <pc:docMk/>
          <pc:sldMk cId="1909638311" sldId="262"/>
        </pc:sldMkLst>
      </pc:sldChg>
      <pc:sldChg chg="addSp delSp modSp">
        <pc:chgData name="Leonie Smith" userId="fed1330f33f5650e" providerId="LiveId" clId="{244483D5-522D-48B1-BD8B-3E69E0C429F9}" dt="2022-11-16T04:59:59.432" v="12"/>
        <pc:sldMkLst>
          <pc:docMk/>
          <pc:sldMk cId="4044745628" sldId="264"/>
        </pc:sldMkLst>
      </pc:sldChg>
      <pc:sldChg chg="addSp delSp modSp">
        <pc:chgData name="Leonie Smith" userId="fed1330f33f5650e" providerId="LiveId" clId="{244483D5-522D-48B1-BD8B-3E69E0C429F9}" dt="2022-11-16T05:04:41.501" v="17"/>
        <pc:sldMkLst>
          <pc:docMk/>
          <pc:sldMk cId="978260341" sldId="265"/>
        </pc:sldMkLst>
      </pc:sldChg>
      <pc:sldChg chg="addSp delSp modSp">
        <pc:chgData name="Leonie Smith" userId="fed1330f33f5650e" providerId="LiveId" clId="{244483D5-522D-48B1-BD8B-3E69E0C429F9}" dt="2022-11-16T05:07:37.328" v="22"/>
        <pc:sldMkLst>
          <pc:docMk/>
          <pc:sldMk cId="3575870363" sldId="266"/>
        </pc:sldMkLst>
      </pc:sldChg>
      <pc:sldChg chg="addSp delSp modSp">
        <pc:chgData name="Leonie Smith" userId="fed1330f33f5650e" providerId="LiveId" clId="{244483D5-522D-48B1-BD8B-3E69E0C429F9}" dt="2022-11-16T05:09:50.435" v="25"/>
        <pc:sldMkLst>
          <pc:docMk/>
          <pc:sldMk cId="4017137865" sldId="267"/>
        </pc:sldMkLst>
      </pc:sldChg>
      <pc:sldChg chg="addSp delSp modSp">
        <pc:chgData name="Leonie Smith" userId="fed1330f33f5650e" providerId="LiveId" clId="{244483D5-522D-48B1-BD8B-3E69E0C429F9}" dt="2022-11-16T05:11:51.336" v="28"/>
        <pc:sldMkLst>
          <pc:docMk/>
          <pc:sldMk cId="3137811553" sldId="268"/>
        </pc:sldMkLst>
      </pc:sldChg>
      <pc:sldChg chg="addSp delSp modSp">
        <pc:chgData name="Leonie Smith" userId="fed1330f33f5650e" providerId="LiveId" clId="{244483D5-522D-48B1-BD8B-3E69E0C429F9}" dt="2022-11-16T05:20:06.939" v="35"/>
        <pc:sldMkLst>
          <pc:docMk/>
          <pc:sldMk cId="100491716" sldId="269"/>
        </pc:sldMkLst>
      </pc:sldChg>
      <pc:sldChg chg="addSp modSp">
        <pc:chgData name="Leonie Smith" userId="fed1330f33f5650e" providerId="LiveId" clId="{244483D5-522D-48B1-BD8B-3E69E0C429F9}" dt="2022-11-29T09:45:45.221" v="98"/>
        <pc:sldMkLst>
          <pc:docMk/>
          <pc:sldMk cId="4120481681" sldId="270"/>
        </pc:sldMkLst>
      </pc:sldChg>
      <pc:sldChg chg="addSp modSp mod">
        <pc:chgData name="Leonie Smith" userId="fed1330f33f5650e" providerId="LiveId" clId="{244483D5-522D-48B1-BD8B-3E69E0C429F9}" dt="2022-11-29T09:45:57.746" v="101" actId="20577"/>
        <pc:sldMkLst>
          <pc:docMk/>
          <pc:sldMk cId="4024569785" sldId="272"/>
        </pc:sldMkLst>
      </pc:sldChg>
      <pc:sldChg chg="addSp modSp mod">
        <pc:chgData name="Leonie Smith" userId="fed1330f33f5650e" providerId="LiveId" clId="{244483D5-522D-48B1-BD8B-3E69E0C429F9}" dt="2022-11-29T09:46:07.095" v="102" actId="20577"/>
        <pc:sldMkLst>
          <pc:docMk/>
          <pc:sldMk cId="487179600" sldId="273"/>
        </pc:sldMkLst>
      </pc:sldChg>
      <pc:sldChg chg="addSp modSp mod">
        <pc:chgData name="Leonie Smith" userId="fed1330f33f5650e" providerId="LiveId" clId="{244483D5-522D-48B1-BD8B-3E69E0C429F9}" dt="2022-11-29T09:46:15.316" v="105" actId="20577"/>
        <pc:sldMkLst>
          <pc:docMk/>
          <pc:sldMk cId="2996969115" sldId="275"/>
        </pc:sldMkLst>
      </pc:sldChg>
      <pc:sldChg chg="addSp modSp mod">
        <pc:chgData name="Leonie Smith" userId="fed1330f33f5650e" providerId="LiveId" clId="{244483D5-522D-48B1-BD8B-3E69E0C429F9}" dt="2022-11-29T09:46:22.361" v="106" actId="20577"/>
        <pc:sldMkLst>
          <pc:docMk/>
          <pc:sldMk cId="2390376940" sldId="276"/>
        </pc:sldMkLst>
      </pc:sldChg>
      <pc:sldChg chg="addSp modSp mod">
        <pc:chgData name="Leonie Smith" userId="fed1330f33f5650e" providerId="LiveId" clId="{244483D5-522D-48B1-BD8B-3E69E0C429F9}" dt="2022-11-29T09:46:29.822" v="107" actId="20577"/>
        <pc:sldMkLst>
          <pc:docMk/>
          <pc:sldMk cId="4265919077" sldId="277"/>
        </pc:sldMkLst>
      </pc:sldChg>
      <pc:sldChg chg="addSp modSp mod">
        <pc:chgData name="Leonie Smith" userId="fed1330f33f5650e" providerId="LiveId" clId="{244483D5-522D-48B1-BD8B-3E69E0C429F9}" dt="2022-11-29T09:46:40.231" v="111" actId="20577"/>
        <pc:sldMkLst>
          <pc:docMk/>
          <pc:sldMk cId="210266664" sldId="278"/>
        </pc:sldMkLst>
      </pc:sldChg>
      <pc:sldChg chg="addSp modSp mod">
        <pc:chgData name="Leonie Smith" userId="fed1330f33f5650e" providerId="LiveId" clId="{244483D5-522D-48B1-BD8B-3E69E0C429F9}" dt="2022-11-29T09:46:48.604" v="113" actId="20577"/>
        <pc:sldMkLst>
          <pc:docMk/>
          <pc:sldMk cId="888433145" sldId="279"/>
        </pc:sldMkLst>
      </pc:sldChg>
      <pc:sldChg chg="addSp modSp mod">
        <pc:chgData name="Leonie Smith" userId="fed1330f33f5650e" providerId="LiveId" clId="{244483D5-522D-48B1-BD8B-3E69E0C429F9}" dt="2022-11-29T09:47:03.013" v="118" actId="20577"/>
        <pc:sldMkLst>
          <pc:docMk/>
          <pc:sldMk cId="791300187" sldId="280"/>
        </pc:sldMkLst>
      </pc:sldChg>
      <pc:sldChg chg="addSp delSp modSp">
        <pc:chgData name="Leonie Smith" userId="fed1330f33f5650e" providerId="LiveId" clId="{244483D5-522D-48B1-BD8B-3E69E0C429F9}" dt="2022-11-16T05:27:48.358" v="39"/>
        <pc:sldMkLst>
          <pc:docMk/>
          <pc:sldMk cId="1922139011" sldId="281"/>
        </pc:sldMkLst>
      </pc:sldChg>
      <pc:sldChg chg="addSp modSp mod">
        <pc:chgData name="Leonie Smith" userId="fed1330f33f5650e" providerId="LiveId" clId="{244483D5-522D-48B1-BD8B-3E69E0C429F9}" dt="2022-11-29T09:47:12.092" v="120" actId="20577"/>
        <pc:sldMkLst>
          <pc:docMk/>
          <pc:sldMk cId="1126511635" sldId="282"/>
        </pc:sldMkLst>
      </pc:sldChg>
      <pc:sldChg chg="addSp delSp modSp">
        <pc:chgData name="Leonie Smith" userId="fed1330f33f5650e" providerId="LiveId" clId="{244483D5-522D-48B1-BD8B-3E69E0C429F9}" dt="2022-11-16T05:30:57.008" v="43"/>
        <pc:sldMkLst>
          <pc:docMk/>
          <pc:sldMk cId="2332778949" sldId="287"/>
        </pc:sldMkLst>
      </pc:sldChg>
      <pc:sldChg chg="addSp modSp mod">
        <pc:chgData name="Leonie Smith" userId="fed1330f33f5650e" providerId="LiveId" clId="{244483D5-522D-48B1-BD8B-3E69E0C429F9}" dt="2022-11-29T09:47:23.196" v="125" actId="20577"/>
        <pc:sldMkLst>
          <pc:docMk/>
          <pc:sldMk cId="1828872212" sldId="288"/>
        </pc:sldMkLst>
      </pc:sldChg>
      <pc:sldChg chg="addSp delSp modSp">
        <pc:chgData name="Leonie Smith" userId="fed1330f33f5650e" providerId="LiveId" clId="{244483D5-522D-48B1-BD8B-3E69E0C429F9}" dt="2022-11-16T05:35:46.783" v="50"/>
        <pc:sldMkLst>
          <pc:docMk/>
          <pc:sldMk cId="3153919605" sldId="289"/>
        </pc:sldMkLst>
      </pc:sldChg>
      <pc:sldChg chg="addSp modSp mod">
        <pc:chgData name="Leonie Smith" userId="fed1330f33f5650e" providerId="LiveId" clId="{244483D5-522D-48B1-BD8B-3E69E0C429F9}" dt="2022-11-29T09:47:40.430" v="131" actId="1076"/>
        <pc:sldMkLst>
          <pc:docMk/>
          <pc:sldMk cId="1292473336" sldId="290"/>
        </pc:sldMkLst>
      </pc:sldChg>
      <pc:sldChg chg="addSp delSp modSp">
        <pc:chgData name="Leonie Smith" userId="fed1330f33f5650e" providerId="LiveId" clId="{244483D5-522D-48B1-BD8B-3E69E0C429F9}" dt="2022-11-16T05:40:00.593" v="53"/>
        <pc:sldMkLst>
          <pc:docMk/>
          <pc:sldMk cId="3279066978" sldId="295"/>
        </pc:sldMkLst>
      </pc:sldChg>
      <pc:sldChg chg="addSp modSp mod">
        <pc:chgData name="Leonie Smith" userId="fed1330f33f5650e" providerId="LiveId" clId="{244483D5-522D-48B1-BD8B-3E69E0C429F9}" dt="2022-11-29T09:47:57.814" v="136" actId="20577"/>
        <pc:sldMkLst>
          <pc:docMk/>
          <pc:sldMk cId="3785866193" sldId="296"/>
        </pc:sldMkLst>
      </pc:sldChg>
      <pc:sldChg chg="addSp modSp">
        <pc:chgData name="Leonie Smith" userId="fed1330f33f5650e" providerId="LiveId" clId="{244483D5-522D-48B1-BD8B-3E69E0C429F9}" dt="2022-11-16T05:42:00.940" v="54"/>
        <pc:sldMkLst>
          <pc:docMk/>
          <pc:sldMk cId="2871162496" sldId="297"/>
        </pc:sldMkLst>
      </pc:sldChg>
      <pc:sldChg chg="addSp modSp mod">
        <pc:chgData name="Leonie Smith" userId="fed1330f33f5650e" providerId="LiveId" clId="{244483D5-522D-48B1-BD8B-3E69E0C429F9}" dt="2022-11-29T09:48:05.620" v="138" actId="20577"/>
        <pc:sldMkLst>
          <pc:docMk/>
          <pc:sldMk cId="3749864682" sldId="298"/>
        </pc:sldMkLst>
      </pc:sldChg>
      <pc:sldChg chg="addSp delSp modSp">
        <pc:chgData name="Leonie Smith" userId="fed1330f33f5650e" providerId="LiveId" clId="{244483D5-522D-48B1-BD8B-3E69E0C429F9}" dt="2022-11-16T05:45:38.742" v="58"/>
        <pc:sldMkLst>
          <pc:docMk/>
          <pc:sldMk cId="4212320165" sldId="299"/>
        </pc:sldMkLst>
      </pc:sldChg>
      <pc:sldChg chg="addSp modSp mod">
        <pc:chgData name="Leonie Smith" userId="fed1330f33f5650e" providerId="LiveId" clId="{244483D5-522D-48B1-BD8B-3E69E0C429F9}" dt="2022-11-29T09:48:13.632" v="140" actId="20577"/>
        <pc:sldMkLst>
          <pc:docMk/>
          <pc:sldMk cId="2775010304" sldId="300"/>
        </pc:sldMkLst>
      </pc:sldChg>
      <pc:sldChg chg="addSp delSp modSp">
        <pc:chgData name="Leonie Smith" userId="fed1330f33f5650e" providerId="LiveId" clId="{244483D5-522D-48B1-BD8B-3E69E0C429F9}" dt="2022-11-16T05:46:55.206" v="60"/>
        <pc:sldMkLst>
          <pc:docMk/>
          <pc:sldMk cId="687286829" sldId="301"/>
        </pc:sldMkLst>
      </pc:sldChg>
      <pc:sldChg chg="del">
        <pc:chgData name="Leonie Smith" userId="fed1330f33f5650e" providerId="LiveId" clId="{244483D5-522D-48B1-BD8B-3E69E0C429F9}" dt="2022-11-17T04:19:22.715" v="67" actId="2696"/>
        <pc:sldMkLst>
          <pc:docMk/>
          <pc:sldMk cId="1070925858" sldId="302"/>
        </pc:sldMkLst>
      </pc:sldChg>
      <pc:sldChg chg="addSp modSp">
        <pc:chgData name="Leonie Smith" userId="fed1330f33f5650e" providerId="LiveId" clId="{244483D5-522D-48B1-BD8B-3E69E0C429F9}" dt="2022-11-16T05:47:55.071" v="61"/>
        <pc:sldMkLst>
          <pc:docMk/>
          <pc:sldMk cId="4194732220" sldId="303"/>
        </pc:sldMkLst>
      </pc:sldChg>
      <pc:sldChg chg="addSp modSp mod">
        <pc:chgData name="Leonie Smith" userId="fed1330f33f5650e" providerId="LiveId" clId="{244483D5-522D-48B1-BD8B-3E69E0C429F9}" dt="2022-11-29T09:48:25.686" v="145" actId="20577"/>
        <pc:sldMkLst>
          <pc:docMk/>
          <pc:sldMk cId="912508944" sldId="304"/>
        </pc:sldMkLst>
      </pc:sldChg>
      <pc:sldChg chg="addSp delSp modSp del">
        <pc:chgData name="Leonie Smith" userId="fed1330f33f5650e" providerId="LiveId" clId="{244483D5-522D-48B1-BD8B-3E69E0C429F9}" dt="2022-11-17T04:19:23.488" v="68" actId="2696"/>
        <pc:sldMkLst>
          <pc:docMk/>
          <pc:sldMk cId="2173558180" sldId="305"/>
        </pc:sldMkLst>
      </pc:sldChg>
      <pc:sldChg chg="addSp modSp mod">
        <pc:chgData name="Leonie Smith" userId="fed1330f33f5650e" providerId="LiveId" clId="{244483D5-522D-48B1-BD8B-3E69E0C429F9}" dt="2022-11-29T09:48:36.921" v="150" actId="20577"/>
        <pc:sldMkLst>
          <pc:docMk/>
          <pc:sldMk cId="744576595" sldId="306"/>
        </pc:sldMkLst>
      </pc:sldChg>
    </pc:docChg>
  </pc:docChgLst>
  <pc:docChgLst>
    <pc:chgData name="Alfred Smith" userId="3c60a3631c0db8ad" providerId="LiveId" clId="{A739872E-1626-46B6-A6E1-1930F1C62B3E}"/>
    <pc:docChg chg="undo custSel modSld">
      <pc:chgData name="Alfred Smith" userId="3c60a3631c0db8ad" providerId="LiveId" clId="{A739872E-1626-46B6-A6E1-1930F1C62B3E}" dt="2025-05-16T12:32:45.923" v="39" actId="27636"/>
      <pc:docMkLst>
        <pc:docMk/>
      </pc:docMkLst>
      <pc:sldChg chg="modSp mod">
        <pc:chgData name="Alfred Smith" userId="3c60a3631c0db8ad" providerId="LiveId" clId="{A739872E-1626-46B6-A6E1-1930F1C62B3E}" dt="2025-05-16T12:32:45.923" v="39" actId="27636"/>
        <pc:sldMkLst>
          <pc:docMk/>
          <pc:sldMk cId="1499918570" sldId="257"/>
        </pc:sldMkLst>
        <pc:spChg chg="mod">
          <ac:chgData name="Alfred Smith" userId="3c60a3631c0db8ad" providerId="LiveId" clId="{A739872E-1626-46B6-A6E1-1930F1C62B3E}" dt="2025-05-16T12:32:45.923" v="39" actId="27636"/>
          <ac:spMkLst>
            <pc:docMk/>
            <pc:sldMk cId="1499918570" sldId="257"/>
            <ac:spMk id="5" creationId="{706F07FF-1C59-7C4B-F740-2220D9150CB9}"/>
          </ac:spMkLst>
        </pc:spChg>
      </pc:sldChg>
      <pc:sldChg chg="modSp">
        <pc:chgData name="Alfred Smith" userId="3c60a3631c0db8ad" providerId="LiveId" clId="{A739872E-1626-46B6-A6E1-1930F1C62B3E}" dt="2025-05-01T11:14:03.473" v="0"/>
        <pc:sldMkLst>
          <pc:docMk/>
          <pc:sldMk cId="3788111665" sldId="258"/>
        </pc:sldMkLst>
        <pc:spChg chg="mod">
          <ac:chgData name="Alfred Smith" userId="3c60a3631c0db8ad" providerId="LiveId" clId="{A739872E-1626-46B6-A6E1-1930F1C62B3E}" dt="2025-05-01T11:14:03.473" v="0"/>
          <ac:spMkLst>
            <pc:docMk/>
            <pc:sldMk cId="3788111665" sldId="258"/>
            <ac:spMk id="2" creationId="{0E991DE9-99E5-4763-C949-5ED41D75D2F5}"/>
          </ac:spMkLst>
        </pc:spChg>
      </pc:sldChg>
      <pc:sldChg chg="modSp">
        <pc:chgData name="Alfred Smith" userId="3c60a3631c0db8ad" providerId="LiveId" clId="{A739872E-1626-46B6-A6E1-1930F1C62B3E}" dt="2025-05-01T11:14:03.473" v="0"/>
        <pc:sldMkLst>
          <pc:docMk/>
          <pc:sldMk cId="454763615" sldId="259"/>
        </pc:sldMkLst>
        <pc:spChg chg="mod">
          <ac:chgData name="Alfred Smith" userId="3c60a3631c0db8ad" providerId="LiveId" clId="{A739872E-1626-46B6-A6E1-1930F1C62B3E}" dt="2025-05-01T11:14:03.473" v="0"/>
          <ac:spMkLst>
            <pc:docMk/>
            <pc:sldMk cId="454763615" sldId="259"/>
            <ac:spMk id="3" creationId="{A58184BD-88F1-BA02-40C1-D8403D0EEC0D}"/>
          </ac:spMkLst>
        </pc:spChg>
      </pc:sldChg>
      <pc:sldChg chg="modSp mod">
        <pc:chgData name="Alfred Smith" userId="3c60a3631c0db8ad" providerId="LiveId" clId="{A739872E-1626-46B6-A6E1-1930F1C62B3E}" dt="2025-05-01T11:15:05.478" v="5" actId="404"/>
        <pc:sldMkLst>
          <pc:docMk/>
          <pc:sldMk cId="2346136586" sldId="260"/>
        </pc:sldMkLst>
        <pc:spChg chg="mod">
          <ac:chgData name="Alfred Smith" userId="3c60a3631c0db8ad" providerId="LiveId" clId="{A739872E-1626-46B6-A6E1-1930F1C62B3E}" dt="2025-05-01T11:15:05.478" v="5" actId="404"/>
          <ac:spMkLst>
            <pc:docMk/>
            <pc:sldMk cId="2346136586" sldId="260"/>
            <ac:spMk id="2" creationId="{E9C39A96-5313-6B62-C582-B0B059864808}"/>
          </ac:spMkLst>
        </pc:spChg>
      </pc:sldChg>
      <pc:sldChg chg="modSp mod">
        <pc:chgData name="Alfred Smith" userId="3c60a3631c0db8ad" providerId="LiveId" clId="{A739872E-1626-46B6-A6E1-1930F1C62B3E}" dt="2025-05-01T11:15:43.391" v="7"/>
        <pc:sldMkLst>
          <pc:docMk/>
          <pc:sldMk cId="1909638311" sldId="262"/>
        </pc:sldMkLst>
        <pc:spChg chg="mod">
          <ac:chgData name="Alfred Smith" userId="3c60a3631c0db8ad" providerId="LiveId" clId="{A739872E-1626-46B6-A6E1-1930F1C62B3E}" dt="2025-05-01T11:15:43.391" v="7"/>
          <ac:spMkLst>
            <pc:docMk/>
            <pc:sldMk cId="1909638311" sldId="262"/>
            <ac:spMk id="2" creationId="{C899B8E0-7A43-E98F-FF5B-1D50D0EE9085}"/>
          </ac:spMkLst>
        </pc:spChg>
      </pc:sldChg>
      <pc:sldChg chg="modSp mod">
        <pc:chgData name="Alfred Smith" userId="3c60a3631c0db8ad" providerId="LiveId" clId="{A739872E-1626-46B6-A6E1-1930F1C62B3E}" dt="2025-05-01T11:16:07.266" v="9"/>
        <pc:sldMkLst>
          <pc:docMk/>
          <pc:sldMk cId="4044745628" sldId="264"/>
        </pc:sldMkLst>
        <pc:spChg chg="mod">
          <ac:chgData name="Alfred Smith" userId="3c60a3631c0db8ad" providerId="LiveId" clId="{A739872E-1626-46B6-A6E1-1930F1C62B3E}" dt="2025-05-01T11:16:07.266" v="9"/>
          <ac:spMkLst>
            <pc:docMk/>
            <pc:sldMk cId="4044745628" sldId="264"/>
            <ac:spMk id="2" creationId="{A62456B3-4F54-383E-9E34-B94A2C9ED05E}"/>
          </ac:spMkLst>
        </pc:spChg>
      </pc:sldChg>
      <pc:sldChg chg="modSp mod">
        <pc:chgData name="Alfred Smith" userId="3c60a3631c0db8ad" providerId="LiveId" clId="{A739872E-1626-46B6-A6E1-1930F1C62B3E}" dt="2025-05-01T11:16:42.632" v="13" actId="404"/>
        <pc:sldMkLst>
          <pc:docMk/>
          <pc:sldMk cId="978260341" sldId="265"/>
        </pc:sldMkLst>
        <pc:spChg chg="mod">
          <ac:chgData name="Alfred Smith" userId="3c60a3631c0db8ad" providerId="LiveId" clId="{A739872E-1626-46B6-A6E1-1930F1C62B3E}" dt="2025-05-01T11:16:42.632" v="13" actId="404"/>
          <ac:spMkLst>
            <pc:docMk/>
            <pc:sldMk cId="978260341" sldId="265"/>
            <ac:spMk id="2" creationId="{C901A196-F2F9-0590-4ADB-A7A8FEFFE260}"/>
          </ac:spMkLst>
        </pc:spChg>
      </pc:sldChg>
      <pc:sldChg chg="modSp mod">
        <pc:chgData name="Alfred Smith" userId="3c60a3631c0db8ad" providerId="LiveId" clId="{A739872E-1626-46B6-A6E1-1930F1C62B3E}" dt="2025-05-01T11:17:19.348" v="15"/>
        <pc:sldMkLst>
          <pc:docMk/>
          <pc:sldMk cId="3575870363" sldId="266"/>
        </pc:sldMkLst>
        <pc:spChg chg="mod">
          <ac:chgData name="Alfred Smith" userId="3c60a3631c0db8ad" providerId="LiveId" clId="{A739872E-1626-46B6-A6E1-1930F1C62B3E}" dt="2025-05-01T11:17:19.348" v="15"/>
          <ac:spMkLst>
            <pc:docMk/>
            <pc:sldMk cId="3575870363" sldId="266"/>
            <ac:spMk id="2" creationId="{9B39C905-4400-0AA2-E222-DB8AE8194B08}"/>
          </ac:spMkLst>
        </pc:spChg>
      </pc:sldChg>
      <pc:sldChg chg="modSp mod">
        <pc:chgData name="Alfred Smith" userId="3c60a3631c0db8ad" providerId="LiveId" clId="{A739872E-1626-46B6-A6E1-1930F1C62B3E}" dt="2025-05-01T11:18:17.110" v="18" actId="404"/>
        <pc:sldMkLst>
          <pc:docMk/>
          <pc:sldMk cId="4017137865" sldId="267"/>
        </pc:sldMkLst>
        <pc:spChg chg="mod">
          <ac:chgData name="Alfred Smith" userId="3c60a3631c0db8ad" providerId="LiveId" clId="{A739872E-1626-46B6-A6E1-1930F1C62B3E}" dt="2025-05-01T11:18:17.110" v="18" actId="404"/>
          <ac:spMkLst>
            <pc:docMk/>
            <pc:sldMk cId="4017137865" sldId="267"/>
            <ac:spMk id="2" creationId="{5839E1FA-35CF-6FC5-1D5E-6F904CD5D730}"/>
          </ac:spMkLst>
        </pc:spChg>
      </pc:sldChg>
      <pc:sldChg chg="modSp mod">
        <pc:chgData name="Alfred Smith" userId="3c60a3631c0db8ad" providerId="LiveId" clId="{A739872E-1626-46B6-A6E1-1930F1C62B3E}" dt="2025-05-01T11:19:08.418" v="19"/>
        <pc:sldMkLst>
          <pc:docMk/>
          <pc:sldMk cId="3137811553" sldId="268"/>
        </pc:sldMkLst>
        <pc:spChg chg="mod">
          <ac:chgData name="Alfred Smith" userId="3c60a3631c0db8ad" providerId="LiveId" clId="{A739872E-1626-46B6-A6E1-1930F1C62B3E}" dt="2025-05-01T11:19:08.418" v="19"/>
          <ac:spMkLst>
            <pc:docMk/>
            <pc:sldMk cId="3137811553" sldId="268"/>
            <ac:spMk id="2" creationId="{AB92FA8A-FE8D-763D-F0A6-6563F3DB72CF}"/>
          </ac:spMkLst>
        </pc:spChg>
      </pc:sldChg>
      <pc:sldChg chg="addSp delSp modSp mod">
        <pc:chgData name="Alfred Smith" userId="3c60a3631c0db8ad" providerId="LiveId" clId="{A739872E-1626-46B6-A6E1-1930F1C62B3E}" dt="2025-05-01T11:20:17.356" v="21"/>
        <pc:sldMkLst>
          <pc:docMk/>
          <pc:sldMk cId="100491716" sldId="269"/>
        </pc:sldMkLst>
        <pc:spChg chg="add mod">
          <ac:chgData name="Alfred Smith" userId="3c60a3631c0db8ad" providerId="LiveId" clId="{A739872E-1626-46B6-A6E1-1930F1C62B3E}" dt="2025-05-01T11:20:17.356" v="21"/>
          <ac:spMkLst>
            <pc:docMk/>
            <pc:sldMk cId="100491716" sldId="269"/>
            <ac:spMk id="3" creationId="{18E2E0F1-DAC2-56DE-C58E-6DF0080BFF74}"/>
          </ac:spMkLst>
        </pc:spChg>
      </pc:sldChg>
      <pc:sldChg chg="modSp">
        <pc:chgData name="Alfred Smith" userId="3c60a3631c0db8ad" providerId="LiveId" clId="{A739872E-1626-46B6-A6E1-1930F1C62B3E}" dt="2025-05-01T11:14:03.473" v="0"/>
        <pc:sldMkLst>
          <pc:docMk/>
          <pc:sldMk cId="4120481681" sldId="270"/>
        </pc:sldMkLst>
        <pc:spChg chg="mod">
          <ac:chgData name="Alfred Smith" userId="3c60a3631c0db8ad" providerId="LiveId" clId="{A739872E-1626-46B6-A6E1-1930F1C62B3E}" dt="2025-05-01T11:14:03.473" v="0"/>
          <ac:spMkLst>
            <pc:docMk/>
            <pc:sldMk cId="4120481681" sldId="270"/>
            <ac:spMk id="3" creationId="{65955E2D-1CAA-372A-693E-94B25CF10F15}"/>
          </ac:spMkLst>
        </pc:spChg>
      </pc:sldChg>
      <pc:sldChg chg="modSp">
        <pc:chgData name="Alfred Smith" userId="3c60a3631c0db8ad" providerId="LiveId" clId="{A739872E-1626-46B6-A6E1-1930F1C62B3E}" dt="2025-05-01T11:14:03.473" v="0"/>
        <pc:sldMkLst>
          <pc:docMk/>
          <pc:sldMk cId="4024569785" sldId="272"/>
        </pc:sldMkLst>
        <pc:spChg chg="mod">
          <ac:chgData name="Alfred Smith" userId="3c60a3631c0db8ad" providerId="LiveId" clId="{A739872E-1626-46B6-A6E1-1930F1C62B3E}" dt="2025-05-01T11:14:03.473" v="0"/>
          <ac:spMkLst>
            <pc:docMk/>
            <pc:sldMk cId="4024569785" sldId="272"/>
            <ac:spMk id="2" creationId="{2C4D9BA2-1FAA-CDAF-9A83-AD902CB4CB95}"/>
          </ac:spMkLst>
        </pc:spChg>
      </pc:sldChg>
      <pc:sldChg chg="modSp">
        <pc:chgData name="Alfred Smith" userId="3c60a3631c0db8ad" providerId="LiveId" clId="{A739872E-1626-46B6-A6E1-1930F1C62B3E}" dt="2025-05-01T11:14:03.473" v="0"/>
        <pc:sldMkLst>
          <pc:docMk/>
          <pc:sldMk cId="487179600" sldId="273"/>
        </pc:sldMkLst>
        <pc:spChg chg="mod">
          <ac:chgData name="Alfred Smith" userId="3c60a3631c0db8ad" providerId="LiveId" clId="{A739872E-1626-46B6-A6E1-1930F1C62B3E}" dt="2025-05-01T11:14:03.473" v="0"/>
          <ac:spMkLst>
            <pc:docMk/>
            <pc:sldMk cId="487179600" sldId="273"/>
            <ac:spMk id="2" creationId="{76E54C2D-AFAF-F3FE-0872-554DBEEA5338}"/>
          </ac:spMkLst>
        </pc:spChg>
      </pc:sldChg>
      <pc:sldChg chg="modSp">
        <pc:chgData name="Alfred Smith" userId="3c60a3631c0db8ad" providerId="LiveId" clId="{A739872E-1626-46B6-A6E1-1930F1C62B3E}" dt="2025-05-01T11:14:03.473" v="0"/>
        <pc:sldMkLst>
          <pc:docMk/>
          <pc:sldMk cId="2996969115" sldId="275"/>
        </pc:sldMkLst>
        <pc:spChg chg="mod">
          <ac:chgData name="Alfred Smith" userId="3c60a3631c0db8ad" providerId="LiveId" clId="{A739872E-1626-46B6-A6E1-1930F1C62B3E}" dt="2025-05-01T11:14:03.473" v="0"/>
          <ac:spMkLst>
            <pc:docMk/>
            <pc:sldMk cId="2996969115" sldId="275"/>
            <ac:spMk id="2" creationId="{970D467F-4E14-F860-3470-9C3037D350BC}"/>
          </ac:spMkLst>
        </pc:spChg>
      </pc:sldChg>
      <pc:sldChg chg="modSp">
        <pc:chgData name="Alfred Smith" userId="3c60a3631c0db8ad" providerId="LiveId" clId="{A739872E-1626-46B6-A6E1-1930F1C62B3E}" dt="2025-05-01T11:14:03.473" v="0"/>
        <pc:sldMkLst>
          <pc:docMk/>
          <pc:sldMk cId="2390376940" sldId="276"/>
        </pc:sldMkLst>
        <pc:spChg chg="mod">
          <ac:chgData name="Alfred Smith" userId="3c60a3631c0db8ad" providerId="LiveId" clId="{A739872E-1626-46B6-A6E1-1930F1C62B3E}" dt="2025-05-01T11:14:03.473" v="0"/>
          <ac:spMkLst>
            <pc:docMk/>
            <pc:sldMk cId="2390376940" sldId="276"/>
            <ac:spMk id="4" creationId="{5D13E057-280F-467D-4E63-7D8510840601}"/>
          </ac:spMkLst>
        </pc:spChg>
      </pc:sldChg>
      <pc:sldChg chg="modSp">
        <pc:chgData name="Alfred Smith" userId="3c60a3631c0db8ad" providerId="LiveId" clId="{A739872E-1626-46B6-A6E1-1930F1C62B3E}" dt="2025-05-01T11:14:03.473" v="0"/>
        <pc:sldMkLst>
          <pc:docMk/>
          <pc:sldMk cId="4265919077" sldId="277"/>
        </pc:sldMkLst>
        <pc:spChg chg="mod">
          <ac:chgData name="Alfred Smith" userId="3c60a3631c0db8ad" providerId="LiveId" clId="{A739872E-1626-46B6-A6E1-1930F1C62B3E}" dt="2025-05-01T11:14:03.473" v="0"/>
          <ac:spMkLst>
            <pc:docMk/>
            <pc:sldMk cId="4265919077" sldId="277"/>
            <ac:spMk id="2" creationId="{17EF9FB6-7FA6-D53D-F5A3-00C822DD503B}"/>
          </ac:spMkLst>
        </pc:spChg>
      </pc:sldChg>
      <pc:sldChg chg="modSp">
        <pc:chgData name="Alfred Smith" userId="3c60a3631c0db8ad" providerId="LiveId" clId="{A739872E-1626-46B6-A6E1-1930F1C62B3E}" dt="2025-05-01T11:14:03.473" v="0"/>
        <pc:sldMkLst>
          <pc:docMk/>
          <pc:sldMk cId="210266664" sldId="278"/>
        </pc:sldMkLst>
        <pc:spChg chg="mod">
          <ac:chgData name="Alfred Smith" userId="3c60a3631c0db8ad" providerId="LiveId" clId="{A739872E-1626-46B6-A6E1-1930F1C62B3E}" dt="2025-05-01T11:14:03.473" v="0"/>
          <ac:spMkLst>
            <pc:docMk/>
            <pc:sldMk cId="210266664" sldId="278"/>
            <ac:spMk id="2" creationId="{07477409-5153-30DB-AE1F-BF006EC231EA}"/>
          </ac:spMkLst>
        </pc:spChg>
      </pc:sldChg>
      <pc:sldChg chg="modSp">
        <pc:chgData name="Alfred Smith" userId="3c60a3631c0db8ad" providerId="LiveId" clId="{A739872E-1626-46B6-A6E1-1930F1C62B3E}" dt="2025-05-01T11:14:03.473" v="0"/>
        <pc:sldMkLst>
          <pc:docMk/>
          <pc:sldMk cId="888433145" sldId="279"/>
        </pc:sldMkLst>
        <pc:spChg chg="mod">
          <ac:chgData name="Alfred Smith" userId="3c60a3631c0db8ad" providerId="LiveId" clId="{A739872E-1626-46B6-A6E1-1930F1C62B3E}" dt="2025-05-01T11:14:03.473" v="0"/>
          <ac:spMkLst>
            <pc:docMk/>
            <pc:sldMk cId="888433145" sldId="279"/>
            <ac:spMk id="2" creationId="{B21D0577-1970-EFCA-A7AA-9500264145D4}"/>
          </ac:spMkLst>
        </pc:spChg>
      </pc:sldChg>
      <pc:sldChg chg="modSp">
        <pc:chgData name="Alfred Smith" userId="3c60a3631c0db8ad" providerId="LiveId" clId="{A739872E-1626-46B6-A6E1-1930F1C62B3E}" dt="2025-05-01T11:14:03.473" v="0"/>
        <pc:sldMkLst>
          <pc:docMk/>
          <pc:sldMk cId="791300187" sldId="280"/>
        </pc:sldMkLst>
        <pc:spChg chg="mod">
          <ac:chgData name="Alfred Smith" userId="3c60a3631c0db8ad" providerId="LiveId" clId="{A739872E-1626-46B6-A6E1-1930F1C62B3E}" dt="2025-05-01T11:14:03.473" v="0"/>
          <ac:spMkLst>
            <pc:docMk/>
            <pc:sldMk cId="791300187" sldId="280"/>
            <ac:spMk id="2" creationId="{D00F3E57-B2F9-BC7C-8D5F-F76EE7C0B8C9}"/>
          </ac:spMkLst>
        </pc:spChg>
      </pc:sldChg>
      <pc:sldChg chg="modSp mod">
        <pc:chgData name="Alfred Smith" userId="3c60a3631c0db8ad" providerId="LiveId" clId="{A739872E-1626-46B6-A6E1-1930F1C62B3E}" dt="2025-05-01T11:21:03.107" v="22"/>
        <pc:sldMkLst>
          <pc:docMk/>
          <pc:sldMk cId="1922139011" sldId="281"/>
        </pc:sldMkLst>
        <pc:spChg chg="mod">
          <ac:chgData name="Alfred Smith" userId="3c60a3631c0db8ad" providerId="LiveId" clId="{A739872E-1626-46B6-A6E1-1930F1C62B3E}" dt="2025-05-01T11:21:03.107" v="22"/>
          <ac:spMkLst>
            <pc:docMk/>
            <pc:sldMk cId="1922139011" sldId="281"/>
            <ac:spMk id="2" creationId="{D6FCE130-FBEB-13A3-B5FB-E4321E7567BE}"/>
          </ac:spMkLst>
        </pc:spChg>
      </pc:sldChg>
      <pc:sldChg chg="modSp">
        <pc:chgData name="Alfred Smith" userId="3c60a3631c0db8ad" providerId="LiveId" clId="{A739872E-1626-46B6-A6E1-1930F1C62B3E}" dt="2025-05-01T11:14:03.473" v="0"/>
        <pc:sldMkLst>
          <pc:docMk/>
          <pc:sldMk cId="1126511635" sldId="282"/>
        </pc:sldMkLst>
        <pc:spChg chg="mod">
          <ac:chgData name="Alfred Smith" userId="3c60a3631c0db8ad" providerId="LiveId" clId="{A739872E-1626-46B6-A6E1-1930F1C62B3E}" dt="2025-05-01T11:14:03.473" v="0"/>
          <ac:spMkLst>
            <pc:docMk/>
            <pc:sldMk cId="1126511635" sldId="282"/>
            <ac:spMk id="2" creationId="{00B19810-467C-F167-8DC2-2DE4064DF435}"/>
          </ac:spMkLst>
        </pc:spChg>
      </pc:sldChg>
      <pc:sldChg chg="addSp delSp modSp mod">
        <pc:chgData name="Alfred Smith" userId="3c60a3631c0db8ad" providerId="LiveId" clId="{A739872E-1626-46B6-A6E1-1930F1C62B3E}" dt="2025-05-01T11:23:32.208" v="24"/>
        <pc:sldMkLst>
          <pc:docMk/>
          <pc:sldMk cId="2332778949" sldId="287"/>
        </pc:sldMkLst>
        <pc:spChg chg="add mod">
          <ac:chgData name="Alfred Smith" userId="3c60a3631c0db8ad" providerId="LiveId" clId="{A739872E-1626-46B6-A6E1-1930F1C62B3E}" dt="2025-05-01T11:23:32.208" v="24"/>
          <ac:spMkLst>
            <pc:docMk/>
            <pc:sldMk cId="2332778949" sldId="287"/>
            <ac:spMk id="3" creationId="{222E134D-B3D8-31E3-CC86-7C8D0F1EDF03}"/>
          </ac:spMkLst>
        </pc:spChg>
      </pc:sldChg>
      <pc:sldChg chg="modSp">
        <pc:chgData name="Alfred Smith" userId="3c60a3631c0db8ad" providerId="LiveId" clId="{A739872E-1626-46B6-A6E1-1930F1C62B3E}" dt="2025-05-01T11:14:03.473" v="0"/>
        <pc:sldMkLst>
          <pc:docMk/>
          <pc:sldMk cId="1828872212" sldId="288"/>
        </pc:sldMkLst>
        <pc:spChg chg="mod">
          <ac:chgData name="Alfred Smith" userId="3c60a3631c0db8ad" providerId="LiveId" clId="{A739872E-1626-46B6-A6E1-1930F1C62B3E}" dt="2025-05-01T11:14:03.473" v="0"/>
          <ac:spMkLst>
            <pc:docMk/>
            <pc:sldMk cId="1828872212" sldId="288"/>
            <ac:spMk id="2" creationId="{110E6BA3-8C73-D494-A34C-61A2AFFE6A13}"/>
          </ac:spMkLst>
        </pc:spChg>
      </pc:sldChg>
      <pc:sldChg chg="addSp delSp modSp mod">
        <pc:chgData name="Alfred Smith" userId="3c60a3631c0db8ad" providerId="LiveId" clId="{A739872E-1626-46B6-A6E1-1930F1C62B3E}" dt="2025-05-01T11:24:22.849" v="26"/>
        <pc:sldMkLst>
          <pc:docMk/>
          <pc:sldMk cId="3153919605" sldId="289"/>
        </pc:sldMkLst>
        <pc:spChg chg="add mod">
          <ac:chgData name="Alfred Smith" userId="3c60a3631c0db8ad" providerId="LiveId" clId="{A739872E-1626-46B6-A6E1-1930F1C62B3E}" dt="2025-05-01T11:24:22.849" v="26"/>
          <ac:spMkLst>
            <pc:docMk/>
            <pc:sldMk cId="3153919605" sldId="289"/>
            <ac:spMk id="3" creationId="{D9145C3F-B692-1A5D-3FAB-481D7EED808F}"/>
          </ac:spMkLst>
        </pc:spChg>
      </pc:sldChg>
      <pc:sldChg chg="modSp">
        <pc:chgData name="Alfred Smith" userId="3c60a3631c0db8ad" providerId="LiveId" clId="{A739872E-1626-46B6-A6E1-1930F1C62B3E}" dt="2025-05-01T11:14:03.473" v="0"/>
        <pc:sldMkLst>
          <pc:docMk/>
          <pc:sldMk cId="1292473336" sldId="290"/>
        </pc:sldMkLst>
        <pc:spChg chg="mod">
          <ac:chgData name="Alfred Smith" userId="3c60a3631c0db8ad" providerId="LiveId" clId="{A739872E-1626-46B6-A6E1-1930F1C62B3E}" dt="2025-05-01T11:14:03.473" v="0"/>
          <ac:spMkLst>
            <pc:docMk/>
            <pc:sldMk cId="1292473336" sldId="290"/>
            <ac:spMk id="2" creationId="{1D99C5B1-74E7-3534-02FB-8BE413462414}"/>
          </ac:spMkLst>
        </pc:spChg>
      </pc:sldChg>
      <pc:sldChg chg="addSp delSp modSp mod">
        <pc:chgData name="Alfred Smith" userId="3c60a3631c0db8ad" providerId="LiveId" clId="{A739872E-1626-46B6-A6E1-1930F1C62B3E}" dt="2025-05-01T11:25:48.222" v="28"/>
        <pc:sldMkLst>
          <pc:docMk/>
          <pc:sldMk cId="3279066978" sldId="295"/>
        </pc:sldMkLst>
        <pc:spChg chg="add mod">
          <ac:chgData name="Alfred Smith" userId="3c60a3631c0db8ad" providerId="LiveId" clId="{A739872E-1626-46B6-A6E1-1930F1C62B3E}" dt="2025-05-01T11:25:48.222" v="28"/>
          <ac:spMkLst>
            <pc:docMk/>
            <pc:sldMk cId="3279066978" sldId="295"/>
            <ac:spMk id="3" creationId="{1F3817D1-00FA-1846-A659-90D29BEA3C3B}"/>
          </ac:spMkLst>
        </pc:spChg>
      </pc:sldChg>
      <pc:sldChg chg="modSp">
        <pc:chgData name="Alfred Smith" userId="3c60a3631c0db8ad" providerId="LiveId" clId="{A739872E-1626-46B6-A6E1-1930F1C62B3E}" dt="2025-05-01T11:14:03.473" v="0"/>
        <pc:sldMkLst>
          <pc:docMk/>
          <pc:sldMk cId="3785866193" sldId="296"/>
        </pc:sldMkLst>
        <pc:spChg chg="mod">
          <ac:chgData name="Alfred Smith" userId="3c60a3631c0db8ad" providerId="LiveId" clId="{A739872E-1626-46B6-A6E1-1930F1C62B3E}" dt="2025-05-01T11:14:03.473" v="0"/>
          <ac:spMkLst>
            <pc:docMk/>
            <pc:sldMk cId="3785866193" sldId="296"/>
            <ac:spMk id="2" creationId="{1F070EB8-DD7F-1A0F-1EC3-7D296F9AC18B}"/>
          </ac:spMkLst>
        </pc:spChg>
      </pc:sldChg>
      <pc:sldChg chg="addSp delSp modSp mod">
        <pc:chgData name="Alfred Smith" userId="3c60a3631c0db8ad" providerId="LiveId" clId="{A739872E-1626-46B6-A6E1-1930F1C62B3E}" dt="2025-05-01T11:26:50.044" v="32"/>
        <pc:sldMkLst>
          <pc:docMk/>
          <pc:sldMk cId="2871162496" sldId="297"/>
        </pc:sldMkLst>
        <pc:spChg chg="add mod">
          <ac:chgData name="Alfred Smith" userId="3c60a3631c0db8ad" providerId="LiveId" clId="{A739872E-1626-46B6-A6E1-1930F1C62B3E}" dt="2025-05-01T11:26:50.044" v="32"/>
          <ac:spMkLst>
            <pc:docMk/>
            <pc:sldMk cId="2871162496" sldId="297"/>
            <ac:spMk id="7" creationId="{034324A7-C083-EF6F-EBC2-A61CA34365EE}"/>
          </ac:spMkLst>
        </pc:spChg>
      </pc:sldChg>
      <pc:sldChg chg="modSp">
        <pc:chgData name="Alfred Smith" userId="3c60a3631c0db8ad" providerId="LiveId" clId="{A739872E-1626-46B6-A6E1-1930F1C62B3E}" dt="2025-05-01T11:14:03.473" v="0"/>
        <pc:sldMkLst>
          <pc:docMk/>
          <pc:sldMk cId="3749864682" sldId="298"/>
        </pc:sldMkLst>
        <pc:spChg chg="mod">
          <ac:chgData name="Alfred Smith" userId="3c60a3631c0db8ad" providerId="LiveId" clId="{A739872E-1626-46B6-A6E1-1930F1C62B3E}" dt="2025-05-01T11:14:03.473" v="0"/>
          <ac:spMkLst>
            <pc:docMk/>
            <pc:sldMk cId="3749864682" sldId="298"/>
            <ac:spMk id="2" creationId="{28D19E28-1A3C-DCAC-BE75-6F64CD2F0A1D}"/>
          </ac:spMkLst>
        </pc:spChg>
      </pc:sldChg>
      <pc:sldChg chg="modSp mod">
        <pc:chgData name="Alfred Smith" userId="3c60a3631c0db8ad" providerId="LiveId" clId="{A739872E-1626-46B6-A6E1-1930F1C62B3E}" dt="2025-05-01T11:28:03.553" v="34"/>
        <pc:sldMkLst>
          <pc:docMk/>
          <pc:sldMk cId="4212320165" sldId="299"/>
        </pc:sldMkLst>
        <pc:spChg chg="mod">
          <ac:chgData name="Alfred Smith" userId="3c60a3631c0db8ad" providerId="LiveId" clId="{A739872E-1626-46B6-A6E1-1930F1C62B3E}" dt="2025-05-01T11:28:03.553" v="34"/>
          <ac:spMkLst>
            <pc:docMk/>
            <pc:sldMk cId="4212320165" sldId="299"/>
            <ac:spMk id="2" creationId="{CA19E0DC-B832-2489-082C-30B7713DB88D}"/>
          </ac:spMkLst>
        </pc:spChg>
      </pc:sldChg>
      <pc:sldChg chg="modSp">
        <pc:chgData name="Alfred Smith" userId="3c60a3631c0db8ad" providerId="LiveId" clId="{A739872E-1626-46B6-A6E1-1930F1C62B3E}" dt="2025-05-01T11:14:03.473" v="0"/>
        <pc:sldMkLst>
          <pc:docMk/>
          <pc:sldMk cId="2775010304" sldId="300"/>
        </pc:sldMkLst>
        <pc:spChg chg="mod">
          <ac:chgData name="Alfred Smith" userId="3c60a3631c0db8ad" providerId="LiveId" clId="{A739872E-1626-46B6-A6E1-1930F1C62B3E}" dt="2025-05-01T11:14:03.473" v="0"/>
          <ac:spMkLst>
            <pc:docMk/>
            <pc:sldMk cId="2775010304" sldId="300"/>
            <ac:spMk id="2" creationId="{6F3F9152-69A7-35B0-2B67-48A315EAB62F}"/>
          </ac:spMkLst>
        </pc:spChg>
      </pc:sldChg>
      <pc:sldChg chg="modSp mod">
        <pc:chgData name="Alfred Smith" userId="3c60a3631c0db8ad" providerId="LiveId" clId="{A739872E-1626-46B6-A6E1-1930F1C62B3E}" dt="2025-05-01T11:28:45.156" v="36"/>
        <pc:sldMkLst>
          <pc:docMk/>
          <pc:sldMk cId="687286829" sldId="301"/>
        </pc:sldMkLst>
        <pc:spChg chg="mod">
          <ac:chgData name="Alfred Smith" userId="3c60a3631c0db8ad" providerId="LiveId" clId="{A739872E-1626-46B6-A6E1-1930F1C62B3E}" dt="2025-05-01T11:28:45.156" v="36"/>
          <ac:spMkLst>
            <pc:docMk/>
            <pc:sldMk cId="687286829" sldId="301"/>
            <ac:spMk id="2" creationId="{2EE00BF5-4A5F-8AAB-F9E9-7AB6577396A3}"/>
          </ac:spMkLst>
        </pc:spChg>
      </pc:sldChg>
      <pc:sldChg chg="modSp mod">
        <pc:chgData name="Alfred Smith" userId="3c60a3631c0db8ad" providerId="LiveId" clId="{A739872E-1626-46B6-A6E1-1930F1C62B3E}" dt="2025-05-01T11:29:15.398" v="37"/>
        <pc:sldMkLst>
          <pc:docMk/>
          <pc:sldMk cId="4194732220" sldId="303"/>
        </pc:sldMkLst>
        <pc:spChg chg="mod">
          <ac:chgData name="Alfred Smith" userId="3c60a3631c0db8ad" providerId="LiveId" clId="{A739872E-1626-46B6-A6E1-1930F1C62B3E}" dt="2025-05-01T11:29:15.398" v="37"/>
          <ac:spMkLst>
            <pc:docMk/>
            <pc:sldMk cId="4194732220" sldId="303"/>
            <ac:spMk id="5" creationId="{FDF02999-9484-2A52-145C-177E6AD3E584}"/>
          </ac:spMkLst>
        </pc:spChg>
      </pc:sldChg>
      <pc:sldChg chg="modSp">
        <pc:chgData name="Alfred Smith" userId="3c60a3631c0db8ad" providerId="LiveId" clId="{A739872E-1626-46B6-A6E1-1930F1C62B3E}" dt="2025-05-01T11:14:03.473" v="0"/>
        <pc:sldMkLst>
          <pc:docMk/>
          <pc:sldMk cId="912508944" sldId="304"/>
        </pc:sldMkLst>
        <pc:spChg chg="mod">
          <ac:chgData name="Alfred Smith" userId="3c60a3631c0db8ad" providerId="LiveId" clId="{A739872E-1626-46B6-A6E1-1930F1C62B3E}" dt="2025-05-01T11:14:03.473" v="0"/>
          <ac:spMkLst>
            <pc:docMk/>
            <pc:sldMk cId="912508944" sldId="304"/>
            <ac:spMk id="2" creationId="{B6795A49-034C-3AD8-B446-34EB6BFBA55D}"/>
          </ac:spMkLst>
        </pc:spChg>
      </pc:sldChg>
      <pc:sldChg chg="modSp">
        <pc:chgData name="Alfred Smith" userId="3c60a3631c0db8ad" providerId="LiveId" clId="{A739872E-1626-46B6-A6E1-1930F1C62B3E}" dt="2025-05-01T11:14:03.473" v="0"/>
        <pc:sldMkLst>
          <pc:docMk/>
          <pc:sldMk cId="744576595" sldId="306"/>
        </pc:sldMkLst>
        <pc:spChg chg="mod">
          <ac:chgData name="Alfred Smith" userId="3c60a3631c0db8ad" providerId="LiveId" clId="{A739872E-1626-46B6-A6E1-1930F1C62B3E}" dt="2025-05-01T11:14:03.473" v="0"/>
          <ac:spMkLst>
            <pc:docMk/>
            <pc:sldMk cId="744576595" sldId="306"/>
            <ac:spMk id="3" creationId="{2408F566-BB51-EEF7-12AA-4E3CC2FFA8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37-5</a:t>
            </a:r>
          </a:p>
        </p:txBody>
      </p:sp>
      <p:pic>
        <p:nvPicPr>
          <p:cNvPr id="4" name="Audio 3">
            <a:hlinkClick r:id="" action="ppaction://media"/>
            <a:extLst>
              <a:ext uri="{FF2B5EF4-FFF2-40B4-BE49-F238E27FC236}">
                <a16:creationId xmlns:a16="http://schemas.microsoft.com/office/drawing/2014/main" id="{4CBCD122-9AC4-8912-BCEB-18906BE64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06F07FF-1C59-7C4B-F740-2220D9150CB9}"/>
              </a:ext>
            </a:extLst>
          </p:cNvPr>
          <p:cNvSpPr>
            <a:spLocks noGrp="1"/>
          </p:cNvSpPr>
          <p:nvPr>
            <p:ph idx="1"/>
          </p:nvPr>
        </p:nvSpPr>
        <p:spPr>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9"/>
    </mc:Choice>
    <mc:Fallback xmlns="">
      <p:transition spd="slow" advTm="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78F98-CC15-387E-8778-AC57D4FE913C}"/>
              </a:ext>
            </a:extLst>
          </p:cNvPr>
          <p:cNvPicPr>
            <a:picLocks noChangeAspect="1"/>
          </p:cNvPicPr>
          <p:nvPr/>
        </p:nvPicPr>
        <p:blipFill>
          <a:blip r:embed="rId2"/>
          <a:stretch>
            <a:fillRect/>
          </a:stretch>
        </p:blipFill>
        <p:spPr>
          <a:xfrm>
            <a:off x="1" y="-257834"/>
            <a:ext cx="12192000" cy="7115834"/>
          </a:xfrm>
          <a:prstGeom prst="rect">
            <a:avLst/>
          </a:prstGeom>
        </p:spPr>
      </p:pic>
      <p:sp>
        <p:nvSpPr>
          <p:cNvPr id="2" name="TextBox 1">
            <a:extLst>
              <a:ext uri="{FF2B5EF4-FFF2-40B4-BE49-F238E27FC236}">
                <a16:creationId xmlns:a16="http://schemas.microsoft.com/office/drawing/2014/main" id="{970D467F-4E14-F860-3470-9C3037D350B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5DBB2D4-763D-714E-B4E2-FCFB3B096F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01A196-F2F9-0590-4ADB-A7A8FEFFE26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7ཁྱོད་རང་སི་ལོ་ཨམ་རྫིང་བུའི་ནང་དུ་མིག་ཟུང་བཀྲུ་བར་སོང་ཞིག་ཅེས་གསུངས་སོ།། སི་ལོ་ཨམ་ཞེས་པ་ནི་མངགས་པ་ཞེས་པའི་དོན༌ཡིན། དེ་ནས་ལོང་བ་དེ་སོང་ནས་མིག་ཟུང་བཀྲུས་ཤིང་མིག་གིས་མཐོང་བར་གྱུར་པ་དང་ཕྱིར་རང་ཡུལ་དུ་ལོག༌གོ།</a:t>
            </a:r>
            <a:endParaRPr lang="en-IN" sz="1400" dirty="0"/>
          </a:p>
        </p:txBody>
      </p:sp>
      <p:sp>
        <p:nvSpPr>
          <p:cNvPr id="5" name="TextBox 4">
            <a:extLst>
              <a:ext uri="{FF2B5EF4-FFF2-40B4-BE49-F238E27FC236}">
                <a16:creationId xmlns:a16="http://schemas.microsoft.com/office/drawing/2014/main" id="{3231F50A-95B1-97A2-816E-39397658242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7Then He told him, “Go, wash in the Pool of Siloam” (which means “Sent”). So the man went and washed, and came back seeing.</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42"/>
    </mc:Choice>
    <mc:Fallback xmlns="">
      <p:transition spd="slow" advTm="12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EC84-5A26-64C1-78D2-1055B76E2C70}"/>
              </a:ext>
            </a:extLst>
          </p:cNvPr>
          <p:cNvPicPr>
            <a:picLocks noChangeAspect="1"/>
          </p:cNvPicPr>
          <p:nvPr/>
        </p:nvPicPr>
        <p:blipFill>
          <a:blip r:embed="rId4"/>
          <a:stretch>
            <a:fillRect/>
          </a:stretch>
        </p:blipFill>
        <p:spPr>
          <a:xfrm>
            <a:off x="0" y="-20295"/>
            <a:ext cx="12192000" cy="6878295"/>
          </a:xfrm>
          <a:prstGeom prst="rect">
            <a:avLst/>
          </a:prstGeom>
        </p:spPr>
      </p:pic>
      <p:pic>
        <p:nvPicPr>
          <p:cNvPr id="2" name="Audio 1">
            <a:hlinkClick r:id="" action="ppaction://media"/>
            <a:extLst>
              <a:ext uri="{FF2B5EF4-FFF2-40B4-BE49-F238E27FC236}">
                <a16:creationId xmlns:a16="http://schemas.microsoft.com/office/drawing/2014/main" id="{01E514E2-E724-BD7F-0FF5-CBA046121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5D13E057-280F-467D-4E63-7D851084060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mc:AlternateContent xmlns:mc="http://schemas.openxmlformats.org/markup-compatibility/2006" xmlns:p14="http://schemas.microsoft.com/office/powerpoint/2010/main">
    <mc:Choice Requires="p14">
      <p:transition spd="slow" p14:dur="2000" advTm="2021"/>
    </mc:Choice>
    <mc:Fallback xmlns="">
      <p:transition spd="slow" advTm="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A0216B9-FBB9-7C98-5BE8-8864527FD9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B39C905-4400-0AA2-E222-DB8AE8194B08}"/>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8དེ་ནས་ཁོའི་ཁྱིམ་མཚེས་དང་སྔར་ཁོ་སྤྲང་པོ་ཡིན་པ་མཐོང་མྱོང་མཁན་རྣམས་ན༌རེ། མི་འདི་ནི་སྔོན་ཆད་སློང་མོ་བྱེད་མཁན་དེ་མ་ཡིན་ནམ་ཞེས་སྨྲས༌ཤིང༌། </a:t>
            </a:r>
            <a:endParaRPr lang="en-IN" dirty="0"/>
          </a:p>
        </p:txBody>
      </p:sp>
      <p:sp>
        <p:nvSpPr>
          <p:cNvPr id="5" name="TextBox 4">
            <a:extLst>
              <a:ext uri="{FF2B5EF4-FFF2-40B4-BE49-F238E27FC236}">
                <a16:creationId xmlns:a16="http://schemas.microsoft.com/office/drawing/2014/main" id="{4890CF83-E241-CC41-E67B-A759657079F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8At this, his neighbors and those who had formerly seen him begging began to ask, “Isn’t this the man who used to sit and beg?”</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509"/>
    </mc:Choice>
    <mc:Fallback xmlns="">
      <p:transition spd="slow" advTm="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41F5C-2F55-8D35-F9D4-F2B823FD3E53}"/>
              </a:ext>
            </a:extLst>
          </p:cNvPr>
          <p:cNvPicPr>
            <a:picLocks noChangeAspect="1"/>
          </p:cNvPicPr>
          <p:nvPr/>
        </p:nvPicPr>
        <p:blipFill>
          <a:blip r:embed="rId2"/>
          <a:stretch>
            <a:fillRect/>
          </a:stretch>
        </p:blipFill>
        <p:spPr>
          <a:xfrm>
            <a:off x="0" y="0"/>
            <a:ext cx="12293600" cy="6858000"/>
          </a:xfrm>
          <a:prstGeom prst="rect">
            <a:avLst/>
          </a:prstGeom>
        </p:spPr>
      </p:pic>
      <p:sp>
        <p:nvSpPr>
          <p:cNvPr id="2" name="TextBox 1">
            <a:extLst>
              <a:ext uri="{FF2B5EF4-FFF2-40B4-BE49-F238E27FC236}">
                <a16:creationId xmlns:a16="http://schemas.microsoft.com/office/drawing/2014/main" id="{17EF9FB6-7FA6-D53D-F5A3-00C822DD503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D2DE9EF-8CEB-0F44-6765-BB9F5E9B42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39E1FA-35CF-6FC5-1D5E-6F904CD5D73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9མི་འགའ་ཞིག་གིས་ཁོ་རང་ཡིན་ཞེས་སྨྲས་པ༌དང༌། ཡང་འགའ་ཞིག་གིས་ཁོ་རང་མ་ཡིན་ཏེ་ཁོ་རང་དང་བྱད་གཟུགས་འདྲ་བ་ཞིག་རེད་ཅེས་སྨྲས་པ༌ན། ཁོས་ང་རང་ཡིན་ཞེས་ཡང་ཡང་སྨྲས་པ༌དང༌། 10མི་རྣམས་ན༌རེ། ཁྱོད་ཀྱི་མིག་ཟུང་ཇི་ལྟར་སོས་སམ་ཞེས་དྲིས་པ༌ལ། </a:t>
            </a:r>
            <a:endParaRPr lang="en-IN" sz="5400" dirty="0"/>
          </a:p>
        </p:txBody>
      </p:sp>
      <p:sp>
        <p:nvSpPr>
          <p:cNvPr id="5" name="TextBox 4">
            <a:extLst>
              <a:ext uri="{FF2B5EF4-FFF2-40B4-BE49-F238E27FC236}">
                <a16:creationId xmlns:a16="http://schemas.microsoft.com/office/drawing/2014/main" id="{8A0ED51E-48B8-4D9B-1F2C-ECE03265263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9Some claimed that he was, but others said, “No, he just looks like him.”</a:t>
            </a:r>
          </a:p>
          <a:p>
            <a:r>
              <a:rPr lang="en-US" sz="4000" dirty="0">
                <a:solidFill>
                  <a:srgbClr val="777A7B"/>
                </a:solidFill>
                <a:latin typeface="Arial" panose="020B0604020202020204" pitchFamily="34" charset="0"/>
              </a:rPr>
              <a:t>But the man kept saying, “I am the one.”</a:t>
            </a:r>
          </a:p>
          <a:p>
            <a:r>
              <a:rPr lang="en-US" sz="4000" dirty="0">
                <a:solidFill>
                  <a:srgbClr val="777A7B"/>
                </a:solidFill>
                <a:latin typeface="Arial" panose="020B0604020202020204" pitchFamily="34" charset="0"/>
              </a:rPr>
              <a:t>10“How then were your eyes opened?” they asked.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171"/>
    </mc:Choice>
    <mc:Fallback xmlns="">
      <p:transition spd="slow" advTm="1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B127F-D44B-58AC-DADB-28CA08E99A2F}"/>
              </a:ext>
            </a:extLst>
          </p:cNvPr>
          <p:cNvPicPr>
            <a:picLocks noChangeAspect="1"/>
          </p:cNvPicPr>
          <p:nvPr/>
        </p:nvPicPr>
        <p:blipFill>
          <a:blip r:embed="rId2"/>
          <a:stretch>
            <a:fillRect/>
          </a:stretch>
        </p:blipFill>
        <p:spPr>
          <a:xfrm>
            <a:off x="0" y="-309631"/>
            <a:ext cx="12192000" cy="7167631"/>
          </a:xfrm>
          <a:prstGeom prst="rect">
            <a:avLst/>
          </a:prstGeom>
        </p:spPr>
      </p:pic>
      <p:sp>
        <p:nvSpPr>
          <p:cNvPr id="2" name="TextBox 1">
            <a:extLst>
              <a:ext uri="{FF2B5EF4-FFF2-40B4-BE49-F238E27FC236}">
                <a16:creationId xmlns:a16="http://schemas.microsoft.com/office/drawing/2014/main" id="{07477409-5153-30DB-AE1F-BF006EC231E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F412951-410C-0EEF-478B-35B267D9EB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B92FA8A-FE8D-763D-F0A6-6563F3DB72C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11ཁོ་ན༌རེ། ཡེ་ཤུ་ཟེར་བའི་སྐྱེས་བུ་དེས་འཇིམ་པ་བརྫིས་ཏེ་ངའི་མིག་ཟུང་ལ་བསྐུས༌རྗེས། སི་ལོ་ཨམ་རྫིང་བུའི་ནང་དུ་མིག་ཟུང་བཀྲུ་བར་སོང་ཞིག་ཅེས་སྨྲས་པ༌དང༌། ང་རང་སོང་སྟེ་བཀྲུས་པ་ན་མིག་གིས་མཐོང་བར་གྱུར་ཞེས་སྨྲས་སོ།། </a:t>
            </a:r>
            <a:endParaRPr lang="en-IN" sz="6000" dirty="0"/>
          </a:p>
        </p:txBody>
      </p:sp>
      <p:sp>
        <p:nvSpPr>
          <p:cNvPr id="5" name="TextBox 4">
            <a:extLst>
              <a:ext uri="{FF2B5EF4-FFF2-40B4-BE49-F238E27FC236}">
                <a16:creationId xmlns:a16="http://schemas.microsoft.com/office/drawing/2014/main" id="{3BA7DBA0-702D-3FB3-6749-F106DF7E6FC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11He answered, “The man they call Jesus made some mud and anointed my eyes, and He told me to go to Siloam and wash. So I went and washed and received my sight.”</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984"/>
    </mc:Choice>
    <mc:Fallback xmlns="">
      <p:transition spd="slow" advTm="14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60FE0-4184-73D2-010C-E88858957B33}"/>
              </a:ext>
            </a:extLst>
          </p:cNvPr>
          <p:cNvPicPr>
            <a:picLocks noChangeAspect="1"/>
          </p:cNvPicPr>
          <p:nvPr/>
        </p:nvPicPr>
        <p:blipFill>
          <a:blip r:embed="rId2"/>
          <a:stretch>
            <a:fillRect/>
          </a:stretch>
        </p:blipFill>
        <p:spPr>
          <a:xfrm>
            <a:off x="0" y="1"/>
            <a:ext cx="12736286" cy="6858000"/>
          </a:xfrm>
          <a:prstGeom prst="rect">
            <a:avLst/>
          </a:prstGeom>
        </p:spPr>
      </p:pic>
      <p:sp>
        <p:nvSpPr>
          <p:cNvPr id="2" name="TextBox 1">
            <a:extLst>
              <a:ext uri="{FF2B5EF4-FFF2-40B4-BE49-F238E27FC236}">
                <a16:creationId xmlns:a16="http://schemas.microsoft.com/office/drawing/2014/main" id="{B21D0577-1970-EFCA-A7AA-9500264145D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4E028D0-CE13-79B2-E0C4-CDD96DEFBB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BA72C36D-3627-7CFD-3BC5-2A9E1834759A}"/>
              </a:ext>
            </a:extLst>
          </p:cNvPr>
          <p:cNvSpPr txBox="1"/>
          <p:nvPr/>
        </p:nvSpPr>
        <p:spPr>
          <a:xfrm>
            <a:off x="277091" y="5091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12“Where is He?” they asked.</a:t>
            </a:r>
          </a:p>
          <a:p>
            <a:r>
              <a:rPr lang="en-US" sz="4400" dirty="0">
                <a:solidFill>
                  <a:srgbClr val="777A7B"/>
                </a:solidFill>
                <a:latin typeface="Arial" panose="020B0604020202020204" pitchFamily="34" charset="0"/>
              </a:rPr>
              <a:t>“I do not know,” he answered.</a:t>
            </a:r>
          </a:p>
          <a:p>
            <a:r>
              <a:rPr lang="en-US" sz="4400" dirty="0">
                <a:solidFill>
                  <a:srgbClr val="777A7B"/>
                </a:solidFill>
                <a:latin typeface="Arial" panose="020B0604020202020204" pitchFamily="34" charset="0"/>
              </a:rPr>
              <a:t>13They brought to the Pharisees the man who had been blind.</a:t>
            </a:r>
            <a:endParaRPr lang="en-IN" sz="4400" dirty="0"/>
          </a:p>
        </p:txBody>
      </p:sp>
      <p:sp>
        <p:nvSpPr>
          <p:cNvPr id="3" name="TextBox 2">
            <a:extLst>
              <a:ext uri="{FF2B5EF4-FFF2-40B4-BE49-F238E27FC236}">
                <a16:creationId xmlns:a16="http://schemas.microsoft.com/office/drawing/2014/main" id="{18E2E0F1-DAC2-56DE-C58E-6DF0080BFF7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12དེ་ནས་མི་དེ་རྣམས་ཀྱིས་མི་དེ་གང་དུ་ཡོད་ཅེས་དྲིས་པ༌ལ། ཁོས་མི་ཤེས་ཞེས་སྨྲས༌སོ།།</a:t>
            </a:r>
            <a:r>
              <a:rPr lang="en-IN" sz="6600" dirty="0">
                <a:solidFill>
                  <a:srgbClr val="777A7B"/>
                </a:solidFill>
                <a:latin typeface="Arial" panose="020B0604020202020204" pitchFamily="34" charset="0"/>
              </a:rPr>
              <a:t> </a:t>
            </a:r>
            <a:r>
              <a:rPr lang="bo-CN" sz="6600" dirty="0">
                <a:solidFill>
                  <a:srgbClr val="777A7B"/>
                </a:solidFill>
                <a:latin typeface="Arial" panose="020B0604020202020204" pitchFamily="34" charset="0"/>
              </a:rPr>
              <a:t>13དེ་ནས་མི་དེ་རྣམས་ཀྱིས་སྔོན་ཆད་དམུས་ལོང་ཡིན་པ་དེ་ཉིད་ཕ་རུ་ཤི་པ་རྣམས་ཀྱི་དྲུང་དུ་ཁྲིད་པ་རེད།</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550"/>
    </mc:Choice>
    <mc:Fallback xmlns="">
      <p:transition spd="slow" advTm="1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3C4ED-3D02-E6C2-DF38-924AF4876D4A}"/>
              </a:ext>
            </a:extLst>
          </p:cNvPr>
          <p:cNvPicPr>
            <a:picLocks noChangeAspect="1"/>
          </p:cNvPicPr>
          <p:nvPr/>
        </p:nvPicPr>
        <p:blipFill>
          <a:blip r:embed="rId2"/>
          <a:stretch>
            <a:fillRect/>
          </a:stretch>
        </p:blipFill>
        <p:spPr>
          <a:xfrm>
            <a:off x="-1086027" y="0"/>
            <a:ext cx="13278028" cy="6858000"/>
          </a:xfrm>
          <a:prstGeom prst="rect">
            <a:avLst/>
          </a:prstGeom>
        </p:spPr>
      </p:pic>
      <p:sp>
        <p:nvSpPr>
          <p:cNvPr id="2" name="TextBox 1">
            <a:extLst>
              <a:ext uri="{FF2B5EF4-FFF2-40B4-BE49-F238E27FC236}">
                <a16:creationId xmlns:a16="http://schemas.microsoft.com/office/drawing/2014/main" id="{0E991DE9-99E5-4763-C949-5ED41D75D2F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ACABB-7C3D-CEC3-BDAC-BE9233ADE13D}"/>
              </a:ext>
            </a:extLst>
          </p:cNvPr>
          <p:cNvPicPr>
            <a:picLocks noChangeAspect="1"/>
          </p:cNvPicPr>
          <p:nvPr/>
        </p:nvPicPr>
        <p:blipFill>
          <a:blip r:embed="rId2"/>
          <a:stretch>
            <a:fillRect/>
          </a:stretch>
        </p:blipFill>
        <p:spPr>
          <a:xfrm>
            <a:off x="0" y="0"/>
            <a:ext cx="12477750" cy="6858000"/>
          </a:xfrm>
          <a:prstGeom prst="rect">
            <a:avLst/>
          </a:prstGeom>
        </p:spPr>
      </p:pic>
      <p:sp>
        <p:nvSpPr>
          <p:cNvPr id="2" name="TextBox 1">
            <a:extLst>
              <a:ext uri="{FF2B5EF4-FFF2-40B4-BE49-F238E27FC236}">
                <a16:creationId xmlns:a16="http://schemas.microsoft.com/office/drawing/2014/main" id="{D00F3E57-B2F9-BC7C-8D5F-F76EE7C0B8C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9BC076A-A317-EE0D-AF04-883F1F3CB8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6FCE130-FBEB-13A3-B5FB-E4321E7567B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15དེ་ནས་ཕ་རུ་ཤི་པ་རྣམས་ཀྱིས་ཀྱང་ཁོའི་མིག་གིས་ཇི་ལྟར་མཐོང་བར་གྱུར་པ་དྲིས་པ༌ལ། ཁོ་ན༌རེ། མི་དེས་འཇིམ་པ་བརྫིས་ཏེ་ངའི་མིག་ལ་བསྐུས་ཤིང་། ངས་འཇིམ་པ་བཀྲུས་པ་དང་མིག་གིས་མཐོང་བར་གྱུར་ཞེས་སྨྲས་སོ།། </a:t>
            </a:r>
            <a:endParaRPr lang="en-IN" sz="2400" dirty="0"/>
          </a:p>
        </p:txBody>
      </p:sp>
      <p:sp>
        <p:nvSpPr>
          <p:cNvPr id="5" name="TextBox 4">
            <a:extLst>
              <a:ext uri="{FF2B5EF4-FFF2-40B4-BE49-F238E27FC236}">
                <a16:creationId xmlns:a16="http://schemas.microsoft.com/office/drawing/2014/main" id="{2ED2A6EA-9E78-E21B-FAF0-2CC76BD0734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15So the Pharisees also asked him how he had received his sight.</a:t>
            </a:r>
          </a:p>
          <a:p>
            <a:r>
              <a:rPr lang="en-US" sz="4800" dirty="0">
                <a:solidFill>
                  <a:srgbClr val="777A7B"/>
                </a:solidFill>
                <a:latin typeface="Arial" panose="020B0604020202020204" pitchFamily="34" charset="0"/>
              </a:rPr>
              <a:t>The man answered, “He put mud on my eyes, and I washed, and now I can see.”</a:t>
            </a:r>
            <a:endParaRPr lang="en-IN" sz="24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7C910-711F-C733-6C09-516CDFBCE26F}"/>
              </a:ext>
            </a:extLst>
          </p:cNvPr>
          <p:cNvPicPr>
            <a:picLocks noChangeAspect="1"/>
          </p:cNvPicPr>
          <p:nvPr/>
        </p:nvPicPr>
        <p:blipFill>
          <a:blip r:embed="rId2"/>
          <a:stretch>
            <a:fillRect/>
          </a:stretch>
        </p:blipFill>
        <p:spPr>
          <a:xfrm>
            <a:off x="0" y="1"/>
            <a:ext cx="12286387" cy="6858000"/>
          </a:xfrm>
          <a:prstGeom prst="rect">
            <a:avLst/>
          </a:prstGeom>
        </p:spPr>
      </p:pic>
      <p:sp>
        <p:nvSpPr>
          <p:cNvPr id="2" name="TextBox 1">
            <a:extLst>
              <a:ext uri="{FF2B5EF4-FFF2-40B4-BE49-F238E27FC236}">
                <a16:creationId xmlns:a16="http://schemas.microsoft.com/office/drawing/2014/main" id="{00B19810-467C-F167-8DC2-2DE4064DF4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1696224-59C7-DA66-1E34-1F4D6A9AE2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FEA3AF17-E163-35AB-463E-7FD3D579829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18The Jews still did not believe that the man had been blind and had received his sight until they summoned his parents 19and asked, “Is this your son, the one you say was born blind? So how is it that he can now see?”</a:t>
            </a:r>
            <a:endParaRPr lang="en-IN" dirty="0"/>
          </a:p>
        </p:txBody>
      </p:sp>
      <p:sp>
        <p:nvSpPr>
          <p:cNvPr id="3" name="TextBox 2">
            <a:extLst>
              <a:ext uri="{FF2B5EF4-FFF2-40B4-BE49-F238E27FC236}">
                <a16:creationId xmlns:a16="http://schemas.microsoft.com/office/drawing/2014/main" id="{222E134D-B3D8-31E3-CC86-7C8D0F1EDF03}"/>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18དེ་ནས་ཡ་ཧུ་དཱ་པ་དེ་རྣམས་ཀྱིས་སྔོན་ཆད་དམུས་ལོང་ཡིན་ཞིང་རྗེས་སུ་མིག་གིས་མཐོང་བར་གྱུར་པའི་དོན་དེ་ལ་ཡིད་མ་ཆེས༌པར། ཁོའི་ཕ་མ་གཉིས་བོས་ཏེ་ན༌རེ། 19མི་འདི་ནི་ཁྱོད་གཉིས་ཀྱི་བུ་ཡིན༌ནམ། ཁྱོད་ཕ་མ་གཉིས་ཀྱིས་བཤད་པ་ལྟར་ན་ཁོ་ནི་སྐྱེས་མ་ཐག་ནས་ལོང་བ་ཡིན༌ཟེར། འོ་ན་ད་ལྟ་ཁོའི་མིག་གིས་ཇི་ལྟར་མཐོང་བར་གྱུར་རམ་ཞེས་དྲིས་པ༌ལ། </a:t>
            </a:r>
            <a:endParaRPr lang="en-IN" sz="1400"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373"/>
    </mc:Choice>
    <mc:Fallback xmlns="">
      <p:transition spd="slow" advTm="2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03AC2-7923-395D-D6C3-60D96E0F2277}"/>
              </a:ext>
            </a:extLst>
          </p:cNvPr>
          <p:cNvPicPr>
            <a:picLocks noChangeAspect="1"/>
          </p:cNvPicPr>
          <p:nvPr/>
        </p:nvPicPr>
        <p:blipFill>
          <a:blip r:embed="rId2"/>
          <a:stretch>
            <a:fillRect/>
          </a:stretch>
        </p:blipFill>
        <p:spPr>
          <a:xfrm>
            <a:off x="-1" y="0"/>
            <a:ext cx="13419971" cy="6858000"/>
          </a:xfrm>
          <a:prstGeom prst="rect">
            <a:avLst/>
          </a:prstGeom>
        </p:spPr>
      </p:pic>
      <p:sp>
        <p:nvSpPr>
          <p:cNvPr id="2" name="TextBox 1">
            <a:extLst>
              <a:ext uri="{FF2B5EF4-FFF2-40B4-BE49-F238E27FC236}">
                <a16:creationId xmlns:a16="http://schemas.microsoft.com/office/drawing/2014/main" id="{110E6BA3-8C73-D494-A34C-61A2AFFE6A1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AA9D466F-9D2F-4FCF-53F5-BDA6DDA326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D3BCF4DB-E9CA-B3F9-3EF4-80DB5C1691D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20His parents answered, “We know he is our son, and we know he was born blind. 21But how he can now see or who opened his eyes, we do not know. Ask him. He is old enough to speak for himself.”</a:t>
            </a:r>
            <a:endParaRPr lang="en-IN" sz="2000" dirty="0"/>
          </a:p>
        </p:txBody>
      </p:sp>
      <p:sp>
        <p:nvSpPr>
          <p:cNvPr id="3" name="TextBox 2">
            <a:extLst>
              <a:ext uri="{FF2B5EF4-FFF2-40B4-BE49-F238E27FC236}">
                <a16:creationId xmlns:a16="http://schemas.microsoft.com/office/drawing/2014/main" id="{D9145C3F-B692-1A5D-3FAB-481D7EED808F}"/>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bo-CN" sz="4800" dirty="0">
                <a:solidFill>
                  <a:srgbClr val="777A7B"/>
                </a:solidFill>
                <a:latin typeface="Arial" panose="020B0604020202020204" pitchFamily="34" charset="0"/>
              </a:rPr>
              <a:t>20ཕ་མ་གཉིས་ན༌རེ། ཁོ་ནི་ངེད་གཉིས་ཀྱི་བུ་ཡིན་ཞིང་སྐྱེས་མ་ཐག་ནས་ལོང་བ་ཡིན་པ་ངེད་གཉིས་ཀྱིས་ཤེས་སོ།། 21འོན་ཀྱང་ད་ལྟ་ཁོའི་མིག་གིས་ཇི་ལྟར་མཐོང་བར་གྱུར་པ་དང་། སུ་ཞིག་གིས་ཁོའི་མིག་ཟུང་གསོས་པར་མཛད་པའི་དོན་ནི་ངེད་གཉིས་ཀྱིས་མི་ཤེས༌ཏེ། ཁོ་རང་ནར་སོན་པས་ཁོ་རང་ལ་དྲིས་དང་སྨྲ་ངེས་ཡིན་ཞེས་སྨྲས་སོ།།</a:t>
            </a:r>
            <a:endParaRPr lang="en-IN" sz="16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8726"/>
    </mc:Choice>
    <mc:Fallback xmlns="">
      <p:transition spd="slow" advTm="1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64F70-8216-B9E0-D0DF-6CF77BBAB1B1}"/>
              </a:ext>
            </a:extLst>
          </p:cNvPr>
          <p:cNvPicPr>
            <a:picLocks noChangeAspect="1"/>
          </p:cNvPicPr>
          <p:nvPr/>
        </p:nvPicPr>
        <p:blipFill>
          <a:blip r:embed="rId2"/>
          <a:stretch>
            <a:fillRect/>
          </a:stretch>
        </p:blipFill>
        <p:spPr>
          <a:xfrm>
            <a:off x="-1" y="-38023"/>
            <a:ext cx="12501563" cy="6896023"/>
          </a:xfrm>
          <a:prstGeom prst="rect">
            <a:avLst/>
          </a:prstGeom>
        </p:spPr>
      </p:pic>
      <p:sp>
        <p:nvSpPr>
          <p:cNvPr id="2" name="TextBox 1">
            <a:extLst>
              <a:ext uri="{FF2B5EF4-FFF2-40B4-BE49-F238E27FC236}">
                <a16:creationId xmlns:a16="http://schemas.microsoft.com/office/drawing/2014/main" id="{1D99C5B1-74E7-3534-02FB-8BE413462414}"/>
              </a:ext>
            </a:extLst>
          </p:cNvPr>
          <p:cNvSpPr txBox="1"/>
          <p:nvPr/>
        </p:nvSpPr>
        <p:spPr>
          <a:xfrm>
            <a:off x="9147583" y="5085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AB8758F-5103-2160-6F9A-A2395C2419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14144C8-5B71-73F8-BCBC-6E9417B8067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26“What did He do to you?” they asked. “How did He open your eyes?” 25He answered, “Whether He is a sinner I do not know. There is one thing I do know: I was blind, but now I see!”</a:t>
            </a:r>
            <a:endParaRPr lang="en-US" sz="4000" dirty="0">
              <a:solidFill>
                <a:srgbClr val="121212"/>
              </a:solidFill>
              <a:latin typeface="Arial" panose="020B0604020202020204" pitchFamily="34" charset="0"/>
            </a:endParaRPr>
          </a:p>
          <a:p>
            <a:endParaRPr lang="en-IN" dirty="0"/>
          </a:p>
        </p:txBody>
      </p:sp>
      <p:sp>
        <p:nvSpPr>
          <p:cNvPr id="3" name="TextBox 2">
            <a:extLst>
              <a:ext uri="{FF2B5EF4-FFF2-40B4-BE49-F238E27FC236}">
                <a16:creationId xmlns:a16="http://schemas.microsoft.com/office/drawing/2014/main" id="{1F3817D1-00FA-1846-A659-90D29BEA3C3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26ཡང་ཕ་རུ་ཤི་པ་རྣམས་ན༌རེ། མི་དེས་ཁྱོད་ལ་ཅི་བྱས་པ་ཡིན༌ནམ། ཁྱོད་ཀྱི་མིག་ཟུང་ཇི་ལྟར་སོས་པ་ཡིན་ནམ་ཞེས་དྲིས་པ༌ན།</a:t>
            </a:r>
            <a:r>
              <a:rPr lang="en-IN" sz="5400" dirty="0">
                <a:solidFill>
                  <a:srgbClr val="777A7B"/>
                </a:solidFill>
                <a:latin typeface="Arial" panose="020B0604020202020204" pitchFamily="34" charset="0"/>
              </a:rPr>
              <a:t> </a:t>
            </a:r>
            <a:r>
              <a:rPr lang="bo-CN" sz="5400" dirty="0">
                <a:solidFill>
                  <a:srgbClr val="777A7B"/>
                </a:solidFill>
                <a:latin typeface="Arial" panose="020B0604020202020204" pitchFamily="34" charset="0"/>
              </a:rPr>
              <a:t>25ཁོ་ན༌རེ། མི་དེ་ནི་སྡིག་ཅན་ཞིག་ཡིན་མིན་ངས་མི་ཤེས༌ལ། སྔོན་ཆད་ང་རང་ནི་དམུས་ལོང་ཡིན་ཡང་ད་ལྟ་མིག་གིས་མཐོང་བ་འདི་བདག་གིས་ཤེས་ཞེས་སྨྲས་སོ།།</a:t>
            </a:r>
            <a:endParaRPr lang="en-IN" sz="54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3810"/>
    </mc:Choice>
    <mc:Fallback xmlns="">
      <p:transition spd="slow" advTm="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707F6-58A7-9F24-335A-6AAB6127368B}"/>
              </a:ext>
            </a:extLst>
          </p:cNvPr>
          <p:cNvPicPr>
            <a:picLocks noChangeAspect="1"/>
          </p:cNvPicPr>
          <p:nvPr/>
        </p:nvPicPr>
        <p:blipFill>
          <a:blip r:embed="rId2"/>
          <a:stretch>
            <a:fillRect/>
          </a:stretch>
        </p:blipFill>
        <p:spPr>
          <a:xfrm>
            <a:off x="-938561" y="0"/>
            <a:ext cx="13130561" cy="6858000"/>
          </a:xfrm>
          <a:prstGeom prst="rect">
            <a:avLst/>
          </a:prstGeom>
        </p:spPr>
      </p:pic>
      <p:sp>
        <p:nvSpPr>
          <p:cNvPr id="2" name="TextBox 1">
            <a:extLst>
              <a:ext uri="{FF2B5EF4-FFF2-40B4-BE49-F238E27FC236}">
                <a16:creationId xmlns:a16="http://schemas.microsoft.com/office/drawing/2014/main" id="{1F070EB8-DD7F-1A0F-1EC3-7D296F9AC1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5866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18982F7-4F28-4B97-1C2E-65A10A2D00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EC07BC56-FC89-37F0-0789-9149252592D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27He replied, “I already told you, and you did not listen. Why do you want to hear it again? Do you also want to become His disciples?”</a:t>
            </a:r>
            <a:endParaRPr lang="en-IN" dirty="0"/>
          </a:p>
        </p:txBody>
      </p:sp>
      <p:sp>
        <p:nvSpPr>
          <p:cNvPr id="7" name="TextBox 6">
            <a:extLst>
              <a:ext uri="{FF2B5EF4-FFF2-40B4-BE49-F238E27FC236}">
                <a16:creationId xmlns:a16="http://schemas.microsoft.com/office/drawing/2014/main" id="{034324A7-C083-EF6F-EBC2-A61CA34365E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27ཡང་ཁོ་ན༌རེ། ངས་ཁྱོད་རྣམས་ལ་ལན་གཅིག་བཤད་ཀྱང་ཁྱོད་རྣམས་ཀྱིས་མ་མཉན། ད་ནི་ཅིའི་ཕྱིར་མཉན་འདོད༌དམ། ཁྱོད་རྣམས་ཀྱང་མི་དེའི་རྗེས་འབྲང་པ་བྱེད་འདོད་པ་ཡིན་ནམ་ཞེས་སྨྲས་པ༌ལ། </a:t>
            </a:r>
            <a:endParaRPr lang="en-IN" sz="1600" dirty="0"/>
          </a:p>
        </p:txBody>
      </p:sp>
    </p:spTree>
    <p:extLst>
      <p:ext uri="{BB962C8B-B14F-4D97-AF65-F5344CB8AC3E}">
        <p14:creationId xmlns:p14="http://schemas.microsoft.com/office/powerpoint/2010/main" val="2871162496"/>
      </p:ext>
    </p:extLst>
  </p:cSld>
  <p:clrMapOvr>
    <a:masterClrMapping/>
  </p:clrMapOvr>
  <mc:AlternateContent xmlns:mc="http://schemas.openxmlformats.org/markup-compatibility/2006" xmlns:p14="http://schemas.microsoft.com/office/powerpoint/2010/main">
    <mc:Choice Requires="p14">
      <p:transition spd="slow" p14:dur="2000" advTm="11794"/>
    </mc:Choice>
    <mc:Fallback xmlns="">
      <p:transition spd="slow" advTm="1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9</a:t>
            </a:r>
          </a:p>
          <a:p>
            <a:r>
              <a:rPr lang="bo-CN" sz="8000" b="1" dirty="0">
                <a:solidFill>
                  <a:srgbClr val="121212"/>
                </a:solidFill>
                <a:latin typeface="Arial" panose="020B0604020202020204" pitchFamily="34" charset="0"/>
              </a:rPr>
              <a:t>སྟོན་པ་ཡེ་ཤུས་ལོང་བ་ཞིག་གསོ་བར་མཛད་པ།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Blind man cured - John 9:1-41 </a:t>
            </a:r>
            <a:endParaRPr lang="en-IN" sz="6000" dirty="0"/>
          </a:p>
        </p:txBody>
      </p:sp>
      <p:pic>
        <p:nvPicPr>
          <p:cNvPr id="5" name="Audio 4">
            <a:hlinkClick r:id="" action="ppaction://media"/>
            <a:extLst>
              <a:ext uri="{FF2B5EF4-FFF2-40B4-BE49-F238E27FC236}">
                <a16:creationId xmlns:a16="http://schemas.microsoft.com/office/drawing/2014/main" id="{ED371689-BBC8-B28C-3CB9-09739CA42D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060B8-2E2A-BE1A-BDC9-47BBDFFE63AA}"/>
              </a:ext>
            </a:extLst>
          </p:cNvPr>
          <p:cNvPicPr>
            <a:picLocks noChangeAspect="1"/>
          </p:cNvPicPr>
          <p:nvPr/>
        </p:nvPicPr>
        <p:blipFill>
          <a:blip r:embed="rId2"/>
          <a:stretch>
            <a:fillRect/>
          </a:stretch>
        </p:blipFill>
        <p:spPr>
          <a:xfrm>
            <a:off x="0" y="0"/>
            <a:ext cx="12504248" cy="6858000"/>
          </a:xfrm>
          <a:prstGeom prst="rect">
            <a:avLst/>
          </a:prstGeom>
        </p:spPr>
      </p:pic>
      <p:sp>
        <p:nvSpPr>
          <p:cNvPr id="2" name="TextBox 1">
            <a:extLst>
              <a:ext uri="{FF2B5EF4-FFF2-40B4-BE49-F238E27FC236}">
                <a16:creationId xmlns:a16="http://schemas.microsoft.com/office/drawing/2014/main" id="{28D19E28-1A3C-DCAC-BE75-6F64CD2F0A1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986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280C616-7B71-0CC0-2359-6019ED8C6D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A19E0DC-B832-2489-082C-30B7713DB88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34ཡང་དེ་རྣམས་ན༌རེ། ཁྱོད་ནི་སྐྱེས་པའི་དུས་ནས་སྡིག་ཅན་ཤ་སྟག་ཡིན་ཞིང་ད་དུང་ངེད་རྣམས་ལ་བསླབ་བྱ་གཏོང་འདོད་དམ་ཞེས་སྨྲས་ཏེ་ཁོ་རང་ཕྱི་རུ་བཏོན༌ཏོ།།</a:t>
            </a:r>
            <a:endParaRPr lang="en-IN" dirty="0"/>
          </a:p>
        </p:txBody>
      </p:sp>
      <p:sp>
        <p:nvSpPr>
          <p:cNvPr id="5" name="TextBox 4">
            <a:extLst>
              <a:ext uri="{FF2B5EF4-FFF2-40B4-BE49-F238E27FC236}">
                <a16:creationId xmlns:a16="http://schemas.microsoft.com/office/drawing/2014/main" id="{D93CDE7D-B723-AC99-8400-0E6DC2134A1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34They replied, “You were born in utter sin, and you are instructing us?” And they threw him out.</a:t>
            </a:r>
            <a:endParaRPr lang="en-IN" sz="2400" dirty="0"/>
          </a:p>
        </p:txBody>
      </p:sp>
    </p:spTree>
    <p:extLst>
      <p:ext uri="{BB962C8B-B14F-4D97-AF65-F5344CB8AC3E}">
        <p14:creationId xmlns:p14="http://schemas.microsoft.com/office/powerpoint/2010/main" val="4212320165"/>
      </p:ext>
    </p:extLst>
  </p:cSld>
  <p:clrMapOvr>
    <a:masterClrMapping/>
  </p:clrMapOvr>
  <mc:AlternateContent xmlns:mc="http://schemas.openxmlformats.org/markup-compatibility/2006" xmlns:p14="http://schemas.microsoft.com/office/powerpoint/2010/main">
    <mc:Choice Requires="p14">
      <p:transition spd="slow" p14:dur="2000" advTm="10520"/>
    </mc:Choice>
    <mc:Fallback xmlns="">
      <p:transition spd="slow" advTm="1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B86D1-4718-FE6B-5DE3-7122BB28C0A8}"/>
              </a:ext>
            </a:extLst>
          </p:cNvPr>
          <p:cNvPicPr>
            <a:picLocks noChangeAspect="1"/>
          </p:cNvPicPr>
          <p:nvPr/>
        </p:nvPicPr>
        <p:blipFill>
          <a:blip r:embed="rId2"/>
          <a:stretch>
            <a:fillRect/>
          </a:stretch>
        </p:blipFill>
        <p:spPr>
          <a:xfrm>
            <a:off x="-1" y="-63677"/>
            <a:ext cx="12330113" cy="6921677"/>
          </a:xfrm>
          <a:prstGeom prst="rect">
            <a:avLst/>
          </a:prstGeom>
        </p:spPr>
      </p:pic>
      <p:sp>
        <p:nvSpPr>
          <p:cNvPr id="2" name="TextBox 1">
            <a:extLst>
              <a:ext uri="{FF2B5EF4-FFF2-40B4-BE49-F238E27FC236}">
                <a16:creationId xmlns:a16="http://schemas.microsoft.com/office/drawing/2014/main" id="{6F3F9152-69A7-35B0-2B67-48A315EAB6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75010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902896D-382C-36E5-9D54-2EA5D66D7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EE00BF5-4A5F-8AAB-F9E9-7AB6577396A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35དེ་ནས་སྐྱབས་མགོན་ཡེ་ཤུས་མིག་ཟུང་གསོས་པའི་མི་དེ་ཕྱི་རུ་བཏོན་པའི་གཏམ་ཐོས༌ཤིང༌། མི་དེ་བཙལ་ནས་རྙེད་དེ་འདི་སྐད༌དུ། ཁྱོད་ཀྱིས་མིའི་བུ་ལ་དད་པ་བྱེད་དམ་ཞེས་གསུངས་པ༌དང༌། 36ཁོ་ན༌རེ། ཇོ་བོ༌ལགས། ཁོང་སུ་ཡིན༌ནམ། ཁྱོད་ཀྱིས་གསུངས་དང་བདག་གིས་དད་པ་བྱའོ་ཞེས་ཞུས་པ༌ལ། </a:t>
            </a:r>
            <a:endParaRPr lang="en-IN" dirty="0"/>
          </a:p>
        </p:txBody>
      </p:sp>
      <p:sp>
        <p:nvSpPr>
          <p:cNvPr id="6" name="TextBox 5">
            <a:extLst>
              <a:ext uri="{FF2B5EF4-FFF2-40B4-BE49-F238E27FC236}">
                <a16:creationId xmlns:a16="http://schemas.microsoft.com/office/drawing/2014/main" id="{06A8A0A8-2660-F229-460D-44B946BB770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35When Jesus heard that they had thrown him out, He found the man and said, “Do you believe in the Son of Man ?”</a:t>
            </a:r>
          </a:p>
          <a:p>
            <a:r>
              <a:rPr lang="en-US" sz="4000" dirty="0">
                <a:solidFill>
                  <a:srgbClr val="777A7B"/>
                </a:solidFill>
                <a:latin typeface="Arial" panose="020B0604020202020204" pitchFamily="34" charset="0"/>
              </a:rPr>
              <a:t>36“Who is He, Sir?” he replied. “Tell me so that I may believe in Him.”</a:t>
            </a:r>
            <a:endParaRPr lang="en-IN" dirty="0"/>
          </a:p>
        </p:txBody>
      </p:sp>
    </p:spTree>
    <p:extLst>
      <p:ext uri="{BB962C8B-B14F-4D97-AF65-F5344CB8AC3E}">
        <p14:creationId xmlns:p14="http://schemas.microsoft.com/office/powerpoint/2010/main" val="687286829"/>
      </p:ext>
    </p:extLst>
  </p:cSld>
  <p:clrMapOvr>
    <a:masterClrMapping/>
  </p:clrMapOvr>
  <mc:AlternateContent xmlns:mc="http://schemas.openxmlformats.org/markup-compatibility/2006" xmlns:p14="http://schemas.microsoft.com/office/powerpoint/2010/main">
    <mc:Choice Requires="p14">
      <p:transition spd="slow" p14:dur="2000" advTm="20308"/>
    </mc:Choice>
    <mc:Fallback xmlns="">
      <p:transition spd="slow" advTm="2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412BA-4F4E-205A-F30C-B8F3F5B7CC24}"/>
              </a:ext>
            </a:extLst>
          </p:cNvPr>
          <p:cNvPicPr>
            <a:picLocks noChangeAspect="1"/>
          </p:cNvPicPr>
          <p:nvPr/>
        </p:nvPicPr>
        <p:blipFill>
          <a:blip r:embed="rId2"/>
          <a:stretch>
            <a:fillRect/>
          </a:stretch>
        </p:blipFill>
        <p:spPr>
          <a:xfrm>
            <a:off x="1" y="-180212"/>
            <a:ext cx="12192000" cy="7038212"/>
          </a:xfrm>
          <a:prstGeom prst="rect">
            <a:avLst/>
          </a:prstGeom>
        </p:spPr>
      </p:pic>
      <p:sp>
        <p:nvSpPr>
          <p:cNvPr id="2" name="TextBox 1">
            <a:extLst>
              <a:ext uri="{FF2B5EF4-FFF2-40B4-BE49-F238E27FC236}">
                <a16:creationId xmlns:a16="http://schemas.microsoft.com/office/drawing/2014/main" id="{B6795A49-034C-3AD8-B446-34EB6BFBA55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2508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0B9F4D0-5A08-1938-1007-B38633104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FDF02999-9484-2A52-145C-177E6AD3E58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a:solidFill>
                  <a:srgbClr val="777A7B"/>
                </a:solidFill>
                <a:latin typeface="Arial" panose="020B0604020202020204" pitchFamily="34" charset="0"/>
              </a:rPr>
              <a:t>37སྐྱབས་མགོན་ཡེ་ཤུས་འདི་སྐད༌དུ། ཁྱོད་ཀྱིས་ཁོང་ཉིད་མཐོང་མྱོང་ཞིང་ད་ལྟ་ཁྱོད་དང་གཏམ་སྨྲ་བཞིན་པ་འདི་ནི་ཁོ་རང་ཡིན་ཞེས་གསུངས་པ༌ན། 38ཡང་ཁོ་ན༌རེ། གཙོ་བོ༌ལགས། ངས་དད་པ་བྱེད་ཅེས་ཞུས་པ་དང་ཁོང་ལ་ཕྱག་བཙལ་ཏོ།། </a:t>
            </a:r>
            <a:endParaRPr lang="en-IN" dirty="0"/>
          </a:p>
        </p:txBody>
      </p:sp>
      <p:sp>
        <p:nvSpPr>
          <p:cNvPr id="6" name="TextBox 5">
            <a:extLst>
              <a:ext uri="{FF2B5EF4-FFF2-40B4-BE49-F238E27FC236}">
                <a16:creationId xmlns:a16="http://schemas.microsoft.com/office/drawing/2014/main" id="{3B7585E7-91E8-8BD1-B8FC-BD85AB34B0C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37“You have already seen Him,” Jesus answered. “He is the One speaking with you.”</a:t>
            </a:r>
          </a:p>
          <a:p>
            <a:r>
              <a:rPr lang="en-US" sz="4000" dirty="0">
                <a:solidFill>
                  <a:srgbClr val="777A7B"/>
                </a:solidFill>
                <a:latin typeface="Arial" panose="020B0604020202020204" pitchFamily="34" charset="0"/>
              </a:rPr>
              <a:t>38“Lord, I believe,” he said. And he worshiped Jesus.</a:t>
            </a:r>
            <a:endParaRPr lang="en-IN" dirty="0"/>
          </a:p>
        </p:txBody>
      </p:sp>
    </p:spTree>
    <p:extLst>
      <p:ext uri="{BB962C8B-B14F-4D97-AF65-F5344CB8AC3E}">
        <p14:creationId xmlns:p14="http://schemas.microsoft.com/office/powerpoint/2010/main" val="4194732220"/>
      </p:ext>
    </p:extLst>
  </p:cSld>
  <p:clrMapOvr>
    <a:masterClrMapping/>
  </p:clrMapOvr>
  <mc:AlternateContent xmlns:mc="http://schemas.openxmlformats.org/markup-compatibility/2006" xmlns:p14="http://schemas.microsoft.com/office/powerpoint/2010/main">
    <mc:Choice Requires="p14">
      <p:transition spd="slow" p14:dur="2000" advTm="14870"/>
    </mc:Choice>
    <mc:Fallback xmlns="">
      <p:transition spd="slow" advTm="1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C33DDD-B8CE-9172-707E-647745FDDF80}"/>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2408F566-BB51-EEF7-12AA-4E3CC2FFA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4457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06A1E-17B6-AB6F-FBA4-D71B8E802D6C}"/>
              </a:ext>
            </a:extLst>
          </p:cNvPr>
          <p:cNvPicPr>
            <a:picLocks noChangeAspect="1"/>
          </p:cNvPicPr>
          <p:nvPr/>
        </p:nvPicPr>
        <p:blipFill>
          <a:blip r:embed="rId2"/>
          <a:stretch>
            <a:fillRect/>
          </a:stretch>
        </p:blipFill>
        <p:spPr>
          <a:xfrm>
            <a:off x="-1086027" y="0"/>
            <a:ext cx="13278028" cy="6858000"/>
          </a:xfrm>
          <a:prstGeom prst="rect">
            <a:avLst/>
          </a:prstGeom>
        </p:spPr>
      </p:pic>
      <p:sp>
        <p:nvSpPr>
          <p:cNvPr id="3" name="TextBox 2">
            <a:extLst>
              <a:ext uri="{FF2B5EF4-FFF2-40B4-BE49-F238E27FC236}">
                <a16:creationId xmlns:a16="http://schemas.microsoft.com/office/drawing/2014/main" id="{65955E2D-1CAA-372A-693E-94B25CF10F15}"/>
              </a:ext>
            </a:extLst>
          </p:cNvPr>
          <p:cNvSpPr txBox="1"/>
          <p:nvPr/>
        </p:nvSpPr>
        <p:spPr>
          <a:xfrm>
            <a:off x="121920" y="495439"/>
            <a:ext cx="6096000" cy="393025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9</a:t>
            </a:r>
          </a:p>
          <a:p>
            <a:r>
              <a:rPr lang="bo-CN" sz="8000" b="1" dirty="0">
                <a:solidFill>
                  <a:schemeClr val="bg1"/>
                </a:solidFill>
                <a:latin typeface="Arial" panose="020B0604020202020204" pitchFamily="34" charset="0"/>
              </a:rPr>
              <a:t>སྟོན་པ་ཡེ་ཤུས་ལོང་བ་ཞིག་གསོ་བར་མཛད་པ།</a:t>
            </a:r>
          </a:p>
          <a:p>
            <a:endParaRPr lang="en-IN" dirty="0"/>
          </a:p>
        </p:txBody>
      </p:sp>
      <p:sp>
        <p:nvSpPr>
          <p:cNvPr id="4" name="TextBox 2">
            <a:extLst>
              <a:ext uri="{FF2B5EF4-FFF2-40B4-BE49-F238E27FC236}">
                <a16:creationId xmlns:a16="http://schemas.microsoft.com/office/drawing/2014/main" id="{91876409-5D97-06AA-1BB5-F281DE05EF6B}"/>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013471B-9FCF-28D8-4033-C758D9C942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9C39A96-5313-6B62-C582-B0B05986480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1སྐྱབས་མགོན་ཡེ་ཤུ་ཕར་ཕེབས་པའི་ལམ་བར་དུ་དམུས་ལོང་ཞིག་དང་ཕྲད༌ཅིང༌། 2ཐུགས་སྲས་རྣམས་ན༌རེ། རཱབ་པེ་ལགས། མི་འདི་ནི་སྐྱེས་མ་ཐག་ནས་ལོང་བ་ཞིག་ཡིན༌པས། ལོང་བ་རང་ཉིད་དམ་ཁོའི་ཕ་མས་སྡིག་པ་བྱས་པའི་རྐྱེན་གང་ཞིག་ཡིན་ནམ་ཞེས་ཞུས་པ༌ལ།</a:t>
            </a:r>
            <a:endParaRPr lang="en-IN" sz="1600" dirty="0"/>
          </a:p>
        </p:txBody>
      </p:sp>
      <p:sp>
        <p:nvSpPr>
          <p:cNvPr id="5" name="TextBox 4">
            <a:extLst>
              <a:ext uri="{FF2B5EF4-FFF2-40B4-BE49-F238E27FC236}">
                <a16:creationId xmlns:a16="http://schemas.microsoft.com/office/drawing/2014/main" id="{02AA13A1-842B-4F41-E2DE-6791CEFF876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1Now as Jesus was passing by, He saw a man blind from birth, 2and His disciples asked Him, “Rabbi, who sinned, this man or his parents, that he was born blind?”</a:t>
            </a:r>
            <a:endParaRPr lang="en-IN" sz="4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1581"/>
    </mc:Choice>
    <mc:Fallback xmlns="">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7BAB-7062-5D6F-D024-7C6437925A37}"/>
              </a:ext>
            </a:extLst>
          </p:cNvPr>
          <p:cNvPicPr>
            <a:picLocks noChangeAspect="1"/>
          </p:cNvPicPr>
          <p:nvPr/>
        </p:nvPicPr>
        <p:blipFill>
          <a:blip r:embed="rId2"/>
          <a:stretch>
            <a:fillRect/>
          </a:stretch>
        </p:blipFill>
        <p:spPr>
          <a:xfrm>
            <a:off x="0" y="1"/>
            <a:ext cx="12277696" cy="6858000"/>
          </a:xfrm>
          <a:prstGeom prst="rect">
            <a:avLst/>
          </a:prstGeom>
        </p:spPr>
      </p:pic>
      <p:sp>
        <p:nvSpPr>
          <p:cNvPr id="2" name="TextBox 1">
            <a:extLst>
              <a:ext uri="{FF2B5EF4-FFF2-40B4-BE49-F238E27FC236}">
                <a16:creationId xmlns:a16="http://schemas.microsoft.com/office/drawing/2014/main" id="{2C4D9BA2-1FAA-CDAF-9A83-AD902CB4CB9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EF50880-AE00-0A26-E09F-933C47D3B2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99B8E0-7A43-E98F-FF5B-1D50D0EE908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3སྐྱབས་མགོན་ཡེ་ཤུས་འདི་སྐད༌དུ། ལོང་བ་འདིས་སྡིག་པ་བྱས་པའི་རྐྱེན་མིན༌ལ། ཁོའི་ཕ་མས་སྡིག་པ་བྱས་པའི་རྐྱེན་ཡང་མིན༌པར། དེ་ནི་དཀོན་མཆོག་གི་ངོ་མཚར་བའི་མཛད་པ་ཁོའི་སྟེང་ནས་མངོན་པའི་ཕྱིར་དེ་ལྟར་བྱུང༌ངོ་།།</a:t>
            </a:r>
            <a:endParaRPr lang="en-IN" dirty="0"/>
          </a:p>
        </p:txBody>
      </p:sp>
      <p:sp>
        <p:nvSpPr>
          <p:cNvPr id="5" name="TextBox 4">
            <a:extLst>
              <a:ext uri="{FF2B5EF4-FFF2-40B4-BE49-F238E27FC236}">
                <a16:creationId xmlns:a16="http://schemas.microsoft.com/office/drawing/2014/main" id="{FE353359-8026-99E4-52B5-E1C8DFC3227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3Jesus answered, “Neither this man nor his parents sinned, but this happened so that the works of God would be displayed in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180"/>
    </mc:Choice>
    <mc:Fallback xmlns="">
      <p:transition spd="slow" advTm="1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CC1D7-6526-A2E1-2321-2F1867AB08E2}"/>
              </a:ext>
            </a:extLst>
          </p:cNvPr>
          <p:cNvPicPr>
            <a:picLocks noChangeAspect="1"/>
          </p:cNvPicPr>
          <p:nvPr/>
        </p:nvPicPr>
        <p:blipFill>
          <a:blip r:embed="rId2"/>
          <a:stretch>
            <a:fillRect/>
          </a:stretch>
        </p:blipFill>
        <p:spPr>
          <a:xfrm>
            <a:off x="0" y="-121695"/>
            <a:ext cx="12192000" cy="6979695"/>
          </a:xfrm>
          <a:prstGeom prst="rect">
            <a:avLst/>
          </a:prstGeom>
        </p:spPr>
      </p:pic>
      <p:sp>
        <p:nvSpPr>
          <p:cNvPr id="2" name="TextBox 1">
            <a:extLst>
              <a:ext uri="{FF2B5EF4-FFF2-40B4-BE49-F238E27FC236}">
                <a16:creationId xmlns:a16="http://schemas.microsoft.com/office/drawing/2014/main" id="{76E54C2D-AFAF-F3FE-0872-554DBEEA533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D6A3072-0D10-9F12-E17E-BF97D2B19E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2456B3-4F54-383E-9E34-B94A2C9ED05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སྐྱབས་མགོན་ཡེ་ཤུས་མཆིལ་མ་ས་ལ་གཏོར་ནས་འཇིམ་པ་ཞིག་བརྫིས་ཤིང་ལོང་བའི་མིག་ཟུང་ལ་བསྐུས་ཏེ་འདི་སྐད༌དུ།</a:t>
            </a:r>
            <a:endParaRPr lang="en-IN" dirty="0"/>
          </a:p>
        </p:txBody>
      </p:sp>
      <p:sp>
        <p:nvSpPr>
          <p:cNvPr id="5" name="TextBox 4">
            <a:extLst>
              <a:ext uri="{FF2B5EF4-FFF2-40B4-BE49-F238E27FC236}">
                <a16:creationId xmlns:a16="http://schemas.microsoft.com/office/drawing/2014/main" id="{54AEB91D-45AB-8208-1D29-08CDB471E85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6When Jesus had said this, He spit on the ground, made some mud, and applied it to the man’s eyes.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925"/>
    </mc:Choice>
    <mc:Fallback xmlns="">
      <p:transition spd="slow" advTm="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3003</TotalTime>
  <Words>1946</Words>
  <Application>Microsoft Office PowerPoint</Application>
  <PresentationFormat>Widescreen</PresentationFormat>
  <Paragraphs>83</Paragraphs>
  <Slides>36</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2025-05-16T12:32:48Z</dcterms:modified>
</cp:coreProperties>
</file>