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90" r:id="rId7"/>
    <p:sldId id="289" r:id="rId8"/>
    <p:sldId id="271"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80" r:id="rId25"/>
    <p:sldId id="281" r:id="rId26"/>
    <p:sldId id="282" r:id="rId27"/>
    <p:sldId id="283"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DEB7F0-6752-4721-B598-687A83CE74A8}" v="1" dt="2025-05-01T12:04:19.8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15" autoAdjust="0"/>
    <p:restoredTop sz="94206" autoAdjust="0"/>
  </p:normalViewPr>
  <p:slideViewPr>
    <p:cSldViewPr snapToGrid="0">
      <p:cViewPr varScale="1">
        <p:scale>
          <a:sx n="51" d="100"/>
          <a:sy n="51" d="100"/>
        </p:scale>
        <p:origin x="726"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E6C3F88-18FF-4011-BD00-56FFFFA1C05C}"/>
    <pc:docChg chg="custSel addSld delSld modSld sldOrd">
      <pc:chgData name="Leonie Smith" userId="fed1330f33f5650e" providerId="LiveId" clId="{4E6C3F88-18FF-4011-BD00-56FFFFA1C05C}" dt="2022-11-29T10:02:26.613" v="112" actId="20577"/>
      <pc:docMkLst>
        <pc:docMk/>
      </pc:docMkLst>
      <pc:sldChg chg="addSp modSp modNotesTx">
        <pc:chgData name="Leonie Smith" userId="fed1330f33f5650e" providerId="LiveId" clId="{4E6C3F88-18FF-4011-BD00-56FFFFA1C05C}" dt="2022-11-17T04:32:03.490" v="53" actId="5793"/>
        <pc:sldMkLst>
          <pc:docMk/>
          <pc:sldMk cId="1499918570" sldId="257"/>
        </pc:sldMkLst>
      </pc:sldChg>
      <pc:sldChg chg="addSp modSp mod">
        <pc:chgData name="Leonie Smith" userId="fed1330f33f5650e" providerId="LiveId" clId="{4E6C3F88-18FF-4011-BD00-56FFFFA1C05C}" dt="2022-11-29T09:58:31.878" v="63" actId="20577"/>
        <pc:sldMkLst>
          <pc:docMk/>
          <pc:sldMk cId="3788111665" sldId="258"/>
        </pc:sldMkLst>
      </pc:sldChg>
      <pc:sldChg chg="addSp delSp modSp">
        <pc:chgData name="Leonie Smith" userId="fed1330f33f5650e" providerId="LiveId" clId="{4E6C3F88-18FF-4011-BD00-56FFFFA1C05C}" dt="2022-11-16T06:00:38.090" v="2"/>
        <pc:sldMkLst>
          <pc:docMk/>
          <pc:sldMk cId="454763615" sldId="259"/>
        </pc:sldMkLst>
      </pc:sldChg>
      <pc:sldChg chg="addSp delSp modSp mod">
        <pc:chgData name="Leonie Smith" userId="fed1330f33f5650e" providerId="LiveId" clId="{4E6C3F88-18FF-4011-BD00-56FFFFA1C05C}" dt="2022-11-16T06:04:16.704" v="9"/>
        <pc:sldMkLst>
          <pc:docMk/>
          <pc:sldMk cId="2346136586" sldId="260"/>
        </pc:sldMkLst>
      </pc:sldChg>
      <pc:sldChg chg="addSp delSp modSp">
        <pc:chgData name="Leonie Smith" userId="fed1330f33f5650e" providerId="LiveId" clId="{4E6C3F88-18FF-4011-BD00-56FFFFA1C05C}" dt="2022-11-16T06:08:49.656" v="14"/>
        <pc:sldMkLst>
          <pc:docMk/>
          <pc:sldMk cId="4037329247" sldId="261"/>
        </pc:sldMkLst>
      </pc:sldChg>
      <pc:sldChg chg="addSp modSp">
        <pc:chgData name="Leonie Smith" userId="fed1330f33f5650e" providerId="LiveId" clId="{4E6C3F88-18FF-4011-BD00-56FFFFA1C05C}" dt="2022-11-16T06:10:58.564" v="15"/>
        <pc:sldMkLst>
          <pc:docMk/>
          <pc:sldMk cId="1909638311" sldId="262"/>
        </pc:sldMkLst>
      </pc:sldChg>
      <pc:sldChg chg="addSp modSp">
        <pc:chgData name="Leonie Smith" userId="fed1330f33f5650e" providerId="LiveId" clId="{4E6C3F88-18FF-4011-BD00-56FFFFA1C05C}" dt="2022-11-16T06:13:42.567" v="16"/>
        <pc:sldMkLst>
          <pc:docMk/>
          <pc:sldMk cId="641208035" sldId="263"/>
        </pc:sldMkLst>
      </pc:sldChg>
      <pc:sldChg chg="addSp modSp">
        <pc:chgData name="Leonie Smith" userId="fed1330f33f5650e" providerId="LiveId" clId="{4E6C3F88-18FF-4011-BD00-56FFFFA1C05C}" dt="2022-11-16T06:15:02.850" v="17"/>
        <pc:sldMkLst>
          <pc:docMk/>
          <pc:sldMk cId="4044745628" sldId="264"/>
        </pc:sldMkLst>
      </pc:sldChg>
      <pc:sldChg chg="addSp delSp modSp">
        <pc:chgData name="Leonie Smith" userId="fed1330f33f5650e" providerId="LiveId" clId="{4E6C3F88-18FF-4011-BD00-56FFFFA1C05C}" dt="2022-11-16T06:17:48.206" v="22"/>
        <pc:sldMkLst>
          <pc:docMk/>
          <pc:sldMk cId="978260341" sldId="265"/>
        </pc:sldMkLst>
      </pc:sldChg>
      <pc:sldChg chg="addSp delSp modSp">
        <pc:chgData name="Leonie Smith" userId="fed1330f33f5650e" providerId="LiveId" clId="{4E6C3F88-18FF-4011-BD00-56FFFFA1C05C}" dt="2022-11-16T06:19:56.955" v="25"/>
        <pc:sldMkLst>
          <pc:docMk/>
          <pc:sldMk cId="3575870363" sldId="266"/>
        </pc:sldMkLst>
      </pc:sldChg>
      <pc:sldChg chg="addSp delSp modSp">
        <pc:chgData name="Leonie Smith" userId="fed1330f33f5650e" providerId="LiveId" clId="{4E6C3F88-18FF-4011-BD00-56FFFFA1C05C}" dt="2022-11-16T06:21:50.024" v="28"/>
        <pc:sldMkLst>
          <pc:docMk/>
          <pc:sldMk cId="4017137865" sldId="267"/>
        </pc:sldMkLst>
      </pc:sldChg>
      <pc:sldChg chg="addSp delSp modSp">
        <pc:chgData name="Leonie Smith" userId="fed1330f33f5650e" providerId="LiveId" clId="{4E6C3F88-18FF-4011-BD00-56FFFFA1C05C}" dt="2022-11-16T06:25:19.371" v="30"/>
        <pc:sldMkLst>
          <pc:docMk/>
          <pc:sldMk cId="3137811553" sldId="268"/>
        </pc:sldMkLst>
      </pc:sldChg>
      <pc:sldChg chg="addSp modSp">
        <pc:chgData name="Leonie Smith" userId="fed1330f33f5650e" providerId="LiveId" clId="{4E6C3F88-18FF-4011-BD00-56FFFFA1C05C}" dt="2022-11-29T09:58:43.233" v="64"/>
        <pc:sldMkLst>
          <pc:docMk/>
          <pc:sldMk cId="4120481681" sldId="270"/>
        </pc:sldMkLst>
      </pc:sldChg>
      <pc:sldChg chg="addSp modSp mod">
        <pc:chgData name="Leonie Smith" userId="fed1330f33f5650e" providerId="LiveId" clId="{4E6C3F88-18FF-4011-BD00-56FFFFA1C05C}" dt="2022-11-29T10:01:07.751" v="85" actId="20577"/>
        <pc:sldMkLst>
          <pc:docMk/>
          <pc:sldMk cId="939110669" sldId="271"/>
        </pc:sldMkLst>
      </pc:sldChg>
      <pc:sldChg chg="addSp modSp mod">
        <pc:chgData name="Leonie Smith" userId="fed1330f33f5650e" providerId="LiveId" clId="{4E6C3F88-18FF-4011-BD00-56FFFFA1C05C}" dt="2022-11-29T10:01:16.077" v="88" actId="20577"/>
        <pc:sldMkLst>
          <pc:docMk/>
          <pc:sldMk cId="4024569785" sldId="272"/>
        </pc:sldMkLst>
      </pc:sldChg>
      <pc:sldChg chg="addSp modSp mod">
        <pc:chgData name="Leonie Smith" userId="fed1330f33f5650e" providerId="LiveId" clId="{4E6C3F88-18FF-4011-BD00-56FFFFA1C05C}" dt="2022-11-29T10:01:21.778" v="89" actId="20577"/>
        <pc:sldMkLst>
          <pc:docMk/>
          <pc:sldMk cId="487179600" sldId="273"/>
        </pc:sldMkLst>
      </pc:sldChg>
      <pc:sldChg chg="addSp modSp mod">
        <pc:chgData name="Leonie Smith" userId="fed1330f33f5650e" providerId="LiveId" clId="{4E6C3F88-18FF-4011-BD00-56FFFFA1C05C}" dt="2022-11-29T10:01:29.648" v="92" actId="20577"/>
        <pc:sldMkLst>
          <pc:docMk/>
          <pc:sldMk cId="2168401200" sldId="274"/>
        </pc:sldMkLst>
      </pc:sldChg>
      <pc:sldChg chg="addSp modSp mod">
        <pc:chgData name="Leonie Smith" userId="fed1330f33f5650e" providerId="LiveId" clId="{4E6C3F88-18FF-4011-BD00-56FFFFA1C05C}" dt="2022-11-29T10:01:37.052" v="95" actId="20577"/>
        <pc:sldMkLst>
          <pc:docMk/>
          <pc:sldMk cId="2996969115" sldId="275"/>
        </pc:sldMkLst>
      </pc:sldChg>
      <pc:sldChg chg="addSp modSp mod">
        <pc:chgData name="Leonie Smith" userId="fed1330f33f5650e" providerId="LiveId" clId="{4E6C3F88-18FF-4011-BD00-56FFFFA1C05C}" dt="2022-11-29T10:01:46.232" v="96" actId="20577"/>
        <pc:sldMkLst>
          <pc:docMk/>
          <pc:sldMk cId="2390376940" sldId="276"/>
        </pc:sldMkLst>
      </pc:sldChg>
      <pc:sldChg chg="addSp modSp mod">
        <pc:chgData name="Leonie Smith" userId="fed1330f33f5650e" providerId="LiveId" clId="{4E6C3F88-18FF-4011-BD00-56FFFFA1C05C}" dt="2022-11-29T10:01:53.458" v="98" actId="20577"/>
        <pc:sldMkLst>
          <pc:docMk/>
          <pc:sldMk cId="4265919077" sldId="277"/>
        </pc:sldMkLst>
      </pc:sldChg>
      <pc:sldChg chg="addSp modSp mod">
        <pc:chgData name="Leonie Smith" userId="fed1330f33f5650e" providerId="LiveId" clId="{4E6C3F88-18FF-4011-BD00-56FFFFA1C05C}" dt="2022-11-29T10:01:59.517" v="100" actId="20577"/>
        <pc:sldMkLst>
          <pc:docMk/>
          <pc:sldMk cId="210266664" sldId="278"/>
        </pc:sldMkLst>
      </pc:sldChg>
      <pc:sldChg chg="addSp modSp mod">
        <pc:chgData name="Leonie Smith" userId="fed1330f33f5650e" providerId="LiveId" clId="{4E6C3F88-18FF-4011-BD00-56FFFFA1C05C}" dt="2022-11-29T10:02:07.889" v="105" actId="20577"/>
        <pc:sldMkLst>
          <pc:docMk/>
          <pc:sldMk cId="791300187" sldId="280"/>
        </pc:sldMkLst>
      </pc:sldChg>
      <pc:sldChg chg="addSp delSp modSp">
        <pc:chgData name="Leonie Smith" userId="fed1330f33f5650e" providerId="LiveId" clId="{4E6C3F88-18FF-4011-BD00-56FFFFA1C05C}" dt="2022-11-16T06:32:45.586" v="40"/>
        <pc:sldMkLst>
          <pc:docMk/>
          <pc:sldMk cId="1922139011" sldId="281"/>
        </pc:sldMkLst>
      </pc:sldChg>
      <pc:sldChg chg="addSp modSp mod">
        <pc:chgData name="Leonie Smith" userId="fed1330f33f5650e" providerId="LiveId" clId="{4E6C3F88-18FF-4011-BD00-56FFFFA1C05C}" dt="2022-11-29T10:02:17.055" v="110" actId="20577"/>
        <pc:sldMkLst>
          <pc:docMk/>
          <pc:sldMk cId="1126511635" sldId="282"/>
        </pc:sldMkLst>
      </pc:sldChg>
      <pc:sldChg chg="addSp delSp modSp">
        <pc:chgData name="Leonie Smith" userId="fed1330f33f5650e" providerId="LiveId" clId="{4E6C3F88-18FF-4011-BD00-56FFFFA1C05C}" dt="2022-11-16T06:35:12.641" v="44"/>
        <pc:sldMkLst>
          <pc:docMk/>
          <pc:sldMk cId="3166251957" sldId="283"/>
        </pc:sldMkLst>
      </pc:sldChg>
      <pc:sldChg chg="del ord">
        <pc:chgData name="Leonie Smith" userId="fed1330f33f5650e" providerId="LiveId" clId="{4E6C3F88-18FF-4011-BD00-56FFFFA1C05C}" dt="2022-11-16T06:37:37.889" v="47" actId="2696"/>
        <pc:sldMkLst>
          <pc:docMk/>
          <pc:sldMk cId="3922583308" sldId="284"/>
        </pc:sldMkLst>
      </pc:sldChg>
      <pc:sldChg chg="del">
        <pc:chgData name="Leonie Smith" userId="fed1330f33f5650e" providerId="LiveId" clId="{4E6C3F88-18FF-4011-BD00-56FFFFA1C05C}" dt="2022-11-16T06:37:35.143" v="46" actId="2696"/>
        <pc:sldMkLst>
          <pc:docMk/>
          <pc:sldMk cId="1522780631" sldId="285"/>
        </pc:sldMkLst>
      </pc:sldChg>
      <pc:sldChg chg="del">
        <pc:chgData name="Leonie Smith" userId="fed1330f33f5650e" providerId="LiveId" clId="{4E6C3F88-18FF-4011-BD00-56FFFFA1C05C}" dt="2022-11-16T06:37:40.100" v="48" actId="2696"/>
        <pc:sldMkLst>
          <pc:docMk/>
          <pc:sldMk cId="1850742486" sldId="286"/>
        </pc:sldMkLst>
      </pc:sldChg>
      <pc:sldChg chg="del">
        <pc:chgData name="Leonie Smith" userId="fed1330f33f5650e" providerId="LiveId" clId="{4E6C3F88-18FF-4011-BD00-56FFFFA1C05C}" dt="2022-11-16T06:37:45.484" v="49" actId="2696"/>
        <pc:sldMkLst>
          <pc:docMk/>
          <pc:sldMk cId="2332778949" sldId="287"/>
        </pc:sldMkLst>
      </pc:sldChg>
      <pc:sldChg chg="addSp modSp mod">
        <pc:chgData name="Leonie Smith" userId="fed1330f33f5650e" providerId="LiveId" clId="{4E6C3F88-18FF-4011-BD00-56FFFFA1C05C}" dt="2022-11-29T10:02:26.613" v="112" actId="20577"/>
        <pc:sldMkLst>
          <pc:docMk/>
          <pc:sldMk cId="2331023925" sldId="288"/>
        </pc:sldMkLst>
      </pc:sldChg>
      <pc:sldChg chg="addSp delSp modSp add mod">
        <pc:chgData name="Leonie Smith" userId="fed1330f33f5650e" providerId="LiveId" clId="{4E6C3F88-18FF-4011-BD00-56FFFFA1C05C}" dt="2022-11-16T06:05:34.947" v="10"/>
        <pc:sldMkLst>
          <pc:docMk/>
          <pc:sldMk cId="1833626110" sldId="289"/>
        </pc:sldMkLst>
      </pc:sldChg>
      <pc:sldChg chg="addSp modSp add mod">
        <pc:chgData name="Leonie Smith" userId="fed1330f33f5650e" providerId="LiveId" clId="{4E6C3F88-18FF-4011-BD00-56FFFFA1C05C}" dt="2022-11-29T10:00:48.199" v="84" actId="20577"/>
        <pc:sldMkLst>
          <pc:docMk/>
          <pc:sldMk cId="3437059885" sldId="290"/>
        </pc:sldMkLst>
      </pc:sldChg>
    </pc:docChg>
  </pc:docChgLst>
  <pc:docChgLst>
    <pc:chgData name="Alfred Smith" userId="3c60a3631c0db8ad" providerId="LiveId" clId="{ADDEB7F0-6752-4721-B598-687A83CE74A8}"/>
    <pc:docChg chg="modSld">
      <pc:chgData name="Alfred Smith" userId="3c60a3631c0db8ad" providerId="LiveId" clId="{ADDEB7F0-6752-4721-B598-687A83CE74A8}" dt="2025-05-01T12:31:37.198" v="1" actId="108"/>
      <pc:docMkLst>
        <pc:docMk/>
      </pc:docMkLst>
      <pc:sldChg chg="modSp mod">
        <pc:chgData name="Alfred Smith" userId="3c60a3631c0db8ad" providerId="LiveId" clId="{ADDEB7F0-6752-4721-B598-687A83CE74A8}" dt="2025-05-01T12:31:37.198" v="1" actId="108"/>
        <pc:sldMkLst>
          <pc:docMk/>
          <pc:sldMk cId="3788111665" sldId="258"/>
        </pc:sldMkLst>
        <pc:spChg chg="mod">
          <ac:chgData name="Alfred Smith" userId="3c60a3631c0db8ad" providerId="LiveId" clId="{ADDEB7F0-6752-4721-B598-687A83CE74A8}" dt="2025-05-01T12:31:37.198" v="1" actId="108"/>
          <ac:spMkLst>
            <pc:docMk/>
            <pc:sldMk cId="3788111665" sldId="258"/>
            <ac:spMk id="2" creationId="{5008FB62-E0FE-F930-93FD-37C4C5F3599A}"/>
          </ac:spMkLst>
        </pc:spChg>
      </pc:sldChg>
      <pc:sldChg chg="modSp">
        <pc:chgData name="Alfred Smith" userId="3c60a3631c0db8ad" providerId="LiveId" clId="{ADDEB7F0-6752-4721-B598-687A83CE74A8}" dt="2025-05-01T12:04:19.864" v="0"/>
        <pc:sldMkLst>
          <pc:docMk/>
          <pc:sldMk cId="454763615" sldId="259"/>
        </pc:sldMkLst>
        <pc:spChg chg="mod">
          <ac:chgData name="Alfred Smith" userId="3c60a3631c0db8ad" providerId="LiveId" clId="{ADDEB7F0-6752-4721-B598-687A83CE74A8}" dt="2025-05-01T12:04:19.864" v="0"/>
          <ac:spMkLst>
            <pc:docMk/>
            <pc:sldMk cId="454763615" sldId="259"/>
            <ac:spMk id="3" creationId="{A58184BD-88F1-BA02-40C1-D8403D0EEC0D}"/>
          </ac:spMkLst>
        </pc:spChg>
      </pc:sldChg>
      <pc:sldChg chg="modSp">
        <pc:chgData name="Alfred Smith" userId="3c60a3631c0db8ad" providerId="LiveId" clId="{ADDEB7F0-6752-4721-B598-687A83CE74A8}" dt="2025-05-01T12:04:19.864" v="0"/>
        <pc:sldMkLst>
          <pc:docMk/>
          <pc:sldMk cId="4120481681" sldId="270"/>
        </pc:sldMkLst>
        <pc:spChg chg="mod">
          <ac:chgData name="Alfred Smith" userId="3c60a3631c0db8ad" providerId="LiveId" clId="{ADDEB7F0-6752-4721-B598-687A83CE74A8}" dt="2025-05-01T12:04:19.864" v="0"/>
          <ac:spMkLst>
            <pc:docMk/>
            <pc:sldMk cId="4120481681" sldId="270"/>
            <ac:spMk id="3" creationId="{76A20480-145C-E161-D591-93D75A89FB5B}"/>
          </ac:spMkLst>
        </pc:spChg>
      </pc:sldChg>
    </pc:docChg>
  </pc:docChgLst>
  <pc:docChgLst>
    <pc:chgData name="Alfred Smith" userId="3c60a3631c0db8ad" providerId="LiveId" clId="{21EBF01D-A9C5-4EED-947E-77195ED9D2A3}"/>
    <pc:docChg chg="custSel modSld">
      <pc:chgData name="Alfred Smith" userId="3c60a3631c0db8ad" providerId="LiveId" clId="{21EBF01D-A9C5-4EED-947E-77195ED9D2A3}" dt="2025-04-16T10:02:43.780" v="26"/>
      <pc:docMkLst>
        <pc:docMk/>
      </pc:docMkLst>
      <pc:sldChg chg="addSp delSp modSp mod">
        <pc:chgData name="Alfred Smith" userId="3c60a3631c0db8ad" providerId="LiveId" clId="{21EBF01D-A9C5-4EED-947E-77195ED9D2A3}" dt="2025-04-16T10:00:39.058" v="1"/>
        <pc:sldMkLst>
          <pc:docMk/>
          <pc:sldMk cId="1499918570" sldId="257"/>
        </pc:sldMkLst>
        <pc:spChg chg="add mod">
          <ac:chgData name="Alfred Smith" userId="3c60a3631c0db8ad" providerId="LiveId" clId="{21EBF01D-A9C5-4EED-947E-77195ED9D2A3}" dt="2025-04-16T10:00:39.058" v="1"/>
          <ac:spMkLst>
            <pc:docMk/>
            <pc:sldMk cId="1499918570" sldId="257"/>
            <ac:spMk id="5" creationId="{706F07FF-1C59-7C4B-F740-2220D9150CB9}"/>
          </ac:spMkLst>
        </pc:spChg>
      </pc:sldChg>
      <pc:sldChg chg="addSp delSp modSp mod">
        <pc:chgData name="Alfred Smith" userId="3c60a3631c0db8ad" providerId="LiveId" clId="{21EBF01D-A9C5-4EED-947E-77195ED9D2A3}" dt="2025-04-16T10:01:02.895" v="4"/>
        <pc:sldMkLst>
          <pc:docMk/>
          <pc:sldMk cId="2346136586" sldId="260"/>
        </pc:sldMkLst>
        <pc:spChg chg="add mod">
          <ac:chgData name="Alfred Smith" userId="3c60a3631c0db8ad" providerId="LiveId" clId="{21EBF01D-A9C5-4EED-947E-77195ED9D2A3}" dt="2025-04-16T10:01:02.895" v="4"/>
          <ac:spMkLst>
            <pc:docMk/>
            <pc:sldMk cId="2346136586" sldId="260"/>
            <ac:spMk id="2" creationId="{DAAD9296-ECCF-693E-AE54-18FC32FC89F9}"/>
          </ac:spMkLst>
        </pc:spChg>
        <pc:spChg chg="add mod">
          <ac:chgData name="Alfred Smith" userId="3c60a3631c0db8ad" providerId="LiveId" clId="{21EBF01D-A9C5-4EED-947E-77195ED9D2A3}" dt="2025-04-16T10:01:02.895" v="4"/>
          <ac:spMkLst>
            <pc:docMk/>
            <pc:sldMk cId="2346136586" sldId="260"/>
            <ac:spMk id="6" creationId="{33A2F15F-CF64-84CB-A7D3-E84B20A1CDD3}"/>
          </ac:spMkLst>
        </pc:spChg>
      </pc:sldChg>
      <pc:sldChg chg="addSp delSp modSp mod">
        <pc:chgData name="Alfred Smith" userId="3c60a3631c0db8ad" providerId="LiveId" clId="{21EBF01D-A9C5-4EED-947E-77195ED9D2A3}" dt="2025-04-16T10:01:24.794" v="8"/>
        <pc:sldMkLst>
          <pc:docMk/>
          <pc:sldMk cId="4037329247" sldId="261"/>
        </pc:sldMkLst>
        <pc:spChg chg="add mod">
          <ac:chgData name="Alfred Smith" userId="3c60a3631c0db8ad" providerId="LiveId" clId="{21EBF01D-A9C5-4EED-947E-77195ED9D2A3}" dt="2025-04-16T10:01:24.794" v="8"/>
          <ac:spMkLst>
            <pc:docMk/>
            <pc:sldMk cId="4037329247" sldId="261"/>
            <ac:spMk id="2" creationId="{754685D2-A341-F592-B160-8DD15EE06355}"/>
          </ac:spMkLst>
        </pc:spChg>
        <pc:spChg chg="add mod">
          <ac:chgData name="Alfred Smith" userId="3c60a3631c0db8ad" providerId="LiveId" clId="{21EBF01D-A9C5-4EED-947E-77195ED9D2A3}" dt="2025-04-16T10:01:24.794" v="8"/>
          <ac:spMkLst>
            <pc:docMk/>
            <pc:sldMk cId="4037329247" sldId="261"/>
            <ac:spMk id="5" creationId="{15C70872-FA51-8A90-6EA4-1E76E0101754}"/>
          </ac:spMkLst>
        </pc:spChg>
      </pc:sldChg>
      <pc:sldChg chg="addSp delSp modSp mod">
        <pc:chgData name="Alfred Smith" userId="3c60a3631c0db8ad" providerId="LiveId" clId="{21EBF01D-A9C5-4EED-947E-77195ED9D2A3}" dt="2025-04-16T10:01:32.762" v="10"/>
        <pc:sldMkLst>
          <pc:docMk/>
          <pc:sldMk cId="1909638311" sldId="262"/>
        </pc:sldMkLst>
        <pc:spChg chg="add mod">
          <ac:chgData name="Alfred Smith" userId="3c60a3631c0db8ad" providerId="LiveId" clId="{21EBF01D-A9C5-4EED-947E-77195ED9D2A3}" dt="2025-04-16T10:01:32.762" v="10"/>
          <ac:spMkLst>
            <pc:docMk/>
            <pc:sldMk cId="1909638311" sldId="262"/>
            <ac:spMk id="5" creationId="{E74BC4EF-E408-70B2-EC40-310634FA5DF6}"/>
          </ac:spMkLst>
        </pc:spChg>
        <pc:spChg chg="add mod">
          <ac:chgData name="Alfred Smith" userId="3c60a3631c0db8ad" providerId="LiveId" clId="{21EBF01D-A9C5-4EED-947E-77195ED9D2A3}" dt="2025-04-16T10:01:32.762" v="10"/>
          <ac:spMkLst>
            <pc:docMk/>
            <pc:sldMk cId="1909638311" sldId="262"/>
            <ac:spMk id="6" creationId="{CF92C4FC-9424-99B1-F9F9-6BCE0CE5719A}"/>
          </ac:spMkLst>
        </pc:spChg>
      </pc:sldChg>
      <pc:sldChg chg="addSp delSp modSp mod">
        <pc:chgData name="Alfred Smith" userId="3c60a3631c0db8ad" providerId="LiveId" clId="{21EBF01D-A9C5-4EED-947E-77195ED9D2A3}" dt="2025-04-16T10:01:40.331" v="12"/>
        <pc:sldMkLst>
          <pc:docMk/>
          <pc:sldMk cId="641208035" sldId="263"/>
        </pc:sldMkLst>
        <pc:spChg chg="add mod">
          <ac:chgData name="Alfred Smith" userId="3c60a3631c0db8ad" providerId="LiveId" clId="{21EBF01D-A9C5-4EED-947E-77195ED9D2A3}" dt="2025-04-16T10:01:40.331" v="12"/>
          <ac:spMkLst>
            <pc:docMk/>
            <pc:sldMk cId="641208035" sldId="263"/>
            <ac:spMk id="5" creationId="{BDF6C7D0-8CCB-214A-311C-60F033F59E61}"/>
          </ac:spMkLst>
        </pc:spChg>
        <pc:spChg chg="add mod">
          <ac:chgData name="Alfred Smith" userId="3c60a3631c0db8ad" providerId="LiveId" clId="{21EBF01D-A9C5-4EED-947E-77195ED9D2A3}" dt="2025-04-16T10:01:40.331" v="12"/>
          <ac:spMkLst>
            <pc:docMk/>
            <pc:sldMk cId="641208035" sldId="263"/>
            <ac:spMk id="6" creationId="{F90B5E18-83FF-13EA-AA83-3FBF3629728D}"/>
          </ac:spMkLst>
        </pc:spChg>
      </pc:sldChg>
      <pc:sldChg chg="addSp delSp modSp mod">
        <pc:chgData name="Alfred Smith" userId="3c60a3631c0db8ad" providerId="LiveId" clId="{21EBF01D-A9C5-4EED-947E-77195ED9D2A3}" dt="2025-04-16T10:01:49.999" v="14"/>
        <pc:sldMkLst>
          <pc:docMk/>
          <pc:sldMk cId="4044745628" sldId="264"/>
        </pc:sldMkLst>
        <pc:spChg chg="add mod">
          <ac:chgData name="Alfred Smith" userId="3c60a3631c0db8ad" providerId="LiveId" clId="{21EBF01D-A9C5-4EED-947E-77195ED9D2A3}" dt="2025-04-16T10:01:49.999" v="14"/>
          <ac:spMkLst>
            <pc:docMk/>
            <pc:sldMk cId="4044745628" sldId="264"/>
            <ac:spMk id="5" creationId="{50ECDD44-ECA8-888E-B692-02AB8955678C}"/>
          </ac:spMkLst>
        </pc:spChg>
        <pc:spChg chg="add mod">
          <ac:chgData name="Alfred Smith" userId="3c60a3631c0db8ad" providerId="LiveId" clId="{21EBF01D-A9C5-4EED-947E-77195ED9D2A3}" dt="2025-04-16T10:01:49.999" v="14"/>
          <ac:spMkLst>
            <pc:docMk/>
            <pc:sldMk cId="4044745628" sldId="264"/>
            <ac:spMk id="6" creationId="{A196DDDC-9A07-D9B8-ED68-0C55885EC141}"/>
          </ac:spMkLst>
        </pc:spChg>
      </pc:sldChg>
      <pc:sldChg chg="addSp delSp modSp mod">
        <pc:chgData name="Alfred Smith" userId="3c60a3631c0db8ad" providerId="LiveId" clId="{21EBF01D-A9C5-4EED-947E-77195ED9D2A3}" dt="2025-04-16T10:02:01.994" v="16"/>
        <pc:sldMkLst>
          <pc:docMk/>
          <pc:sldMk cId="978260341" sldId="265"/>
        </pc:sldMkLst>
        <pc:spChg chg="add mod">
          <ac:chgData name="Alfred Smith" userId="3c60a3631c0db8ad" providerId="LiveId" clId="{21EBF01D-A9C5-4EED-947E-77195ED9D2A3}" dt="2025-04-16T10:02:01.994" v="16"/>
          <ac:spMkLst>
            <pc:docMk/>
            <pc:sldMk cId="978260341" sldId="265"/>
            <ac:spMk id="2" creationId="{DDA75F32-6B6E-BAAE-188E-1E8F41E6E2EC}"/>
          </ac:spMkLst>
        </pc:spChg>
        <pc:spChg chg="add mod">
          <ac:chgData name="Alfred Smith" userId="3c60a3631c0db8ad" providerId="LiveId" clId="{21EBF01D-A9C5-4EED-947E-77195ED9D2A3}" dt="2025-04-16T10:02:01.994" v="16"/>
          <ac:spMkLst>
            <pc:docMk/>
            <pc:sldMk cId="978260341" sldId="265"/>
            <ac:spMk id="5" creationId="{9D2C2ED6-FE32-D372-A64B-B8339F7B9EB5}"/>
          </ac:spMkLst>
        </pc:spChg>
      </pc:sldChg>
      <pc:sldChg chg="addSp delSp modSp mod">
        <pc:chgData name="Alfred Smith" userId="3c60a3631c0db8ad" providerId="LiveId" clId="{21EBF01D-A9C5-4EED-947E-77195ED9D2A3}" dt="2025-04-16T10:02:09.563" v="18"/>
        <pc:sldMkLst>
          <pc:docMk/>
          <pc:sldMk cId="3575870363" sldId="266"/>
        </pc:sldMkLst>
        <pc:spChg chg="add mod">
          <ac:chgData name="Alfred Smith" userId="3c60a3631c0db8ad" providerId="LiveId" clId="{21EBF01D-A9C5-4EED-947E-77195ED9D2A3}" dt="2025-04-16T10:02:09.563" v="18"/>
          <ac:spMkLst>
            <pc:docMk/>
            <pc:sldMk cId="3575870363" sldId="266"/>
            <ac:spMk id="2" creationId="{400F2D98-1BB2-0AD0-6E04-F64C52BF7FD1}"/>
          </ac:spMkLst>
        </pc:spChg>
        <pc:spChg chg="add mod">
          <ac:chgData name="Alfred Smith" userId="3c60a3631c0db8ad" providerId="LiveId" clId="{21EBF01D-A9C5-4EED-947E-77195ED9D2A3}" dt="2025-04-16T10:02:09.563" v="18"/>
          <ac:spMkLst>
            <pc:docMk/>
            <pc:sldMk cId="3575870363" sldId="266"/>
            <ac:spMk id="5" creationId="{6197D785-8E6C-BB32-C98C-CB27E336AD4D}"/>
          </ac:spMkLst>
        </pc:spChg>
      </pc:sldChg>
      <pc:sldChg chg="addSp delSp modSp mod">
        <pc:chgData name="Alfred Smith" userId="3c60a3631c0db8ad" providerId="LiveId" clId="{21EBF01D-A9C5-4EED-947E-77195ED9D2A3}" dt="2025-04-16T10:02:17.060" v="20"/>
        <pc:sldMkLst>
          <pc:docMk/>
          <pc:sldMk cId="4017137865" sldId="267"/>
        </pc:sldMkLst>
        <pc:spChg chg="add mod">
          <ac:chgData name="Alfred Smith" userId="3c60a3631c0db8ad" providerId="LiveId" clId="{21EBF01D-A9C5-4EED-947E-77195ED9D2A3}" dt="2025-04-16T10:02:17.060" v="20"/>
          <ac:spMkLst>
            <pc:docMk/>
            <pc:sldMk cId="4017137865" sldId="267"/>
            <ac:spMk id="2" creationId="{139F8345-895E-7A19-3DC7-812B5116F615}"/>
          </ac:spMkLst>
        </pc:spChg>
        <pc:spChg chg="add mod">
          <ac:chgData name="Alfred Smith" userId="3c60a3631c0db8ad" providerId="LiveId" clId="{21EBF01D-A9C5-4EED-947E-77195ED9D2A3}" dt="2025-04-16T10:02:17.060" v="20"/>
          <ac:spMkLst>
            <pc:docMk/>
            <pc:sldMk cId="4017137865" sldId="267"/>
            <ac:spMk id="5" creationId="{DE84115E-E142-1465-9C55-590CB7574E44}"/>
          </ac:spMkLst>
        </pc:spChg>
      </pc:sldChg>
      <pc:sldChg chg="addSp delSp modSp mod">
        <pc:chgData name="Alfred Smith" userId="3c60a3631c0db8ad" providerId="LiveId" clId="{21EBF01D-A9C5-4EED-947E-77195ED9D2A3}" dt="2025-04-16T10:02:25.294" v="22"/>
        <pc:sldMkLst>
          <pc:docMk/>
          <pc:sldMk cId="3137811553" sldId="268"/>
        </pc:sldMkLst>
        <pc:spChg chg="add mod">
          <ac:chgData name="Alfred Smith" userId="3c60a3631c0db8ad" providerId="LiveId" clId="{21EBF01D-A9C5-4EED-947E-77195ED9D2A3}" dt="2025-04-16T10:02:25.294" v="22"/>
          <ac:spMkLst>
            <pc:docMk/>
            <pc:sldMk cId="3137811553" sldId="268"/>
            <ac:spMk id="2" creationId="{19F0E70B-395D-D2B4-49CE-A955EFD3ADCF}"/>
          </ac:spMkLst>
        </pc:spChg>
        <pc:spChg chg="add mod">
          <ac:chgData name="Alfred Smith" userId="3c60a3631c0db8ad" providerId="LiveId" clId="{21EBF01D-A9C5-4EED-947E-77195ED9D2A3}" dt="2025-04-16T10:02:25.294" v="22"/>
          <ac:spMkLst>
            <pc:docMk/>
            <pc:sldMk cId="3137811553" sldId="268"/>
            <ac:spMk id="6" creationId="{005EE55A-F45C-888F-1CD8-3F3C0C33E873}"/>
          </ac:spMkLst>
        </pc:spChg>
      </pc:sldChg>
      <pc:sldChg chg="addSp modSp">
        <pc:chgData name="Alfred Smith" userId="3c60a3631c0db8ad" providerId="LiveId" clId="{21EBF01D-A9C5-4EED-947E-77195ED9D2A3}" dt="2025-04-16T10:00:52.984" v="2"/>
        <pc:sldMkLst>
          <pc:docMk/>
          <pc:sldMk cId="4120481681" sldId="270"/>
        </pc:sldMkLst>
        <pc:spChg chg="add mod">
          <ac:chgData name="Alfred Smith" userId="3c60a3631c0db8ad" providerId="LiveId" clId="{21EBF01D-A9C5-4EED-947E-77195ED9D2A3}" dt="2025-04-16T10:00:52.984" v="2"/>
          <ac:spMkLst>
            <pc:docMk/>
            <pc:sldMk cId="4120481681" sldId="270"/>
            <ac:spMk id="4" creationId="{FE8F1D24-23AA-0B38-1CF6-B694DA93FE09}"/>
          </ac:spMkLst>
        </pc:spChg>
      </pc:sldChg>
      <pc:sldChg chg="addSp delSp modSp mod">
        <pc:chgData name="Alfred Smith" userId="3c60a3631c0db8ad" providerId="LiveId" clId="{21EBF01D-A9C5-4EED-947E-77195ED9D2A3}" dt="2025-04-16T10:02:35.444" v="24"/>
        <pc:sldMkLst>
          <pc:docMk/>
          <pc:sldMk cId="1922139011" sldId="281"/>
        </pc:sldMkLst>
        <pc:spChg chg="add mod">
          <ac:chgData name="Alfred Smith" userId="3c60a3631c0db8ad" providerId="LiveId" clId="{21EBF01D-A9C5-4EED-947E-77195ED9D2A3}" dt="2025-04-16T10:02:35.444" v="24"/>
          <ac:spMkLst>
            <pc:docMk/>
            <pc:sldMk cId="1922139011" sldId="281"/>
            <ac:spMk id="2" creationId="{93D8C21E-DBCF-5415-9157-48F951E7571B}"/>
          </ac:spMkLst>
        </pc:spChg>
        <pc:spChg chg="add mod">
          <ac:chgData name="Alfred Smith" userId="3c60a3631c0db8ad" providerId="LiveId" clId="{21EBF01D-A9C5-4EED-947E-77195ED9D2A3}" dt="2025-04-16T10:02:35.444" v="24"/>
          <ac:spMkLst>
            <pc:docMk/>
            <pc:sldMk cId="1922139011" sldId="281"/>
            <ac:spMk id="5" creationId="{C9FBD359-D3BD-4D6B-142F-F2C78C1336BF}"/>
          </ac:spMkLst>
        </pc:spChg>
      </pc:sldChg>
      <pc:sldChg chg="addSp delSp modSp mod">
        <pc:chgData name="Alfred Smith" userId="3c60a3631c0db8ad" providerId="LiveId" clId="{21EBF01D-A9C5-4EED-947E-77195ED9D2A3}" dt="2025-04-16T10:02:43.780" v="26"/>
        <pc:sldMkLst>
          <pc:docMk/>
          <pc:sldMk cId="3166251957" sldId="283"/>
        </pc:sldMkLst>
        <pc:spChg chg="add mod">
          <ac:chgData name="Alfred Smith" userId="3c60a3631c0db8ad" providerId="LiveId" clId="{21EBF01D-A9C5-4EED-947E-77195ED9D2A3}" dt="2025-04-16T10:02:43.780" v="26"/>
          <ac:spMkLst>
            <pc:docMk/>
            <pc:sldMk cId="3166251957" sldId="283"/>
            <ac:spMk id="2" creationId="{FE303BE9-9A21-585D-0759-229946B01846}"/>
          </ac:spMkLst>
        </pc:spChg>
        <pc:spChg chg="add mod">
          <ac:chgData name="Alfred Smith" userId="3c60a3631c0db8ad" providerId="LiveId" clId="{21EBF01D-A9C5-4EED-947E-77195ED9D2A3}" dt="2025-04-16T10:02:43.780" v="26"/>
          <ac:spMkLst>
            <pc:docMk/>
            <pc:sldMk cId="3166251957" sldId="283"/>
            <ac:spMk id="5" creationId="{BE35C5D6-03CE-256A-1A8A-6C33C32C6AC8}"/>
          </ac:spMkLst>
        </pc:spChg>
      </pc:sldChg>
      <pc:sldChg chg="addSp delSp modSp mod">
        <pc:chgData name="Alfred Smith" userId="3c60a3631c0db8ad" providerId="LiveId" clId="{21EBF01D-A9C5-4EED-947E-77195ED9D2A3}" dt="2025-04-16T10:01:12.881" v="6"/>
        <pc:sldMkLst>
          <pc:docMk/>
          <pc:sldMk cId="1833626110" sldId="289"/>
        </pc:sldMkLst>
        <pc:spChg chg="add mod">
          <ac:chgData name="Alfred Smith" userId="3c60a3631c0db8ad" providerId="LiveId" clId="{21EBF01D-A9C5-4EED-947E-77195ED9D2A3}" dt="2025-04-16T10:01:12.881" v="6"/>
          <ac:spMkLst>
            <pc:docMk/>
            <pc:sldMk cId="1833626110" sldId="289"/>
            <ac:spMk id="2" creationId="{BE24C9FE-B081-4983-28DE-5A216758EB40}"/>
          </ac:spMkLst>
        </pc:spChg>
        <pc:spChg chg="add mod">
          <ac:chgData name="Alfred Smith" userId="3c60a3631c0db8ad" providerId="LiveId" clId="{21EBF01D-A9C5-4EED-947E-77195ED9D2A3}" dt="2025-04-16T10:01:12.881" v="6"/>
          <ac:spMkLst>
            <pc:docMk/>
            <pc:sldMk cId="1833626110" sldId="289"/>
            <ac:spMk id="5" creationId="{C06246EB-AD2A-73EB-4A76-39AD3B2533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37-6</a:t>
            </a:r>
          </a:p>
        </p:txBody>
      </p:sp>
      <p:pic>
        <p:nvPicPr>
          <p:cNvPr id="4" name="Audio 3">
            <a:hlinkClick r:id="" action="ppaction://media"/>
            <a:extLst>
              <a:ext uri="{FF2B5EF4-FFF2-40B4-BE49-F238E27FC236}">
                <a16:creationId xmlns:a16="http://schemas.microsoft.com/office/drawing/2014/main" id="{FC436E99-B486-0F34-7E36-C56767853E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38"/>
    </mc:Choice>
    <mc:Fallback xmlns="">
      <p:transition spd="slow" advTm="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96415-AAFD-5200-5F66-79DE87645573}"/>
              </a:ext>
            </a:extLst>
          </p:cNvPr>
          <p:cNvPicPr>
            <a:picLocks noChangeAspect="1"/>
          </p:cNvPicPr>
          <p:nvPr/>
        </p:nvPicPr>
        <p:blipFill>
          <a:blip r:embed="rId2"/>
          <a:stretch>
            <a:fillRect/>
          </a:stretch>
        </p:blipFill>
        <p:spPr>
          <a:xfrm>
            <a:off x="0" y="-130904"/>
            <a:ext cx="12192000" cy="6988904"/>
          </a:xfrm>
          <a:prstGeom prst="rect">
            <a:avLst/>
          </a:prstGeom>
        </p:spPr>
      </p:pic>
      <p:sp>
        <p:nvSpPr>
          <p:cNvPr id="2" name="TextBox 1">
            <a:extLst>
              <a:ext uri="{FF2B5EF4-FFF2-40B4-BE49-F238E27FC236}">
                <a16:creationId xmlns:a16="http://schemas.microsoft.com/office/drawing/2014/main" id="{7456C773-6946-52E3-F174-E27297C915D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3062F25-A5F5-41E2-388E-1F8A60271E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E74BC4EF-E408-70B2-EC40-310634FA5DF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དེ་ནས་རང་གི་ལུག་ཚང་མ་བཏོན་ཚར་རྗེས། དེ་ཚོའི་མདུན་དུ་འགྲོ་བ་དང༌། ལུག་ཚོས་ཁོའི་སྐད་ངོ་ཤེས་པས་ཁོའི་རྗེས་སུ་འབྲང༌། </a:t>
            </a:r>
            <a:endParaRPr lang="en-IN" dirty="0"/>
          </a:p>
        </p:txBody>
      </p:sp>
      <p:sp>
        <p:nvSpPr>
          <p:cNvPr id="6" name="TextBox 5">
            <a:extLst>
              <a:ext uri="{FF2B5EF4-FFF2-40B4-BE49-F238E27FC236}">
                <a16:creationId xmlns:a16="http://schemas.microsoft.com/office/drawing/2014/main" id="{CF92C4FC-9424-99B1-F9F9-6BCE0CE5719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4When he has brought out all his own, he goes on ahead of them, and his sheep follow him because they know his voice.</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96"/>
    </mc:Choice>
    <mc:Fallback xmlns="">
      <p:transition spd="slow" advTm="1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F491D-4B43-1DBF-1C44-88396944E296}"/>
              </a:ext>
            </a:extLst>
          </p:cNvPr>
          <p:cNvPicPr>
            <a:picLocks noChangeAspect="1"/>
          </p:cNvPicPr>
          <p:nvPr/>
        </p:nvPicPr>
        <p:blipFill>
          <a:blip r:embed="rId2"/>
          <a:stretch>
            <a:fillRect/>
          </a:stretch>
        </p:blipFill>
        <p:spPr>
          <a:xfrm>
            <a:off x="-434331" y="1"/>
            <a:ext cx="12626331" cy="6858000"/>
          </a:xfrm>
          <a:prstGeom prst="rect">
            <a:avLst/>
          </a:prstGeom>
        </p:spPr>
      </p:pic>
      <p:sp>
        <p:nvSpPr>
          <p:cNvPr id="2" name="TextBox 1">
            <a:extLst>
              <a:ext uri="{FF2B5EF4-FFF2-40B4-BE49-F238E27FC236}">
                <a16:creationId xmlns:a16="http://schemas.microsoft.com/office/drawing/2014/main" id="{5044599A-70A8-574B-B86F-95838F6100A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27C44AA-02FD-F1B3-122F-B3AE31D695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BDF6C7D0-8CCB-214A-311C-60F033F59E6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འོན་ཀྱང་མི་རྒྱུས་མེད་ཀྱི་སྐད་ངོ་མི་ཤེས་པས། ལུག་ཚོས་ཁོའི་རྗེས་སུ་མི་འབྲང་སྟེ་འབྲོས་ཡོང་”ཞེས་གསུངས། </a:t>
            </a:r>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དཔེ་འདི་ཡེ་ཤུས་གསུངས་ཀྱང༌། ཕཱ་རུ་ཤི་པ་ཚོས་དེའི་དོན་ཧ་མ་གོ །</a:t>
            </a:r>
            <a:endParaRPr lang="en-IN" dirty="0"/>
          </a:p>
        </p:txBody>
      </p:sp>
      <p:sp>
        <p:nvSpPr>
          <p:cNvPr id="6" name="TextBox 5">
            <a:extLst>
              <a:ext uri="{FF2B5EF4-FFF2-40B4-BE49-F238E27FC236}">
                <a16:creationId xmlns:a16="http://schemas.microsoft.com/office/drawing/2014/main" id="{F90B5E18-83FF-13EA-AA83-3FBF3629728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5But they will never follow a stranger; in fact, they will flee from him because they do not recognize his voice.”</a:t>
            </a:r>
          </a:p>
          <a:p>
            <a:r>
              <a:rPr lang="en-US" sz="4000" dirty="0">
                <a:solidFill>
                  <a:srgbClr val="777A7B"/>
                </a:solidFill>
                <a:latin typeface="Arial" panose="020B0604020202020204" pitchFamily="34" charset="0"/>
              </a:rPr>
              <a:t>6Jesus spoke to them using this illustration, but they did not understand what He was telling them.</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099"/>
    </mc:Choice>
    <mc:Fallback xmlns="">
      <p:transition spd="slow" advTm="15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2C65C-DCE1-F0F0-359D-23172C84D0E3}"/>
              </a:ext>
            </a:extLst>
          </p:cNvPr>
          <p:cNvPicPr>
            <a:picLocks noChangeAspect="1"/>
          </p:cNvPicPr>
          <p:nvPr/>
        </p:nvPicPr>
        <p:blipFill>
          <a:blip r:embed="rId2"/>
          <a:stretch>
            <a:fillRect/>
          </a:stretch>
        </p:blipFill>
        <p:spPr>
          <a:xfrm>
            <a:off x="0" y="-200527"/>
            <a:ext cx="12192000" cy="7058527"/>
          </a:xfrm>
          <a:prstGeom prst="rect">
            <a:avLst/>
          </a:prstGeom>
        </p:spPr>
      </p:pic>
      <p:sp>
        <p:nvSpPr>
          <p:cNvPr id="2" name="TextBox 1">
            <a:extLst>
              <a:ext uri="{FF2B5EF4-FFF2-40B4-BE49-F238E27FC236}">
                <a16:creationId xmlns:a16="http://schemas.microsoft.com/office/drawing/2014/main" id="{BF1DBF15-7446-5F12-8E9A-7C3FA2B7C51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E67D07C-BF54-C169-063B-D8A14F10E9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0ECDD44-ECA8-888E-B692-02AB8955678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དེའི་ཕྱིར་ཡེ་ཤུས་ཁོ་ཚོར་ཡང་བསྐྱར་“ངས་ཁྱེད་ཚོར་བདེན་པ་བདེན་པར་ཟེར་རྒྱུར། ལུག་རའི་སྒོ་དེ་ནི་ང་ཡིན།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ངའི་སྔོན་དུ་ཡོང་བ་ཐམས་ཅད་རྐུན་མ་དང་ཇག་པ་ཡིན་ཏེ། ལུག་རྣམས་དེ་ཚོར་མ་ཉན།</a:t>
            </a:r>
            <a:endParaRPr lang="en-IN" dirty="0"/>
          </a:p>
        </p:txBody>
      </p:sp>
      <p:sp>
        <p:nvSpPr>
          <p:cNvPr id="6" name="TextBox 5">
            <a:extLst>
              <a:ext uri="{FF2B5EF4-FFF2-40B4-BE49-F238E27FC236}">
                <a16:creationId xmlns:a16="http://schemas.microsoft.com/office/drawing/2014/main" id="{A196DDDC-9A07-D9B8-ED68-0C55885EC14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7So He said to them again, “Truly, truly, I tell you, I am the gate for the sheep. 8All who came before Me  were thieves and robbers, but the sheep did not listen to them.</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940"/>
    </mc:Choice>
    <mc:Fallback xmlns="">
      <p:transition spd="slow" advTm="1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675C50-98C8-565A-7E43-CDEFEC009F47}"/>
              </a:ext>
            </a:extLst>
          </p:cNvPr>
          <p:cNvPicPr>
            <a:picLocks noChangeAspect="1"/>
          </p:cNvPicPr>
          <p:nvPr/>
        </p:nvPicPr>
        <p:blipFill>
          <a:blip r:embed="rId2"/>
          <a:stretch>
            <a:fillRect/>
          </a:stretch>
        </p:blipFill>
        <p:spPr>
          <a:xfrm>
            <a:off x="0" y="-54905"/>
            <a:ext cx="12192000" cy="6912905"/>
          </a:xfrm>
          <a:prstGeom prst="rect">
            <a:avLst/>
          </a:prstGeom>
        </p:spPr>
      </p:pic>
      <p:sp>
        <p:nvSpPr>
          <p:cNvPr id="2" name="TextBox 1">
            <a:extLst>
              <a:ext uri="{FF2B5EF4-FFF2-40B4-BE49-F238E27FC236}">
                <a16:creationId xmlns:a16="http://schemas.microsoft.com/office/drawing/2014/main" id="{248ABFC0-67C4-7776-9FD1-CA239247CDA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C4D14F2-03F1-293D-B98B-8E0E7BBDCA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DA75F32-6B6E-BAAE-188E-1E8F41E6E2E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9</a:t>
            </a:r>
            <a:r>
              <a:rPr lang="bo-CN" sz="8000" dirty="0">
                <a:solidFill>
                  <a:srgbClr val="121212"/>
                </a:solidFill>
                <a:latin typeface="Arial" panose="020B0604020202020204" pitchFamily="34" charset="0"/>
              </a:rPr>
              <a:t>ང་ནི་སྒོ་དེ་ཡིན། སུ་ཡང་ང་བརྒྱུད་ནས་འཛུལ་ན་ཐར་བར་འགྱུར། ཡང་ཕྱི་འགྲོ་ནང་འཛུལ་བྱེད་ཅིང་རྩྭ་ཁ་རྙེད་པར་འགྱུར།</a:t>
            </a:r>
            <a:endParaRPr lang="en-IN" dirty="0"/>
          </a:p>
        </p:txBody>
      </p:sp>
      <p:sp>
        <p:nvSpPr>
          <p:cNvPr id="5" name="TextBox 4">
            <a:extLst>
              <a:ext uri="{FF2B5EF4-FFF2-40B4-BE49-F238E27FC236}">
                <a16:creationId xmlns:a16="http://schemas.microsoft.com/office/drawing/2014/main" id="{9D2C2ED6-FE32-D372-A64B-B8339F7B9EB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9I am the gate. If anyone enters through Me, he will be saved. He will come in and go out and find pasture.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516"/>
    </mc:Choice>
    <mc:Fallback xmlns="">
      <p:transition spd="slow" advTm="12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E6DD5-CA3C-3A61-B447-038676A33773}"/>
              </a:ext>
            </a:extLst>
          </p:cNvPr>
          <p:cNvPicPr>
            <a:picLocks noChangeAspect="1"/>
          </p:cNvPicPr>
          <p:nvPr/>
        </p:nvPicPr>
        <p:blipFill>
          <a:blip r:embed="rId2"/>
          <a:stretch>
            <a:fillRect/>
          </a:stretch>
        </p:blipFill>
        <p:spPr>
          <a:xfrm>
            <a:off x="0" y="-173900"/>
            <a:ext cx="12192000" cy="7031900"/>
          </a:xfrm>
          <a:prstGeom prst="rect">
            <a:avLst/>
          </a:prstGeom>
        </p:spPr>
      </p:pic>
      <p:sp>
        <p:nvSpPr>
          <p:cNvPr id="2" name="TextBox 1">
            <a:extLst>
              <a:ext uri="{FF2B5EF4-FFF2-40B4-BE49-F238E27FC236}">
                <a16:creationId xmlns:a16="http://schemas.microsoft.com/office/drawing/2014/main" id="{8C5E9766-E370-71BB-37B6-3E5B1FC1042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E5E474B-D9D8-ACE2-5F52-A607E8A541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00F2D98-1BB2-0AD0-6E04-F64C52BF7FD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རྐུན་མས་རྐུ་བ་དང་གསོད་པ་དང་མེད་པར་བྱེད་པ་ཁོ་ནའི་ཕྱིར་ཡོང༌། འོན་ཀྱང་ང་ནི་དེ་ཚོར་དཔག་ཏུ་མེད་པའི་ཚེ་ཕུན་སུམ་ཚོགས་པ་ཐོབ་པའི་ཕྱིར་ཡོང༌། </a:t>
            </a:r>
            <a:endParaRPr lang="en-IN" dirty="0"/>
          </a:p>
        </p:txBody>
      </p:sp>
      <p:sp>
        <p:nvSpPr>
          <p:cNvPr id="5" name="TextBox 4">
            <a:extLst>
              <a:ext uri="{FF2B5EF4-FFF2-40B4-BE49-F238E27FC236}">
                <a16:creationId xmlns:a16="http://schemas.microsoft.com/office/drawing/2014/main" id="{6197D785-8E6C-BB32-C98C-CB27E336AD4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10The thief comes only to steal and kill and destroy. I have come that they may have life, and have it in all its fullness.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108"/>
    </mc:Choice>
    <mc:Fallback xmlns="">
      <p:transition spd="slow" advTm="1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2" name="TextBox 1">
            <a:extLst>
              <a:ext uri="{FF2B5EF4-FFF2-40B4-BE49-F238E27FC236}">
                <a16:creationId xmlns:a16="http://schemas.microsoft.com/office/drawing/2014/main" id="{5008FB62-E0FE-F930-93FD-37C4C5F3599A}"/>
              </a:ext>
            </a:extLst>
          </p:cNvPr>
          <p:cNvSpPr txBox="1"/>
          <p:nvPr/>
        </p:nvSpPr>
        <p:spPr>
          <a:xfrm>
            <a:off x="195072" y="1178191"/>
            <a:ext cx="5084064" cy="3881490"/>
          </a:xfrm>
          <a:prstGeom prst="rect">
            <a:avLst/>
          </a:prstGeom>
          <a:noFill/>
        </p:spPr>
        <p:txBody>
          <a:bodyPr wrap="square" rtlCol="0">
            <a:noAutofit/>
          </a:bodyPr>
          <a:lstStyle/>
          <a:p>
            <a:pPr algn="ctr"/>
            <a:r>
              <a:rPr lang="bo-CN" dirty="0">
                <a:solidFill>
                  <a:schemeClr val="bg1"/>
                </a:solidFill>
              </a:rPr>
              <a:t> </a:t>
            </a:r>
            <a:r>
              <a:rPr lang="bo-CN" sz="8000" b="1" dirty="0">
                <a:solidFill>
                  <a:schemeClr val="bg1"/>
                </a:solidFill>
                <a:latin typeface="Arial" panose="020B0604020202020204" pitchFamily="34" charset="0"/>
              </a:rPr>
              <a:t>ཡོ་ཧ་ནན </a:t>
            </a:r>
            <a:r>
              <a:rPr lang="bo-CN" sz="8000" b="1" cap="all" dirty="0">
                <a:solidFill>
                  <a:schemeClr val="bg1"/>
                </a:solidFill>
                <a:latin typeface="ArialMT"/>
              </a:rPr>
              <a:t>10</a:t>
            </a:r>
          </a:p>
          <a:p>
            <a:r>
              <a:rPr lang="bo-CN" sz="8000" b="1" dirty="0">
                <a:solidFill>
                  <a:schemeClr val="bg1"/>
                </a:solidFill>
                <a:latin typeface="Arial" panose="020B0604020202020204" pitchFamily="34" charset="0"/>
              </a:rPr>
              <a:t>སྟོན་པ་ཡེ་ཤུ་ནི་</a:t>
            </a:r>
            <a:endParaRPr lang="en-IN" sz="8000" b="1" dirty="0">
              <a:solidFill>
                <a:schemeClr val="bg1"/>
              </a:solidFill>
              <a:latin typeface="Arial" panose="020B0604020202020204" pitchFamily="34" charset="0"/>
            </a:endParaRPr>
          </a:p>
          <a:p>
            <a:r>
              <a:rPr lang="bo-CN" sz="8000" b="1" dirty="0">
                <a:solidFill>
                  <a:schemeClr val="bg1"/>
                </a:solidFill>
                <a:latin typeface="Arial" panose="020B0604020202020204" pitchFamily="34" charset="0"/>
              </a:rPr>
              <a:t>ལུག་རྫི་བཟང་པོ་ཡིན།</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9E3D7-73C8-6EB0-FD65-D7BDEAB9BC32}"/>
              </a:ext>
            </a:extLst>
          </p:cNvPr>
          <p:cNvPicPr>
            <a:picLocks noChangeAspect="1"/>
          </p:cNvPicPr>
          <p:nvPr/>
        </p:nvPicPr>
        <p:blipFill>
          <a:blip r:embed="rId2"/>
          <a:stretch>
            <a:fillRect/>
          </a:stretch>
        </p:blipFill>
        <p:spPr>
          <a:xfrm>
            <a:off x="0" y="-195051"/>
            <a:ext cx="12192000" cy="7053051"/>
          </a:xfrm>
          <a:prstGeom prst="rect">
            <a:avLst/>
          </a:prstGeom>
        </p:spPr>
      </p:pic>
      <p:sp>
        <p:nvSpPr>
          <p:cNvPr id="2" name="TextBox 1">
            <a:extLst>
              <a:ext uri="{FF2B5EF4-FFF2-40B4-BE49-F238E27FC236}">
                <a16:creationId xmlns:a16="http://schemas.microsoft.com/office/drawing/2014/main" id="{4755276C-D780-7B55-C962-D2E32D3F37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F670EF1-EDDC-4F6E-8D87-BF1A71E74C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9F8345-895E-7A19-3DC7-812B5116F61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ང་ནི་ལུག་རྫི་བཟང་པོ་ཡིན། ལུག་རྫི་བཟང་པོས་ལུག་གི་དོན་དུ་རང་གི་སྲོག་གཏོང་ངོ༌། </a:t>
            </a:r>
            <a:endParaRPr lang="en-IN" dirty="0"/>
          </a:p>
        </p:txBody>
      </p:sp>
      <p:sp>
        <p:nvSpPr>
          <p:cNvPr id="5" name="TextBox 4">
            <a:extLst>
              <a:ext uri="{FF2B5EF4-FFF2-40B4-BE49-F238E27FC236}">
                <a16:creationId xmlns:a16="http://schemas.microsoft.com/office/drawing/2014/main" id="{DE84115E-E142-1465-9C55-590CB7574E4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11I am the good shepherd. The good shepherd lays down His life for the sheep.</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378"/>
    </mc:Choice>
    <mc:Fallback xmlns="">
      <p:transition spd="slow" advTm="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55620-FDAC-F39A-12CE-047C666D6ACC}"/>
              </a:ext>
            </a:extLst>
          </p:cNvPr>
          <p:cNvPicPr>
            <a:picLocks noChangeAspect="1"/>
          </p:cNvPicPr>
          <p:nvPr/>
        </p:nvPicPr>
        <p:blipFill>
          <a:blip r:embed="rId2"/>
          <a:stretch>
            <a:fillRect/>
          </a:stretch>
        </p:blipFill>
        <p:spPr>
          <a:xfrm>
            <a:off x="-116962" y="0"/>
            <a:ext cx="13282356" cy="6858000"/>
          </a:xfrm>
          <a:prstGeom prst="rect">
            <a:avLst/>
          </a:prstGeom>
        </p:spPr>
      </p:pic>
      <p:sp>
        <p:nvSpPr>
          <p:cNvPr id="2" name="TextBox 1">
            <a:extLst>
              <a:ext uri="{FF2B5EF4-FFF2-40B4-BE49-F238E27FC236}">
                <a16:creationId xmlns:a16="http://schemas.microsoft.com/office/drawing/2014/main" id="{C331336F-96C9-7D06-A0B7-7385C3D5BC0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4F4CF7F-8EA2-1C03-825E-923129C197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9F0E70B-395D-D2B4-49CE-A955EFD3ADC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གླ་པ་ནི་ལུག་རྫི་མ་ཡིན། ལུག་གི་བདག་པོ་ཡང་མ་ཡིན་པས། སྤྱང་ཀི་ཡོང་བ་མཐོང་སྐབས་ཁོས་ལུག་རྣམས་དོར་ནས་འབྲོས་པ་དང༌། སྤྱང་ཀིས་ལུག་འཁྱེར་ཞིང་ལུག་ཁྱུ་གཏོར།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ཁོ་ནི་གླ་པ་ཡིན་པས་ལུག་ཁྱུ་ལ་སེམས་ཁུར་མི་བྱེད་པར་འབྲོས།</a:t>
            </a:r>
            <a:endParaRPr lang="en-IN" dirty="0"/>
          </a:p>
        </p:txBody>
      </p:sp>
      <p:sp>
        <p:nvSpPr>
          <p:cNvPr id="6" name="TextBox 5">
            <a:extLst>
              <a:ext uri="{FF2B5EF4-FFF2-40B4-BE49-F238E27FC236}">
                <a16:creationId xmlns:a16="http://schemas.microsoft.com/office/drawing/2014/main" id="{005EE55A-F45C-888F-1CD8-3F3C0C33E873}"/>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12The hired hand is not the shepherd, and the sheep are not his own. When he sees the wolf coming, he abandons the sheep and runs away. Then the wolf pounces on them and scatters the flock. 13The man runs away because he is a hired servant and is unconcerned for the sheep.</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763"/>
    </mc:Choice>
    <mc:Fallback xmlns="">
      <p:transition spd="slow" advTm="15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61665-0805-963F-D751-89FDDC6DC62B}"/>
              </a:ext>
            </a:extLst>
          </p:cNvPr>
          <p:cNvPicPr>
            <a:picLocks noChangeAspect="1"/>
          </p:cNvPicPr>
          <p:nvPr/>
        </p:nvPicPr>
        <p:blipFill>
          <a:blip r:embed="rId2"/>
          <a:stretch>
            <a:fillRect/>
          </a:stretch>
        </p:blipFill>
        <p:spPr>
          <a:xfrm>
            <a:off x="1" y="-91641"/>
            <a:ext cx="12192000" cy="6949641"/>
          </a:xfrm>
          <a:prstGeom prst="rect">
            <a:avLst/>
          </a:prstGeom>
        </p:spPr>
      </p:pic>
      <p:sp>
        <p:nvSpPr>
          <p:cNvPr id="2" name="TextBox 1">
            <a:extLst>
              <a:ext uri="{FF2B5EF4-FFF2-40B4-BE49-F238E27FC236}">
                <a16:creationId xmlns:a16="http://schemas.microsoft.com/office/drawing/2014/main" id="{20A3ACBF-D625-BA14-25C2-821D3208FB1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C57C52BF-BDD7-B596-C68D-F7B80E64B8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3D8C21E-DBCF-5415-9157-48F951E7571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ང་ནི་ལུག་རྫི་བཟང་པོ་ཡིན། ཇི་ལྟར་ངས་རང་གི་ལུག་རྣམས་ངོ་ཤེས་པ་དང༌། ངའི་ལུག་རྣམས་ཀྱིས་ཀྱང་ང་ངོ་ཤེས།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དེ་ལྟར་ཡབ་ཀྱིས་ང་ངོ་མཁྱེན་པ་དང༌། ངས་ཀྱང་ཡབ་ཀྱི་ཞལ་ངོ་ཤེས། ཡང་ངས་ལུག་གི་དོན་དུ་ང་རང་གི་སྲོག་བློས་གཏོང༌། </a:t>
            </a:r>
            <a:endParaRPr lang="en-IN" dirty="0"/>
          </a:p>
        </p:txBody>
      </p:sp>
      <p:sp>
        <p:nvSpPr>
          <p:cNvPr id="5" name="TextBox 4">
            <a:extLst>
              <a:ext uri="{FF2B5EF4-FFF2-40B4-BE49-F238E27FC236}">
                <a16:creationId xmlns:a16="http://schemas.microsoft.com/office/drawing/2014/main" id="{C9FBD359-D3BD-4D6B-142F-F2C78C1336B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14I am the good shepherd. I know My sheep and My sheep know Me, 15just as the Father knows Me and I know the Father. And I lay down My life for the sheep.</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484"/>
    </mc:Choice>
    <mc:Fallback xmlns="">
      <p:transition spd="slow" advTm="15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5E31C-7599-937B-AFD4-361641394DFE}"/>
              </a:ext>
            </a:extLst>
          </p:cNvPr>
          <p:cNvPicPr>
            <a:picLocks noChangeAspect="1"/>
          </p:cNvPicPr>
          <p:nvPr/>
        </p:nvPicPr>
        <p:blipFill>
          <a:blip r:embed="rId2"/>
          <a:stretch>
            <a:fillRect/>
          </a:stretch>
        </p:blipFill>
        <p:spPr>
          <a:xfrm>
            <a:off x="0" y="1"/>
            <a:ext cx="13009830" cy="6858000"/>
          </a:xfrm>
          <a:prstGeom prst="rect">
            <a:avLst/>
          </a:prstGeom>
        </p:spPr>
      </p:pic>
      <p:sp>
        <p:nvSpPr>
          <p:cNvPr id="2" name="TextBox 1">
            <a:extLst>
              <a:ext uri="{FF2B5EF4-FFF2-40B4-BE49-F238E27FC236}">
                <a16:creationId xmlns:a16="http://schemas.microsoft.com/office/drawing/2014/main" id="{2AAD1373-047E-5559-E973-AC26ECAEC67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496DC79-B4FB-7724-9A0B-9952A46E99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303BE9-9A21-585D-0759-229946B01846}"/>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ལུག་ར་འདི་ལ་མི་གཏོགས་པའི་ལུག་གཞན་པ་ཡང་ཡོད། ངས་དེ་ཚོའང་འཁྲིད་དགོས། དེ་ཚོས་ཀྱང་ངའི་སྐད་ཉན་ཏེ་ལུག་ཁྱུ་གཅིག་ལ་རྫི་བོ་གཅིག་ཡོད་པར་འགྱུར།</a:t>
            </a:r>
            <a:endParaRPr lang="en-IN" dirty="0"/>
          </a:p>
        </p:txBody>
      </p:sp>
      <p:sp>
        <p:nvSpPr>
          <p:cNvPr id="5" name="TextBox 4">
            <a:extLst>
              <a:ext uri="{FF2B5EF4-FFF2-40B4-BE49-F238E27FC236}">
                <a16:creationId xmlns:a16="http://schemas.microsoft.com/office/drawing/2014/main" id="{BE35C5D6-03CE-256A-1A8A-6C33C32C6AC8}"/>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16I have other sheep that are not of this fold. I must bring them in as well, and they will listen to My voice. Then there will be one flock and one shepherd.</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4080"/>
    </mc:Choice>
    <mc:Fallback xmlns="">
      <p:transition spd="slow" advTm="1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2" name="TextBox 1">
            <a:extLst>
              <a:ext uri="{FF2B5EF4-FFF2-40B4-BE49-F238E27FC236}">
                <a16:creationId xmlns:a16="http://schemas.microsoft.com/office/drawing/2014/main" id="{BA0CAD4D-07E1-D91C-1ADF-953EA7DCE74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1023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dirty="0"/>
              <a:t> ཡོ་ཧ་ནན </a:t>
            </a:r>
            <a:r>
              <a:rPr lang="bo-CN" sz="8000" b="1" cap="all" dirty="0">
                <a:solidFill>
                  <a:srgbClr val="121212"/>
                </a:solidFill>
                <a:latin typeface="ArialMT"/>
              </a:rPr>
              <a:t>10</a:t>
            </a:r>
          </a:p>
          <a:p>
            <a:r>
              <a:rPr lang="bo-CN" sz="8000" b="1" dirty="0">
                <a:solidFill>
                  <a:srgbClr val="121212"/>
                </a:solidFill>
                <a:latin typeface="Arial" panose="020B0604020202020204" pitchFamily="34" charset="0"/>
              </a:rPr>
              <a:t>སྟོན་པ་ཡེ་ཤུ་ནི་ལུག་རྫི་བཟང་པོ་ཡིན།</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The Good Shepherd - John 10:1-21 </a:t>
            </a:r>
            <a:endParaRPr lang="en-IN" sz="4400" dirty="0"/>
          </a:p>
        </p:txBody>
      </p:sp>
      <p:pic>
        <p:nvPicPr>
          <p:cNvPr id="5" name="Audio 4">
            <a:hlinkClick r:id="" action="ppaction://media"/>
            <a:extLst>
              <a:ext uri="{FF2B5EF4-FFF2-40B4-BE49-F238E27FC236}">
                <a16:creationId xmlns:a16="http://schemas.microsoft.com/office/drawing/2014/main" id="{B46A8394-3769-2FDF-6E54-175029CA59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188"/>
    </mc:Choice>
    <mc:Fallback xmlns="">
      <p:transition spd="slow" advTm="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B9C17-F7B7-99ED-3FBD-9D047E44BF4E}"/>
              </a:ext>
            </a:extLst>
          </p:cNvPr>
          <p:cNvPicPr>
            <a:picLocks noChangeAspect="1"/>
          </p:cNvPicPr>
          <p:nvPr/>
        </p:nvPicPr>
        <p:blipFill>
          <a:blip r:embed="rId2"/>
          <a:stretch>
            <a:fillRect/>
          </a:stretch>
        </p:blipFill>
        <p:spPr>
          <a:xfrm>
            <a:off x="0" y="-356387"/>
            <a:ext cx="12192000" cy="7214387"/>
          </a:xfrm>
          <a:prstGeom prst="rect">
            <a:avLst/>
          </a:prstGeom>
        </p:spPr>
      </p:pic>
      <p:sp>
        <p:nvSpPr>
          <p:cNvPr id="3" name="TextBox 2">
            <a:extLst>
              <a:ext uri="{FF2B5EF4-FFF2-40B4-BE49-F238E27FC236}">
                <a16:creationId xmlns:a16="http://schemas.microsoft.com/office/drawing/2014/main" id="{76A20480-145C-E161-D591-93D75A89FB5B}"/>
              </a:ext>
            </a:extLst>
          </p:cNvPr>
          <p:cNvSpPr txBox="1"/>
          <p:nvPr/>
        </p:nvSpPr>
        <p:spPr>
          <a:xfrm>
            <a:off x="195072" y="1178191"/>
            <a:ext cx="5084064" cy="3881490"/>
          </a:xfrm>
          <a:prstGeom prst="rect">
            <a:avLst/>
          </a:prstGeom>
          <a:noFill/>
        </p:spPr>
        <p:txBody>
          <a:bodyPr wrap="square" rtlCol="0">
            <a:noAutofit/>
          </a:bodyPr>
          <a:lstStyle/>
          <a:p>
            <a:pPr algn="ctr"/>
            <a:r>
              <a:rPr lang="bo-CN" dirty="0">
                <a:solidFill>
                  <a:schemeClr val="bg1"/>
                </a:solidFill>
              </a:rPr>
              <a:t> ཡོ་ཧ་ནན </a:t>
            </a:r>
            <a:r>
              <a:rPr lang="bo-CN" sz="8000" b="1" cap="all" dirty="0">
                <a:solidFill>
                  <a:schemeClr val="bg1"/>
                </a:solidFill>
                <a:latin typeface="ArialMT"/>
              </a:rPr>
              <a:t>10</a:t>
            </a:r>
          </a:p>
          <a:p>
            <a:r>
              <a:rPr lang="bo-CN" sz="8000" b="1" dirty="0">
                <a:solidFill>
                  <a:schemeClr val="bg1"/>
                </a:solidFill>
                <a:latin typeface="Arial" panose="020B0604020202020204" pitchFamily="34" charset="0"/>
              </a:rPr>
              <a:t>སྟོན་པ་ཡེ་ཤུ་ནི་</a:t>
            </a:r>
            <a:endParaRPr lang="en-IN" sz="8000" b="1" dirty="0">
              <a:solidFill>
                <a:schemeClr val="bg1"/>
              </a:solidFill>
              <a:latin typeface="Arial" panose="020B0604020202020204" pitchFamily="34" charset="0"/>
            </a:endParaRPr>
          </a:p>
          <a:p>
            <a:r>
              <a:rPr lang="bo-CN" sz="8000" b="1" dirty="0">
                <a:solidFill>
                  <a:schemeClr val="bg1"/>
                </a:solidFill>
                <a:latin typeface="Arial" panose="020B0604020202020204" pitchFamily="34" charset="0"/>
              </a:rPr>
              <a:t>ལུག་རྫི་བཟང་པོ་ཡིན།</a:t>
            </a:r>
          </a:p>
          <a:p>
            <a:endParaRPr lang="en-IN" dirty="0"/>
          </a:p>
        </p:txBody>
      </p:sp>
      <p:sp>
        <p:nvSpPr>
          <p:cNvPr id="4" name="TextBox 2">
            <a:extLst>
              <a:ext uri="{FF2B5EF4-FFF2-40B4-BE49-F238E27FC236}">
                <a16:creationId xmlns:a16="http://schemas.microsoft.com/office/drawing/2014/main" id="{FE8F1D24-23AA-0B38-1CF6-B694DA93FE09}"/>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6AF3988-262D-0BB7-EBF8-2D7A70ECA1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AAD9296-ECCF-693E-AE54-18FC32FC89F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ཡེ་ཤུས་“ངས་ཁྱེད་ཚོ་ལ་བདེན་པ་བདེན་པར་ཟེར་རྒྱུར། སུ་ཡང་ལུག་རའི་སྒོ་ནས་ལུག་རའི་ནང་དུ་མ་འཛུལ་བར། ཕྱོགས་གཞན་ནས་འཛེག་པ་དེ་ནི་རྐུན་མ་དང་ཇག་པ་ཡིན།</a:t>
            </a:r>
            <a:endParaRPr lang="en-IN" dirty="0"/>
          </a:p>
        </p:txBody>
      </p:sp>
      <p:sp>
        <p:nvSpPr>
          <p:cNvPr id="6" name="TextBox 5">
            <a:extLst>
              <a:ext uri="{FF2B5EF4-FFF2-40B4-BE49-F238E27FC236}">
                <a16:creationId xmlns:a16="http://schemas.microsoft.com/office/drawing/2014/main" id="{33A2F15F-CF64-84CB-A7D3-E84B20A1CDD3}"/>
              </a:ext>
            </a:extLst>
          </p:cNvPr>
          <p:cNvSpPr txBox="1"/>
          <p:nvPr/>
        </p:nvSpPr>
        <p:spPr>
          <a:xfrm>
            <a:off x="110836" y="166255"/>
            <a:ext cx="5818909" cy="6558102"/>
          </a:xfrm>
          <a:prstGeom prst="rect">
            <a:avLst/>
          </a:prstGeom>
          <a:noFill/>
        </p:spPr>
        <p:txBody>
          <a:bodyPr wrap="square" rtlCol="0">
            <a:noAutofit/>
          </a:bodyPr>
          <a:lstStyle/>
          <a:p>
            <a:r>
              <a:rPr lang="en-IN" sz="3600" dirty="0"/>
              <a:t>(The Pharisees were arguing with Jesus because he healed a blind man. Jesus continued saying)</a:t>
            </a:r>
            <a:r>
              <a:rPr lang="en-US" sz="3600" dirty="0">
                <a:solidFill>
                  <a:srgbClr val="777A7B"/>
                </a:solidFill>
                <a:latin typeface="Arial" panose="020B0604020202020204" pitchFamily="34" charset="0"/>
              </a:rPr>
              <a:t>1</a:t>
            </a:r>
            <a:r>
              <a:rPr lang="en-US" sz="3600" dirty="0">
                <a:solidFill>
                  <a:srgbClr val="121212"/>
                </a:solidFill>
                <a:latin typeface="Arial" panose="020B0604020202020204" pitchFamily="34" charset="0"/>
              </a:rPr>
              <a:t>“What I’m about to tell you Pharisees is true. </a:t>
            </a:r>
            <a:endParaRPr lang="en-IN" sz="36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555"/>
    </mc:Choice>
    <mc:Fallback xmlns="">
      <p:transition spd="slow" advTm="1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 y="1"/>
            <a:ext cx="12244551" cy="6858000"/>
          </a:xfrm>
          <a:prstGeom prst="rect">
            <a:avLst/>
          </a:prstGeom>
        </p:spPr>
      </p:pic>
      <p:sp>
        <p:nvSpPr>
          <p:cNvPr id="2" name="TextBox 1">
            <a:extLst>
              <a:ext uri="{FF2B5EF4-FFF2-40B4-BE49-F238E27FC236}">
                <a16:creationId xmlns:a16="http://schemas.microsoft.com/office/drawing/2014/main" id="{A675A12B-C8DF-D365-F78F-0EE9A7CE5E7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3705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FFEDE97-947E-B83F-8A23-5126943AF0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E24C9FE-B081-4983-28DE-5A216758EB4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ཡེ་ཤུས་“ངས་ཁྱེད་ཚོ་ལ་བདེན་པ་བདེན་པར་ཟེར་རྒྱུར། སུ་ཡང་ལུག་རའི་སྒོ་ནས་ལུག་རའི་ནང་དུ་མ་འཛུལ་བར། ཕྱོགས་གཞན་ནས་འཛེག་པ་དེ་ནི་རྐུན་མ་དང་ཇག་པ་ཡིན།</a:t>
            </a:r>
            <a:endParaRPr lang="en-IN" dirty="0"/>
          </a:p>
        </p:txBody>
      </p:sp>
      <p:sp>
        <p:nvSpPr>
          <p:cNvPr id="5" name="TextBox 4">
            <a:extLst>
              <a:ext uri="{FF2B5EF4-FFF2-40B4-BE49-F238E27FC236}">
                <a16:creationId xmlns:a16="http://schemas.microsoft.com/office/drawing/2014/main" id="{C06246EB-AD2A-73EB-4A76-39AD3B25333B}"/>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1“Truly, truly, I tell you, whoever does not enter the sheepfold by the gate, but climbs in some other way, is a thief and a robber.</a:t>
            </a:r>
            <a:endParaRPr lang="en-IN" sz="3600" dirty="0"/>
          </a:p>
        </p:txBody>
      </p:sp>
    </p:spTree>
    <p:extLst>
      <p:ext uri="{BB962C8B-B14F-4D97-AF65-F5344CB8AC3E}">
        <p14:creationId xmlns:p14="http://schemas.microsoft.com/office/powerpoint/2010/main" val="1833626110"/>
      </p:ext>
    </p:extLst>
  </p:cSld>
  <p:clrMapOvr>
    <a:masterClrMapping/>
  </p:clrMapOvr>
  <mc:AlternateContent xmlns:mc="http://schemas.openxmlformats.org/markup-compatibility/2006" xmlns:p14="http://schemas.microsoft.com/office/powerpoint/2010/main">
    <mc:Choice Requires="p14">
      <p:transition spd="slow" p14:dur="2000" advTm="8613"/>
    </mc:Choice>
    <mc:Fallback xmlns="">
      <p:transition spd="slow" advTm="8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118000" y="-400833"/>
            <a:ext cx="13362551" cy="7484176"/>
          </a:xfrm>
          <a:prstGeom prst="rect">
            <a:avLst/>
          </a:prstGeom>
        </p:spPr>
      </p:pic>
      <p:sp>
        <p:nvSpPr>
          <p:cNvPr id="2" name="TextBox 1">
            <a:extLst>
              <a:ext uri="{FF2B5EF4-FFF2-40B4-BE49-F238E27FC236}">
                <a16:creationId xmlns:a16="http://schemas.microsoft.com/office/drawing/2014/main" id="{9581CF08-1BAB-56BE-A371-81F74B0D994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8F0C92C-87AF-A5BD-AD98-5988EEBDDA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54685D2-A341-F592-B160-8DD15EE0635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འོན་ཀྱང་སྒོ་ནས་ལུག་རའི་ནང་དུ་འཛུལ་བ་དེ་ནི་ལུག་རྫི་ཡིན།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སྒོ་སྲུང་མཁན་གྱིས་ལུག་རྫི་ལ་སྒོ་ཕྱེ། ལུག་ཚོས་ལུག་རྫིའི་སྐད་ལ་ཉན། ལུག་རྫིས་རང་གི་ལུག་ཚོའི་མིང་ནས་འབོད་དེ་ཕྱི་རོལ་ཏུ་འཁྲིད།</a:t>
            </a:r>
            <a:endParaRPr lang="en-IN" dirty="0"/>
          </a:p>
        </p:txBody>
      </p:sp>
      <p:sp>
        <p:nvSpPr>
          <p:cNvPr id="5" name="TextBox 4">
            <a:extLst>
              <a:ext uri="{FF2B5EF4-FFF2-40B4-BE49-F238E27FC236}">
                <a16:creationId xmlns:a16="http://schemas.microsoft.com/office/drawing/2014/main" id="{15C70872-FA51-8A90-6EA4-1E76E010175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2But the one who enters by the gate is the shepherd of the sheep. 3The gatekeeper opens the gate for him, and the sheep listen for his voice. He calls his own sheep by name and leads them out.</a:t>
            </a:r>
            <a:endParaRPr lang="en-IN" sz="40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414"/>
    </mc:Choice>
    <mc:Fallback xmlns="">
      <p:transition spd="slow" advTm="15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1312</Words>
  <Application>Microsoft Office PowerPoint</Application>
  <PresentationFormat>Widescreen</PresentationFormat>
  <Paragraphs>66</Paragraphs>
  <Slides>28</Slides>
  <Notes>1</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2025-05-01T12:31:44Z</dcterms:modified>
</cp:coreProperties>
</file>