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81" r:id="rId13"/>
    <p:sldId id="264" r:id="rId14"/>
    <p:sldId id="275" r:id="rId15"/>
    <p:sldId id="265" r:id="rId16"/>
    <p:sldId id="276" r:id="rId17"/>
    <p:sldId id="266" r:id="rId18"/>
    <p:sldId id="280"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A3341-A125-4AD4-B009-95D142017503}" v="2" dt="2025-05-01T12:10:51.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184" autoAdjust="0"/>
  </p:normalViewPr>
  <p:slideViewPr>
    <p:cSldViewPr snapToGrid="0">
      <p:cViewPr varScale="1">
        <p:scale>
          <a:sx n="41" d="100"/>
          <a:sy n="41" d="100"/>
        </p:scale>
        <p:origin x="78" y="1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94901FD-C8B2-40CC-B854-DD6CFB95DA27}"/>
    <pc:docChg chg="custSel addSld delSld modSld">
      <pc:chgData name="Leonie Smith" userId="fed1330f33f5650e" providerId="LiveId" clId="{894901FD-C8B2-40CC-B854-DD6CFB95DA27}" dt="2022-11-29T10:22:16.232" v="107" actId="14100"/>
      <pc:docMkLst>
        <pc:docMk/>
      </pc:docMkLst>
      <pc:sldChg chg="addSp modSp modNotesTx">
        <pc:chgData name="Leonie Smith" userId="fed1330f33f5650e" providerId="LiveId" clId="{894901FD-C8B2-40CC-B854-DD6CFB95DA27}" dt="2022-11-17T04:39:14.245" v="45" actId="5793"/>
        <pc:sldMkLst>
          <pc:docMk/>
          <pc:sldMk cId="1499918570" sldId="257"/>
        </pc:sldMkLst>
      </pc:sldChg>
      <pc:sldChg chg="addSp modSp mod">
        <pc:chgData name="Leonie Smith" userId="fed1330f33f5650e" providerId="LiveId" clId="{894901FD-C8B2-40CC-B854-DD6CFB95DA27}" dt="2022-11-29T10:19:59.125" v="63" actId="1076"/>
        <pc:sldMkLst>
          <pc:docMk/>
          <pc:sldMk cId="3788111665" sldId="258"/>
        </pc:sldMkLst>
      </pc:sldChg>
      <pc:sldChg chg="addSp modSp">
        <pc:chgData name="Leonie Smith" userId="fed1330f33f5650e" providerId="LiveId" clId="{894901FD-C8B2-40CC-B854-DD6CFB95DA27}" dt="2022-11-16T06:43:46.057" v="1"/>
        <pc:sldMkLst>
          <pc:docMk/>
          <pc:sldMk cId="454763615" sldId="259"/>
        </pc:sldMkLst>
      </pc:sldChg>
      <pc:sldChg chg="addSp delSp modSp">
        <pc:chgData name="Leonie Smith" userId="fed1330f33f5650e" providerId="LiveId" clId="{894901FD-C8B2-40CC-B854-DD6CFB95DA27}" dt="2022-11-16T06:46:02.124" v="4"/>
        <pc:sldMkLst>
          <pc:docMk/>
          <pc:sldMk cId="2346136586" sldId="260"/>
        </pc:sldMkLst>
      </pc:sldChg>
      <pc:sldChg chg="addSp modSp">
        <pc:chgData name="Leonie Smith" userId="fed1330f33f5650e" providerId="LiveId" clId="{894901FD-C8B2-40CC-B854-DD6CFB95DA27}" dt="2022-11-16T06:47:17.125" v="5"/>
        <pc:sldMkLst>
          <pc:docMk/>
          <pc:sldMk cId="4037329247" sldId="261"/>
        </pc:sldMkLst>
      </pc:sldChg>
      <pc:sldChg chg="addSp modSp">
        <pc:chgData name="Leonie Smith" userId="fed1330f33f5650e" providerId="LiveId" clId="{894901FD-C8B2-40CC-B854-DD6CFB95DA27}" dt="2022-11-16T06:48:19.867" v="6"/>
        <pc:sldMkLst>
          <pc:docMk/>
          <pc:sldMk cId="1909638311" sldId="262"/>
        </pc:sldMkLst>
      </pc:sldChg>
      <pc:sldChg chg="addSp delSp modSp">
        <pc:chgData name="Leonie Smith" userId="fed1330f33f5650e" providerId="LiveId" clId="{894901FD-C8B2-40CC-B854-DD6CFB95DA27}" dt="2022-11-16T06:52:24.699" v="10"/>
        <pc:sldMkLst>
          <pc:docMk/>
          <pc:sldMk cId="641208035" sldId="263"/>
        </pc:sldMkLst>
      </pc:sldChg>
      <pc:sldChg chg="addSp delSp modSp">
        <pc:chgData name="Leonie Smith" userId="fed1330f33f5650e" providerId="LiveId" clId="{894901FD-C8B2-40CC-B854-DD6CFB95DA27}" dt="2022-11-16T06:54:59.607" v="13"/>
        <pc:sldMkLst>
          <pc:docMk/>
          <pc:sldMk cId="4044745628" sldId="264"/>
        </pc:sldMkLst>
      </pc:sldChg>
      <pc:sldChg chg="addSp delSp modSp">
        <pc:chgData name="Leonie Smith" userId="fed1330f33f5650e" providerId="LiveId" clId="{894901FD-C8B2-40CC-B854-DD6CFB95DA27}" dt="2022-11-16T07:00:24.444" v="18"/>
        <pc:sldMkLst>
          <pc:docMk/>
          <pc:sldMk cId="978260341" sldId="265"/>
        </pc:sldMkLst>
      </pc:sldChg>
      <pc:sldChg chg="addSp delSp modSp">
        <pc:chgData name="Leonie Smith" userId="fed1330f33f5650e" providerId="LiveId" clId="{894901FD-C8B2-40CC-B854-DD6CFB95DA27}" dt="2022-11-17T04:38:02.137" v="41"/>
        <pc:sldMkLst>
          <pc:docMk/>
          <pc:sldMk cId="3575870363" sldId="266"/>
        </pc:sldMkLst>
      </pc:sldChg>
      <pc:sldChg chg="addSp delSp modSp">
        <pc:chgData name="Leonie Smith" userId="fed1330f33f5650e" providerId="LiveId" clId="{894901FD-C8B2-40CC-B854-DD6CFB95DA27}" dt="2022-11-16T07:09:27.290" v="27"/>
        <pc:sldMkLst>
          <pc:docMk/>
          <pc:sldMk cId="4017137865" sldId="267"/>
        </pc:sldMkLst>
      </pc:sldChg>
      <pc:sldChg chg="addSp delSp modSp">
        <pc:chgData name="Leonie Smith" userId="fed1330f33f5650e" providerId="LiveId" clId="{894901FD-C8B2-40CC-B854-DD6CFB95DA27}" dt="2022-11-16T07:12:12.218" v="32"/>
        <pc:sldMkLst>
          <pc:docMk/>
          <pc:sldMk cId="3137811553" sldId="268"/>
        </pc:sldMkLst>
      </pc:sldChg>
      <pc:sldChg chg="addSp modSp">
        <pc:chgData name="Leonie Smith" userId="fed1330f33f5650e" providerId="LiveId" clId="{894901FD-C8B2-40CC-B854-DD6CFB95DA27}" dt="2022-11-29T10:20:03.481" v="64"/>
        <pc:sldMkLst>
          <pc:docMk/>
          <pc:sldMk cId="4120481681" sldId="270"/>
        </pc:sldMkLst>
      </pc:sldChg>
      <pc:sldChg chg="addSp modSp mod">
        <pc:chgData name="Leonie Smith" userId="fed1330f33f5650e" providerId="LiveId" clId="{894901FD-C8B2-40CC-B854-DD6CFB95DA27}" dt="2022-11-29T10:20:37.181" v="69" actId="20577"/>
        <pc:sldMkLst>
          <pc:docMk/>
          <pc:sldMk cId="939110669" sldId="271"/>
        </pc:sldMkLst>
      </pc:sldChg>
      <pc:sldChg chg="addSp modSp mod">
        <pc:chgData name="Leonie Smith" userId="fed1330f33f5650e" providerId="LiveId" clId="{894901FD-C8B2-40CC-B854-DD6CFB95DA27}" dt="2022-11-29T10:20:51.802" v="74" actId="20577"/>
        <pc:sldMkLst>
          <pc:docMk/>
          <pc:sldMk cId="4024569785" sldId="272"/>
        </pc:sldMkLst>
      </pc:sldChg>
      <pc:sldChg chg="addSp modSp mod">
        <pc:chgData name="Leonie Smith" userId="fed1330f33f5650e" providerId="LiveId" clId="{894901FD-C8B2-40CC-B854-DD6CFB95DA27}" dt="2022-11-29T10:21:04.236" v="79" actId="20577"/>
        <pc:sldMkLst>
          <pc:docMk/>
          <pc:sldMk cId="487179600" sldId="273"/>
        </pc:sldMkLst>
      </pc:sldChg>
      <pc:sldChg chg="addSp modSp del">
        <pc:chgData name="Leonie Smith" userId="fed1330f33f5650e" providerId="LiveId" clId="{894901FD-C8B2-40CC-B854-DD6CFB95DA27}" dt="2022-11-16T07:26:09.722" v="38" actId="2696"/>
        <pc:sldMkLst>
          <pc:docMk/>
          <pc:sldMk cId="2168401200" sldId="274"/>
        </pc:sldMkLst>
      </pc:sldChg>
      <pc:sldChg chg="addSp modSp mod">
        <pc:chgData name="Leonie Smith" userId="fed1330f33f5650e" providerId="LiveId" clId="{894901FD-C8B2-40CC-B854-DD6CFB95DA27}" dt="2022-11-29T10:21:25.442" v="89" actId="20577"/>
        <pc:sldMkLst>
          <pc:docMk/>
          <pc:sldMk cId="2996969115" sldId="275"/>
        </pc:sldMkLst>
      </pc:sldChg>
      <pc:sldChg chg="addSp modSp mod">
        <pc:chgData name="Leonie Smith" userId="fed1330f33f5650e" providerId="LiveId" clId="{894901FD-C8B2-40CC-B854-DD6CFB95DA27}" dt="2022-11-29T10:21:33.362" v="91" actId="20577"/>
        <pc:sldMkLst>
          <pc:docMk/>
          <pc:sldMk cId="2390376940" sldId="276"/>
        </pc:sldMkLst>
      </pc:sldChg>
      <pc:sldChg chg="addSp modSp del">
        <pc:chgData name="Leonie Smith" userId="fed1330f33f5650e" providerId="LiveId" clId="{894901FD-C8B2-40CC-B854-DD6CFB95DA27}" dt="2022-11-16T07:25:49.714" v="35" actId="2696"/>
        <pc:sldMkLst>
          <pc:docMk/>
          <pc:sldMk cId="4265919077" sldId="277"/>
        </pc:sldMkLst>
      </pc:sldChg>
      <pc:sldChg chg="addSp modSp mod">
        <pc:chgData name="Leonie Smith" userId="fed1330f33f5650e" providerId="LiveId" clId="{894901FD-C8B2-40CC-B854-DD6CFB95DA27}" dt="2022-11-29T10:21:57.765" v="98" actId="20577"/>
        <pc:sldMkLst>
          <pc:docMk/>
          <pc:sldMk cId="210266664" sldId="278"/>
        </pc:sldMkLst>
      </pc:sldChg>
      <pc:sldChg chg="addSp modSp mod">
        <pc:chgData name="Leonie Smith" userId="fed1330f33f5650e" providerId="LiveId" clId="{894901FD-C8B2-40CC-B854-DD6CFB95DA27}" dt="2022-11-29T10:22:16.232" v="107" actId="14100"/>
        <pc:sldMkLst>
          <pc:docMk/>
          <pc:sldMk cId="888433145" sldId="279"/>
        </pc:sldMkLst>
      </pc:sldChg>
      <pc:sldChg chg="addSp modSp new mod">
        <pc:chgData name="Leonie Smith" userId="fed1330f33f5650e" providerId="LiveId" clId="{894901FD-C8B2-40CC-B854-DD6CFB95DA27}" dt="2022-11-29T10:21:47.499" v="93" actId="20577"/>
        <pc:sldMkLst>
          <pc:docMk/>
          <pc:sldMk cId="4128958326" sldId="280"/>
        </pc:sldMkLst>
      </pc:sldChg>
      <pc:sldChg chg="addSp modSp new mod">
        <pc:chgData name="Leonie Smith" userId="fed1330f33f5650e" providerId="LiveId" clId="{894901FD-C8B2-40CC-B854-DD6CFB95DA27}" dt="2022-11-29T10:21:14.108" v="84" actId="20577"/>
        <pc:sldMkLst>
          <pc:docMk/>
          <pc:sldMk cId="2638446271" sldId="281"/>
        </pc:sldMkLst>
      </pc:sldChg>
    </pc:docChg>
  </pc:docChgLst>
  <pc:docChgLst>
    <pc:chgData name="Alfred Smith" userId="3c60a3631c0db8ad" providerId="LiveId" clId="{62FA3341-A125-4AD4-B009-95D142017503}"/>
    <pc:docChg chg="custSel modSld">
      <pc:chgData name="Alfred Smith" userId="3c60a3631c0db8ad" providerId="LiveId" clId="{62FA3341-A125-4AD4-B009-95D142017503}" dt="2025-05-01T12:10:51.867" v="2"/>
      <pc:docMkLst>
        <pc:docMk/>
      </pc:docMkLst>
      <pc:sldChg chg="addSp delSp modSp mod">
        <pc:chgData name="Alfred Smith" userId="3c60a3631c0db8ad" providerId="LiveId" clId="{62FA3341-A125-4AD4-B009-95D142017503}" dt="2025-05-01T12:10:29.129" v="1"/>
        <pc:sldMkLst>
          <pc:docMk/>
          <pc:sldMk cId="1499918570" sldId="257"/>
        </pc:sldMkLst>
        <pc:spChg chg="del">
          <ac:chgData name="Alfred Smith" userId="3c60a3631c0db8ad" providerId="LiveId" clId="{62FA3341-A125-4AD4-B009-95D142017503}" dt="2025-05-01T12:10:28.461" v="0" actId="478"/>
          <ac:spMkLst>
            <pc:docMk/>
            <pc:sldMk cId="1499918570" sldId="257"/>
            <ac:spMk id="3" creationId="{0228937D-0D81-2DA1-1C55-FD99B23FE1AE}"/>
          </ac:spMkLst>
        </pc:spChg>
        <pc:spChg chg="add mod">
          <ac:chgData name="Alfred Smith" userId="3c60a3631c0db8ad" providerId="LiveId" clId="{62FA3341-A125-4AD4-B009-95D142017503}" dt="2025-05-01T12:10:29.129" v="1"/>
          <ac:spMkLst>
            <pc:docMk/>
            <pc:sldMk cId="1499918570" sldId="257"/>
            <ac:spMk id="5" creationId="{2A7C4E5D-B0A4-A7E0-3CC7-33F28A2C3F48}"/>
          </ac:spMkLst>
        </pc:spChg>
      </pc:sldChg>
      <pc:sldChg chg="modSp">
        <pc:chgData name="Alfred Smith" userId="3c60a3631c0db8ad" providerId="LiveId" clId="{62FA3341-A125-4AD4-B009-95D142017503}" dt="2025-05-01T12:10:51.867" v="2"/>
        <pc:sldMkLst>
          <pc:docMk/>
          <pc:sldMk cId="3788111665" sldId="258"/>
        </pc:sldMkLst>
        <pc:spChg chg="mod">
          <ac:chgData name="Alfred Smith" userId="3c60a3631c0db8ad" providerId="LiveId" clId="{62FA3341-A125-4AD4-B009-95D142017503}" dt="2025-05-01T12:10:51.867" v="2"/>
          <ac:spMkLst>
            <pc:docMk/>
            <pc:sldMk cId="3788111665" sldId="258"/>
            <ac:spMk id="2" creationId="{FB9A1B6D-94A1-758A-69FF-B2681922A41B}"/>
          </ac:spMkLst>
        </pc:spChg>
      </pc:sldChg>
      <pc:sldChg chg="modSp">
        <pc:chgData name="Alfred Smith" userId="3c60a3631c0db8ad" providerId="LiveId" clId="{62FA3341-A125-4AD4-B009-95D142017503}" dt="2025-05-01T12:10:51.867" v="2"/>
        <pc:sldMkLst>
          <pc:docMk/>
          <pc:sldMk cId="454763615" sldId="259"/>
        </pc:sldMkLst>
        <pc:spChg chg="mod">
          <ac:chgData name="Alfred Smith" userId="3c60a3631c0db8ad" providerId="LiveId" clId="{62FA3341-A125-4AD4-B009-95D142017503}" dt="2025-05-01T12:10:51.867" v="2"/>
          <ac:spMkLst>
            <pc:docMk/>
            <pc:sldMk cId="454763615" sldId="259"/>
            <ac:spMk id="3" creationId="{A58184BD-88F1-BA02-40C1-D8403D0EEC0D}"/>
          </ac:spMkLst>
        </pc:spChg>
      </pc:sldChg>
      <pc:sldChg chg="modSp">
        <pc:chgData name="Alfred Smith" userId="3c60a3631c0db8ad" providerId="LiveId" clId="{62FA3341-A125-4AD4-B009-95D142017503}" dt="2025-05-01T12:10:51.867" v="2"/>
        <pc:sldMkLst>
          <pc:docMk/>
          <pc:sldMk cId="4120481681" sldId="270"/>
        </pc:sldMkLst>
        <pc:spChg chg="mod">
          <ac:chgData name="Alfred Smith" userId="3c60a3631c0db8ad" providerId="LiveId" clId="{62FA3341-A125-4AD4-B009-95D142017503}" dt="2025-05-01T12:10:51.867" v="2"/>
          <ac:spMkLst>
            <pc:docMk/>
            <pc:sldMk cId="4120481681" sldId="270"/>
            <ac:spMk id="3" creationId="{B5BA1A26-F7C5-9425-2E1C-DA5983FF95C4}"/>
          </ac:spMkLst>
        </pc:spChg>
      </pc:sldChg>
      <pc:sldChg chg="modSp">
        <pc:chgData name="Alfred Smith" userId="3c60a3631c0db8ad" providerId="LiveId" clId="{62FA3341-A125-4AD4-B009-95D142017503}" dt="2025-05-01T12:10:51.867" v="2"/>
        <pc:sldMkLst>
          <pc:docMk/>
          <pc:sldMk cId="939110669" sldId="271"/>
        </pc:sldMkLst>
        <pc:spChg chg="mod">
          <ac:chgData name="Alfred Smith" userId="3c60a3631c0db8ad" providerId="LiveId" clId="{62FA3341-A125-4AD4-B009-95D142017503}" dt="2025-05-01T12:10:51.867" v="2"/>
          <ac:spMkLst>
            <pc:docMk/>
            <pc:sldMk cId="939110669" sldId="271"/>
            <ac:spMk id="2" creationId="{17597CDF-807F-6073-7840-A49629386DEE}"/>
          </ac:spMkLst>
        </pc:spChg>
      </pc:sldChg>
      <pc:sldChg chg="modSp">
        <pc:chgData name="Alfred Smith" userId="3c60a3631c0db8ad" providerId="LiveId" clId="{62FA3341-A125-4AD4-B009-95D142017503}" dt="2025-05-01T12:10:51.867" v="2"/>
        <pc:sldMkLst>
          <pc:docMk/>
          <pc:sldMk cId="4024569785" sldId="272"/>
        </pc:sldMkLst>
        <pc:spChg chg="mod">
          <ac:chgData name="Alfred Smith" userId="3c60a3631c0db8ad" providerId="LiveId" clId="{62FA3341-A125-4AD4-B009-95D142017503}" dt="2025-05-01T12:10:51.867" v="2"/>
          <ac:spMkLst>
            <pc:docMk/>
            <pc:sldMk cId="4024569785" sldId="272"/>
            <ac:spMk id="2" creationId="{74621233-8767-3E5B-89AA-3AEA0758D1CF}"/>
          </ac:spMkLst>
        </pc:spChg>
      </pc:sldChg>
      <pc:sldChg chg="modSp">
        <pc:chgData name="Alfred Smith" userId="3c60a3631c0db8ad" providerId="LiveId" clId="{62FA3341-A125-4AD4-B009-95D142017503}" dt="2025-05-01T12:10:51.867" v="2"/>
        <pc:sldMkLst>
          <pc:docMk/>
          <pc:sldMk cId="487179600" sldId="273"/>
        </pc:sldMkLst>
        <pc:spChg chg="mod">
          <ac:chgData name="Alfred Smith" userId="3c60a3631c0db8ad" providerId="LiveId" clId="{62FA3341-A125-4AD4-B009-95D142017503}" dt="2025-05-01T12:10:51.867" v="2"/>
          <ac:spMkLst>
            <pc:docMk/>
            <pc:sldMk cId="487179600" sldId="273"/>
            <ac:spMk id="2" creationId="{50F1A113-25E7-7E46-6783-201B33BCA1D2}"/>
          </ac:spMkLst>
        </pc:spChg>
      </pc:sldChg>
      <pc:sldChg chg="modSp">
        <pc:chgData name="Alfred Smith" userId="3c60a3631c0db8ad" providerId="LiveId" clId="{62FA3341-A125-4AD4-B009-95D142017503}" dt="2025-05-01T12:10:51.867" v="2"/>
        <pc:sldMkLst>
          <pc:docMk/>
          <pc:sldMk cId="2996969115" sldId="275"/>
        </pc:sldMkLst>
        <pc:spChg chg="mod">
          <ac:chgData name="Alfred Smith" userId="3c60a3631c0db8ad" providerId="LiveId" clId="{62FA3341-A125-4AD4-B009-95D142017503}" dt="2025-05-01T12:10:51.867" v="2"/>
          <ac:spMkLst>
            <pc:docMk/>
            <pc:sldMk cId="2996969115" sldId="275"/>
            <ac:spMk id="2" creationId="{DA2788E1-2365-1E59-BB80-C09694530941}"/>
          </ac:spMkLst>
        </pc:spChg>
      </pc:sldChg>
      <pc:sldChg chg="modSp">
        <pc:chgData name="Alfred Smith" userId="3c60a3631c0db8ad" providerId="LiveId" clId="{62FA3341-A125-4AD4-B009-95D142017503}" dt="2025-05-01T12:10:51.867" v="2"/>
        <pc:sldMkLst>
          <pc:docMk/>
          <pc:sldMk cId="2390376940" sldId="276"/>
        </pc:sldMkLst>
        <pc:spChg chg="mod">
          <ac:chgData name="Alfred Smith" userId="3c60a3631c0db8ad" providerId="LiveId" clId="{62FA3341-A125-4AD4-B009-95D142017503}" dt="2025-05-01T12:10:51.867" v="2"/>
          <ac:spMkLst>
            <pc:docMk/>
            <pc:sldMk cId="2390376940" sldId="276"/>
            <ac:spMk id="2" creationId="{7682F916-A643-1839-AD93-B6740DC4B8D9}"/>
          </ac:spMkLst>
        </pc:spChg>
      </pc:sldChg>
      <pc:sldChg chg="modSp">
        <pc:chgData name="Alfred Smith" userId="3c60a3631c0db8ad" providerId="LiveId" clId="{62FA3341-A125-4AD4-B009-95D142017503}" dt="2025-05-01T12:10:51.867" v="2"/>
        <pc:sldMkLst>
          <pc:docMk/>
          <pc:sldMk cId="210266664" sldId="278"/>
        </pc:sldMkLst>
        <pc:spChg chg="mod">
          <ac:chgData name="Alfred Smith" userId="3c60a3631c0db8ad" providerId="LiveId" clId="{62FA3341-A125-4AD4-B009-95D142017503}" dt="2025-05-01T12:10:51.867" v="2"/>
          <ac:spMkLst>
            <pc:docMk/>
            <pc:sldMk cId="210266664" sldId="278"/>
            <ac:spMk id="2" creationId="{0201B1A9-999F-B8BB-8191-37A413AE4C15}"/>
          </ac:spMkLst>
        </pc:spChg>
      </pc:sldChg>
      <pc:sldChg chg="modSp">
        <pc:chgData name="Alfred Smith" userId="3c60a3631c0db8ad" providerId="LiveId" clId="{62FA3341-A125-4AD4-B009-95D142017503}" dt="2025-05-01T12:10:51.867" v="2"/>
        <pc:sldMkLst>
          <pc:docMk/>
          <pc:sldMk cId="888433145" sldId="279"/>
        </pc:sldMkLst>
        <pc:spChg chg="mod">
          <ac:chgData name="Alfred Smith" userId="3c60a3631c0db8ad" providerId="LiveId" clId="{62FA3341-A125-4AD4-B009-95D142017503}" dt="2025-05-01T12:10:51.867" v="2"/>
          <ac:spMkLst>
            <pc:docMk/>
            <pc:sldMk cId="888433145" sldId="279"/>
            <ac:spMk id="3" creationId="{29387BEB-70FE-C267-C9C7-512F9DE567E4}"/>
          </ac:spMkLst>
        </pc:spChg>
      </pc:sldChg>
      <pc:sldChg chg="modSp">
        <pc:chgData name="Alfred Smith" userId="3c60a3631c0db8ad" providerId="LiveId" clId="{62FA3341-A125-4AD4-B009-95D142017503}" dt="2025-05-01T12:10:51.867" v="2"/>
        <pc:sldMkLst>
          <pc:docMk/>
          <pc:sldMk cId="4128958326" sldId="280"/>
        </pc:sldMkLst>
        <pc:spChg chg="mod">
          <ac:chgData name="Alfred Smith" userId="3c60a3631c0db8ad" providerId="LiveId" clId="{62FA3341-A125-4AD4-B009-95D142017503}" dt="2025-05-01T12:10:51.867" v="2"/>
          <ac:spMkLst>
            <pc:docMk/>
            <pc:sldMk cId="4128958326" sldId="280"/>
            <ac:spMk id="3" creationId="{F1527228-84A5-3AC8-D3C6-B0E9A9CF7F69}"/>
          </ac:spMkLst>
        </pc:spChg>
      </pc:sldChg>
      <pc:sldChg chg="modSp">
        <pc:chgData name="Alfred Smith" userId="3c60a3631c0db8ad" providerId="LiveId" clId="{62FA3341-A125-4AD4-B009-95D142017503}" dt="2025-05-01T12:10:51.867" v="2"/>
        <pc:sldMkLst>
          <pc:docMk/>
          <pc:sldMk cId="2638446271" sldId="281"/>
        </pc:sldMkLst>
        <pc:spChg chg="mod">
          <ac:chgData name="Alfred Smith" userId="3c60a3631c0db8ad" providerId="LiveId" clId="{62FA3341-A125-4AD4-B009-95D142017503}" dt="2025-05-01T12:10:51.867" v="2"/>
          <ac:spMkLst>
            <pc:docMk/>
            <pc:sldMk cId="2638446271" sldId="281"/>
            <ac:spMk id="3" creationId="{A22DAD24-316D-C600-2F08-148BA75EBF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37-7</a:t>
            </a:r>
          </a:p>
        </p:txBody>
      </p:sp>
      <p:pic>
        <p:nvPicPr>
          <p:cNvPr id="4" name="Audio 3">
            <a:hlinkClick r:id="" action="ppaction://media"/>
            <a:extLst>
              <a:ext uri="{FF2B5EF4-FFF2-40B4-BE49-F238E27FC236}">
                <a16:creationId xmlns:a16="http://schemas.microsoft.com/office/drawing/2014/main" id="{F9EE5F8C-5888-B4DE-991A-0C18CF906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2A7C4E5D-B0A4-A7E0-3CC7-33F28A2C3F48}"/>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10"/>
    </mc:Choice>
    <mc:Fallback xmlns="">
      <p:transition spd="slow" advTm="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DF9C-0AF0-919B-2455-C6D42F70FD3C}"/>
              </a:ext>
            </a:extLst>
          </p:cNvPr>
          <p:cNvPicPr>
            <a:picLocks noChangeAspect="1"/>
          </p:cNvPicPr>
          <p:nvPr/>
        </p:nvPicPr>
        <p:blipFill>
          <a:blip r:embed="rId2"/>
          <a:stretch>
            <a:fillRect/>
          </a:stretch>
        </p:blipFill>
        <p:spPr>
          <a:xfrm>
            <a:off x="0" y="-66907"/>
            <a:ext cx="12344400" cy="6924907"/>
          </a:xfrm>
          <a:prstGeom prst="rect">
            <a:avLst/>
          </a:prstGeom>
        </p:spPr>
      </p:pic>
      <p:sp>
        <p:nvSpPr>
          <p:cNvPr id="2" name="TextBox 1">
            <a:extLst>
              <a:ext uri="{FF2B5EF4-FFF2-40B4-BE49-F238E27FC236}">
                <a16:creationId xmlns:a16="http://schemas.microsoft.com/office/drawing/2014/main" id="{50F1A113-25E7-7E46-6783-201B33BCA1D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ངའི་ཡབ་ཀྱིས་དེ་ཚོ་ང་ལ་གནང་བ་དང༌། ཁོང་ནི་ཐམས་ཅད་ལས་མཆོག་ཡིན། སུས་ཀྱང་དེ་ཚོ་ངའི་ཡབ་ཀྱི་ཕྱག་ནས་འཕྲོག་མི་སྲིད།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ང་དང་ཡབ་གཅིག་ཡིན་ནོ་”ཞེས་གསུངས།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29</a:t>
            </a:r>
            <a:r>
              <a:rPr lang="en-US" sz="4400" dirty="0">
                <a:solidFill>
                  <a:srgbClr val="121212"/>
                </a:solidFill>
                <a:latin typeface="Arial" panose="020B0604020202020204" pitchFamily="34" charset="0"/>
              </a:rPr>
              <a:t>My Father, who has given them to me, is greater than anyone. No one can steal them out of my Father’s hand. </a:t>
            </a:r>
            <a:r>
              <a:rPr lang="en-US" sz="4400" dirty="0">
                <a:solidFill>
                  <a:srgbClr val="777A7B"/>
                </a:solidFill>
                <a:latin typeface="Arial" panose="020B0604020202020204" pitchFamily="34" charset="0"/>
              </a:rPr>
              <a:t>30</a:t>
            </a:r>
            <a:r>
              <a:rPr lang="en-US" sz="4400" dirty="0">
                <a:solidFill>
                  <a:srgbClr val="121212"/>
                </a:solidFill>
                <a:latin typeface="Arial" panose="020B0604020202020204" pitchFamily="34" charset="0"/>
              </a:rPr>
              <a:t>I and the Father are one.”</a:t>
            </a:r>
            <a:endParaRPr lang="en-IN" dirty="0"/>
          </a:p>
        </p:txBody>
      </p:sp>
      <p:pic>
        <p:nvPicPr>
          <p:cNvPr id="6" name="Audio 5">
            <a:hlinkClick r:id="" action="ppaction://media"/>
            <a:extLst>
              <a:ext uri="{FF2B5EF4-FFF2-40B4-BE49-F238E27FC236}">
                <a16:creationId xmlns:a16="http://schemas.microsoft.com/office/drawing/2014/main" id="{BA93B0E0-7765-E332-C82E-7B694F6F94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877"/>
    </mc:Choice>
    <mc:Fallback xmlns="">
      <p:transition spd="slow" advTm="1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F9E73-83AC-2272-EBE6-ED0EFF41E6FB}"/>
              </a:ext>
            </a:extLst>
          </p:cNvPr>
          <p:cNvPicPr>
            <a:picLocks noChangeAspect="1"/>
          </p:cNvPicPr>
          <p:nvPr/>
        </p:nvPicPr>
        <p:blipFill>
          <a:blip r:embed="rId2"/>
          <a:stretch>
            <a:fillRect/>
          </a:stretch>
        </p:blipFill>
        <p:spPr>
          <a:xfrm>
            <a:off x="-471453" y="0"/>
            <a:ext cx="12663453" cy="6858000"/>
          </a:xfrm>
          <a:prstGeom prst="rect">
            <a:avLst/>
          </a:prstGeom>
        </p:spPr>
      </p:pic>
      <p:sp>
        <p:nvSpPr>
          <p:cNvPr id="3" name="TextBox 2">
            <a:extLst>
              <a:ext uri="{FF2B5EF4-FFF2-40B4-BE49-F238E27FC236}">
                <a16:creationId xmlns:a16="http://schemas.microsoft.com/office/drawing/2014/main" id="{A22DAD24-316D-C600-2F08-148BA75EBFD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8446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ཡ་ཧུ་དཱ་པ་ཚོས་ཡང་བསྐྱར་ཁོང་ལ་རྡོ་རུབ་གཏོང་བའི་ཆེད་དུ་རྡོ་བསྒྲུགས།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ཡེ་ཤུས་མི་དེ་ཚོར་“ངས་ཡབ་ནས་བྱུང་བའི་འཕྲིན་ལས་མང་པོ་ཁྱེད་ཚོར་བསྟན། ལས་དེ་ཚོའི་ནང་ནས་གང་གི་ཆེད་དུ་ཁྱེད་ཚོས་ང་ལ་རྡོ་རུབ་གཏོང་ངམ་”ཞེས་གསུངས་པ་དང༌།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31</a:t>
            </a:r>
            <a:r>
              <a:rPr lang="en-US" sz="4000" dirty="0">
                <a:solidFill>
                  <a:srgbClr val="121212"/>
                </a:solidFill>
                <a:latin typeface="Arial" panose="020B0604020202020204" pitchFamily="34" charset="0"/>
              </a:rPr>
              <a:t>Again the Jews who had challenged him picked up stones to kill him. </a:t>
            </a:r>
            <a:r>
              <a:rPr lang="en-US" sz="4000" dirty="0">
                <a:solidFill>
                  <a:srgbClr val="777A7B"/>
                </a:solidFill>
                <a:latin typeface="Arial" panose="020B0604020202020204" pitchFamily="34" charset="0"/>
              </a:rPr>
              <a:t>32</a:t>
            </a:r>
            <a:r>
              <a:rPr lang="en-US" sz="4000" dirty="0">
                <a:solidFill>
                  <a:srgbClr val="121212"/>
                </a:solidFill>
                <a:latin typeface="Arial" panose="020B0604020202020204" pitchFamily="34" charset="0"/>
              </a:rPr>
              <a:t>But Jesus said to them, “I have shown you many good works from the Father. Which good work are you throwing stones at me for?”</a:t>
            </a:r>
            <a:endParaRPr lang="en-IN" dirty="0"/>
          </a:p>
        </p:txBody>
      </p:sp>
      <p:pic>
        <p:nvPicPr>
          <p:cNvPr id="6" name="Audio 5">
            <a:hlinkClick r:id="" action="ppaction://media"/>
            <a:extLst>
              <a:ext uri="{FF2B5EF4-FFF2-40B4-BE49-F238E27FC236}">
                <a16:creationId xmlns:a16="http://schemas.microsoft.com/office/drawing/2014/main" id="{95730B67-A83E-8E5D-6622-934A29BB60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632"/>
    </mc:Choice>
    <mc:Fallback xmlns="">
      <p:transition spd="slow" advTm="1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F1071-63EE-3742-45F6-30EA1526420E}"/>
              </a:ext>
            </a:extLst>
          </p:cNvPr>
          <p:cNvPicPr>
            <a:picLocks noChangeAspect="1"/>
          </p:cNvPicPr>
          <p:nvPr/>
        </p:nvPicPr>
        <p:blipFill>
          <a:blip r:embed="rId2"/>
          <a:stretch>
            <a:fillRect/>
          </a:stretch>
        </p:blipFill>
        <p:spPr>
          <a:xfrm>
            <a:off x="0" y="-31597"/>
            <a:ext cx="12192000" cy="6889597"/>
          </a:xfrm>
          <a:prstGeom prst="rect">
            <a:avLst/>
          </a:prstGeom>
        </p:spPr>
      </p:pic>
      <p:sp>
        <p:nvSpPr>
          <p:cNvPr id="2" name="TextBox 1">
            <a:extLst>
              <a:ext uri="{FF2B5EF4-FFF2-40B4-BE49-F238E27FC236}">
                <a16:creationId xmlns:a16="http://schemas.microsoft.com/office/drawing/2014/main" id="{DA2788E1-2365-1E59-BB80-C09694530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མི་དེ་ཚོས་“ལས་བཟང་པོ་ཞིག་གི་ཕྱིར་ང་ཚོས་ཁྱོད་ལ་རྡོ་རུབ་གཏོང་རྒྱུ་མ་ཡིན། ཁྱོད་ནི་མི་མ་གཏོགས་ཡིན་ཏེ། དཀོན་མཆོག་ཡིན་ཟེར་ནས་དཀོན་མཆོག་ལ་སྐུར་བ་བཏབ་པའི་ཕྱིར་ཡིན་”ཞེས་བཤད།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33</a:t>
            </a:r>
            <a:r>
              <a:rPr lang="en-US" sz="4400" dirty="0">
                <a:solidFill>
                  <a:srgbClr val="121212"/>
                </a:solidFill>
                <a:latin typeface="Arial" panose="020B0604020202020204" pitchFamily="34" charset="0"/>
              </a:rPr>
              <a:t>“We are not throwing stones at you for any good work,” they replied. “We are stoning you for saying a very evil thing. You are only a man. But you claim to be God.”</a:t>
            </a:r>
            <a:endParaRPr lang="en-IN" dirty="0"/>
          </a:p>
        </p:txBody>
      </p:sp>
      <p:pic>
        <p:nvPicPr>
          <p:cNvPr id="8" name="Audio 7">
            <a:hlinkClick r:id="" action="ppaction://media"/>
            <a:extLst>
              <a:ext uri="{FF2B5EF4-FFF2-40B4-BE49-F238E27FC236}">
                <a16:creationId xmlns:a16="http://schemas.microsoft.com/office/drawing/2014/main" id="{BC6B4A28-80E2-220A-90B4-BEEF6A6037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616"/>
    </mc:Choice>
    <mc:Fallback xmlns="">
      <p:transition spd="slow" advTm="1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18B4E-039C-1B0E-A723-A8A12B811E59}"/>
              </a:ext>
            </a:extLst>
          </p:cNvPr>
          <p:cNvPicPr>
            <a:picLocks noChangeAspect="1"/>
          </p:cNvPicPr>
          <p:nvPr/>
        </p:nvPicPr>
        <p:blipFill>
          <a:blip r:embed="rId2"/>
          <a:stretch>
            <a:fillRect/>
          </a:stretch>
        </p:blipFill>
        <p:spPr>
          <a:xfrm>
            <a:off x="0" y="-100213"/>
            <a:ext cx="12192000" cy="6958213"/>
          </a:xfrm>
          <a:prstGeom prst="rect">
            <a:avLst/>
          </a:prstGeom>
        </p:spPr>
      </p:pic>
      <p:sp>
        <p:nvSpPr>
          <p:cNvPr id="2" name="TextBox 1">
            <a:extLst>
              <a:ext uri="{FF2B5EF4-FFF2-40B4-BE49-F238E27FC236}">
                <a16:creationId xmlns:a16="http://schemas.microsoft.com/office/drawing/2014/main" id="{7682F916-A643-1839-AD93-B6740DC4B8D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ངས་ང་དཀོན་མཆོག་གི་སྲས་ཡིན་ཞེས་བཤད་པས་ཁྱོད་ཚོས་དེ་དཀོན་མཆོག་ལ་སྐུར་བ་འདེབས་པ་ཡིན་ཞེས་ཟེར་བའི་དོན་ཅི་ཡིན། དཀོན་མཆོག་གིས་དམ་པར་མཛད་ནས་འཇིག་རྟེན་དུ་མངགས་པ་དེ་ང་ཡིན།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3600" dirty="0">
                <a:solidFill>
                  <a:srgbClr val="777A7B"/>
                </a:solidFill>
                <a:latin typeface="Arial" panose="020B0604020202020204" pitchFamily="34" charset="0"/>
              </a:rPr>
              <a:t>36</a:t>
            </a:r>
            <a:r>
              <a:rPr lang="en-US" sz="3600" dirty="0">
                <a:solidFill>
                  <a:srgbClr val="121212"/>
                </a:solidFill>
                <a:latin typeface="Arial" panose="020B0604020202020204" pitchFamily="34" charset="0"/>
              </a:rPr>
              <a:t>…(If the scripture is true,) what about the one the Father set apart as his very own? What about this one the Father sent into the world? Why do you charge me with saying a very evil thing? Is it because I said, ‘I am God’s Son’?</a:t>
            </a:r>
            <a:endParaRPr lang="en-IN" sz="1600" dirty="0"/>
          </a:p>
        </p:txBody>
      </p:sp>
      <p:pic>
        <p:nvPicPr>
          <p:cNvPr id="6" name="Audio 5">
            <a:hlinkClick r:id="" action="ppaction://media"/>
            <a:extLst>
              <a:ext uri="{FF2B5EF4-FFF2-40B4-BE49-F238E27FC236}">
                <a16:creationId xmlns:a16="http://schemas.microsoft.com/office/drawing/2014/main" id="{A4162FCD-35DA-471F-EBF7-BFC7E85285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669"/>
    </mc:Choice>
    <mc:Fallback xmlns="">
      <p:transition spd="slow" advTm="1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900FB-2AF0-66ED-4709-46F71B2A0C3C}"/>
              </a:ext>
            </a:extLst>
          </p:cNvPr>
          <p:cNvPicPr>
            <a:picLocks noChangeAspect="1"/>
          </p:cNvPicPr>
          <p:nvPr/>
        </p:nvPicPr>
        <p:blipFill>
          <a:blip r:embed="rId2"/>
          <a:stretch>
            <a:fillRect/>
          </a:stretch>
        </p:blipFill>
        <p:spPr>
          <a:xfrm>
            <a:off x="-1" y="1"/>
            <a:ext cx="12226697" cy="6858000"/>
          </a:xfrm>
          <a:prstGeom prst="rect">
            <a:avLst/>
          </a:prstGeom>
        </p:spPr>
      </p:pic>
      <p:sp>
        <p:nvSpPr>
          <p:cNvPr id="3" name="TextBox 2">
            <a:extLst>
              <a:ext uri="{FF2B5EF4-FFF2-40B4-BE49-F238E27FC236}">
                <a16:creationId xmlns:a16="http://schemas.microsoft.com/office/drawing/2014/main" id="{F1527228-84A5-3AC8-D3C6-B0E9A9CF7F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895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ངས་ཡབ་ཀྱི་འཕྲིན་ལས་མ་བྱས་ན། ང་ལ་ཡིད་མ་ཆེས་ཤིག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འོན་ཀྱང་ངས་འཕྲིན་ལས་དེ་ཚོ་བྱས་ན། ཁྱོད་ཚོས་ང་ལ་ཡིད་མི་ཆེས་ཀྱང༌། འཕྲིན་ལས་དེ་ཚོར་ཡིད་ཆེས་ཤིག དེ་ནས་ཡབ་ངའི་ནང་ན་ཡོད་པ་དང༌། ང་ཡབ་ཀྱི་ནང་ན་ཡོད་པར་ཤེས་པར་འགྱུར་”ཞེས་གསུངས།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37</a:t>
            </a:r>
            <a:r>
              <a:rPr lang="en-US" sz="4000" dirty="0">
                <a:solidFill>
                  <a:srgbClr val="121212"/>
                </a:solidFill>
                <a:latin typeface="Arial" panose="020B0604020202020204" pitchFamily="34" charset="0"/>
              </a:rPr>
              <a:t>Don’t believe me unless I do the works of my Father. </a:t>
            </a:r>
            <a:r>
              <a:rPr lang="en-US" sz="4000" dirty="0">
                <a:solidFill>
                  <a:srgbClr val="777A7B"/>
                </a:solidFill>
                <a:latin typeface="Arial" panose="020B0604020202020204" pitchFamily="34" charset="0"/>
              </a:rPr>
              <a:t>38</a:t>
            </a:r>
            <a:r>
              <a:rPr lang="en-US" sz="4000" dirty="0">
                <a:solidFill>
                  <a:srgbClr val="121212"/>
                </a:solidFill>
                <a:latin typeface="Arial" panose="020B0604020202020204" pitchFamily="34" charset="0"/>
              </a:rPr>
              <a:t>But what if I do them? Even if you don’t believe me, believe these works. Then you will know and understand that the Father is in me and I am in the Father.”</a:t>
            </a:r>
            <a:endParaRPr lang="en-IN" dirty="0"/>
          </a:p>
        </p:txBody>
      </p:sp>
      <p:pic>
        <p:nvPicPr>
          <p:cNvPr id="5" name="Audio 4">
            <a:hlinkClick r:id="" action="ppaction://media"/>
            <a:extLst>
              <a:ext uri="{FF2B5EF4-FFF2-40B4-BE49-F238E27FC236}">
                <a16:creationId xmlns:a16="http://schemas.microsoft.com/office/drawing/2014/main" id="{A7CB49D5-036C-0D3D-FF67-C6C07C1D71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949"/>
    </mc:Choice>
    <mc:Fallback xmlns="">
      <p:transition spd="slow" advTm="16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B1CB1B-2C7F-E805-CCFE-165CB7FF3840}"/>
              </a:ext>
            </a:extLst>
          </p:cNvPr>
          <p:cNvPicPr>
            <a:picLocks noChangeAspect="1"/>
          </p:cNvPicPr>
          <p:nvPr/>
        </p:nvPicPr>
        <p:blipFill>
          <a:blip r:embed="rId2"/>
          <a:stretch>
            <a:fillRect/>
          </a:stretch>
        </p:blipFill>
        <p:spPr>
          <a:xfrm>
            <a:off x="-120930" y="1"/>
            <a:ext cx="12312930" cy="6858000"/>
          </a:xfrm>
          <a:prstGeom prst="rect">
            <a:avLst/>
          </a:prstGeom>
        </p:spPr>
      </p:pic>
      <p:sp>
        <p:nvSpPr>
          <p:cNvPr id="2" name="TextBox 1">
            <a:extLst>
              <a:ext uri="{FF2B5EF4-FFF2-40B4-BE49-F238E27FC236}">
                <a16:creationId xmlns:a16="http://schemas.microsoft.com/office/drawing/2014/main" id="{FB9A1B6D-94A1-758A-69FF-B2681922A41B}"/>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E5DE5-C272-5837-110C-CC882095EB45}"/>
              </a:ext>
            </a:extLst>
          </p:cNvPr>
          <p:cNvPicPr>
            <a:picLocks noChangeAspect="1"/>
          </p:cNvPicPr>
          <p:nvPr/>
        </p:nvPicPr>
        <p:blipFill>
          <a:blip r:embed="rId2"/>
          <a:stretch>
            <a:fillRect/>
          </a:stretch>
        </p:blipFill>
        <p:spPr>
          <a:xfrm>
            <a:off x="0" y="-33823"/>
            <a:ext cx="12192000" cy="6891823"/>
          </a:xfrm>
          <a:prstGeom prst="rect">
            <a:avLst/>
          </a:prstGeom>
        </p:spPr>
      </p:pic>
      <p:sp>
        <p:nvSpPr>
          <p:cNvPr id="2" name="TextBox 1">
            <a:extLst>
              <a:ext uri="{FF2B5EF4-FFF2-40B4-BE49-F238E27FC236}">
                <a16:creationId xmlns:a16="http://schemas.microsoft.com/office/drawing/2014/main" id="{0201B1A9-999F-B8BB-8191-37A413AE4C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དེ་རྗེས་ཡ་ཧུ་དཱ་པས་ཡང་བསྐྱར་ཡེ་ཤུ་འཛིན་རྒྱུ་འབད་ཀྱང༌། ཁོང་ཁོ་ཚོའི་ལག་ནས་ཐར་ཏེ་ཕེབས།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ཁོང་ཡང་བསྐྱར་ཡོར་དན་གཙང་པོའི་ཕར་</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ཕེབས་ནས་དེར་བཞུགས།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ཡང་ས་ཆ་དེར་མི་མང་པོས་ཡེ་ཤུ་ལ་དད་པ་བྱས་སོ།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39</a:t>
            </a:r>
            <a:r>
              <a:rPr lang="en-US" sz="4000" b="0" i="0" dirty="0">
                <a:solidFill>
                  <a:srgbClr val="121212"/>
                </a:solidFill>
                <a:effectLst/>
                <a:latin typeface="Arial" panose="020B0604020202020204" pitchFamily="34" charset="0"/>
              </a:rPr>
              <a:t>Again they tried to arrest him. But he escaped from them.</a:t>
            </a:r>
          </a:p>
          <a:p>
            <a:pPr algn="l"/>
            <a:r>
              <a:rPr lang="en-US" sz="4000" b="0" i="0" dirty="0">
                <a:solidFill>
                  <a:srgbClr val="777A7B"/>
                </a:solidFill>
                <a:effectLst/>
                <a:latin typeface="Arial" panose="020B0604020202020204" pitchFamily="34" charset="0"/>
              </a:rPr>
              <a:t>40</a:t>
            </a:r>
            <a:r>
              <a:rPr lang="en-US" sz="4000" b="0" i="0" dirty="0">
                <a:solidFill>
                  <a:srgbClr val="121212"/>
                </a:solidFill>
                <a:effectLst/>
                <a:latin typeface="Arial" panose="020B0604020202020204" pitchFamily="34" charset="0"/>
              </a:rPr>
              <a:t>Then Jesus went back across the Jordan River….</a:t>
            </a:r>
          </a:p>
          <a:p>
            <a:pPr algn="l"/>
            <a:r>
              <a:rPr lang="en-US" sz="4000" b="0" i="0" dirty="0">
                <a:solidFill>
                  <a:srgbClr val="777A7B"/>
                </a:solidFill>
                <a:effectLst/>
                <a:latin typeface="Arial" panose="020B0604020202020204" pitchFamily="34" charset="0"/>
              </a:rPr>
              <a:t>42</a:t>
            </a:r>
            <a:r>
              <a:rPr lang="en-US" sz="4000" b="0" i="0" dirty="0">
                <a:solidFill>
                  <a:srgbClr val="121212"/>
                </a:solidFill>
                <a:effectLst/>
                <a:latin typeface="Arial" panose="020B0604020202020204" pitchFamily="34" charset="0"/>
              </a:rPr>
              <a:t>And in that place many believed in Jesus.</a:t>
            </a:r>
          </a:p>
        </p:txBody>
      </p:sp>
      <p:pic>
        <p:nvPicPr>
          <p:cNvPr id="8" name="Audio 7">
            <a:hlinkClick r:id="" action="ppaction://media"/>
            <a:extLst>
              <a:ext uri="{FF2B5EF4-FFF2-40B4-BE49-F238E27FC236}">
                <a16:creationId xmlns:a16="http://schemas.microsoft.com/office/drawing/2014/main" id="{EC0A2EDE-6A78-D6C0-3125-895AEC0797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682"/>
    </mc:Choice>
    <mc:Fallback xmlns="">
      <p:transition spd="slow" advTm="1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15915-C9B3-3323-37F2-8E415C81F5DB}"/>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29387BEB-70FE-C267-C9C7-512F9DE567E4}"/>
              </a:ext>
            </a:extLst>
          </p:cNvPr>
          <p:cNvSpPr txBox="1"/>
          <p:nvPr/>
        </p:nvSpPr>
        <p:spPr>
          <a:xfrm>
            <a:off x="498883" y="330704"/>
            <a:ext cx="3670781"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10</a:t>
            </a:r>
          </a:p>
          <a:p>
            <a:r>
              <a:rPr lang="bo-CN" sz="8000" b="1" i="0" dirty="0">
                <a:solidFill>
                  <a:srgbClr val="121212"/>
                </a:solidFill>
                <a:effectLst/>
                <a:latin typeface="Arial" panose="020B0604020202020204" pitchFamily="34" charset="0"/>
              </a:rPr>
              <a:t>ཡ་ཧུ་དཱ་པ་ཚོས་ཡེ་ཤུ་ལ་རྡོ་རུབ་གཏོང་བ།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Jewish leaders try to stone Jesus - John 10:22-42 </a:t>
            </a:r>
            <a:endParaRPr lang="en-IN" dirty="0"/>
          </a:p>
        </p:txBody>
      </p:sp>
      <p:pic>
        <p:nvPicPr>
          <p:cNvPr id="2" name="Audio 1">
            <a:hlinkClick r:id="" action="ppaction://media"/>
            <a:extLst>
              <a:ext uri="{FF2B5EF4-FFF2-40B4-BE49-F238E27FC236}">
                <a16:creationId xmlns:a16="http://schemas.microsoft.com/office/drawing/2014/main" id="{FCA2E754-D767-C0AE-3FAD-AB696F9A63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862"/>
    </mc:Choice>
    <mc:Fallback xmlns="">
      <p:transition spd="slow" advTm="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849CB-FFEC-5D4D-8310-C466864424B0}"/>
              </a:ext>
            </a:extLst>
          </p:cNvPr>
          <p:cNvPicPr>
            <a:picLocks noChangeAspect="1"/>
          </p:cNvPicPr>
          <p:nvPr/>
        </p:nvPicPr>
        <p:blipFill>
          <a:blip r:embed="rId2"/>
          <a:stretch>
            <a:fillRect/>
          </a:stretch>
        </p:blipFill>
        <p:spPr>
          <a:xfrm>
            <a:off x="-120930" y="1"/>
            <a:ext cx="12312930" cy="6858000"/>
          </a:xfrm>
          <a:prstGeom prst="rect">
            <a:avLst/>
          </a:prstGeom>
        </p:spPr>
      </p:pic>
      <p:sp>
        <p:nvSpPr>
          <p:cNvPr id="3" name="TextBox 2">
            <a:extLst>
              <a:ext uri="{FF2B5EF4-FFF2-40B4-BE49-F238E27FC236}">
                <a16:creationId xmlns:a16="http://schemas.microsoft.com/office/drawing/2014/main" id="{B5BA1A26-F7C5-9425-2E1C-DA5983FF95C4}"/>
              </a:ext>
            </a:extLst>
          </p:cNvPr>
          <p:cNvSpPr txBox="1"/>
          <p:nvPr/>
        </p:nvSpPr>
        <p:spPr>
          <a:xfrm>
            <a:off x="7851648" y="0"/>
            <a:ext cx="3657600" cy="4271634"/>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ཡོ་ཧ་ནན 10</a:t>
            </a:r>
          </a:p>
          <a:p>
            <a:r>
              <a:rPr lang="bo-CN" sz="8000" b="1" i="0" dirty="0">
                <a:solidFill>
                  <a:schemeClr val="bg1"/>
                </a:solidFill>
                <a:effectLst/>
                <a:latin typeface="Arial" panose="020B0604020202020204" pitchFamily="34" charset="0"/>
              </a:rPr>
              <a:t>ཡ་ཧུ་དཱ་པ་ཚོས་ཡེ་ཤུ་ལ་རྡོ་རུབ་གཏོང་བ། </a:t>
            </a:r>
            <a:endParaRPr lang="en-IN" sz="8000" b="1"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ཡ་ཧུ་དཱ་པ་ཡིས་ཁོང་བསྐོར་ཏེ་“ཁྱེད་ཀྱིས་ཇི་ཙམ་བར་དུ་ང་ཚོར་ཐེ་ཚོམ་སྐྱེ་རུ་འཇུག ཁྱེད་ནི་སྐྱབས་མགོན་མཱ་ཤི་ཀ་ཡིན་ན་གསལ་པོར་ཤོད་ཅིག་”ཅེས་ཞུས།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23</a:t>
            </a:r>
            <a:r>
              <a:rPr lang="en-US" sz="4000" dirty="0">
                <a:solidFill>
                  <a:srgbClr val="121212"/>
                </a:solidFill>
                <a:latin typeface="Arial" panose="020B0604020202020204" pitchFamily="34" charset="0"/>
              </a:rPr>
              <a:t>Jesus was in the temple courtyard… </a:t>
            </a:r>
            <a:r>
              <a:rPr lang="en-US" sz="4000" dirty="0">
                <a:solidFill>
                  <a:srgbClr val="777A7B"/>
                </a:solidFill>
                <a:latin typeface="Arial" panose="020B0604020202020204" pitchFamily="34" charset="0"/>
              </a:rPr>
              <a:t>24</a:t>
            </a:r>
            <a:r>
              <a:rPr lang="en-US" sz="4000" dirty="0">
                <a:solidFill>
                  <a:srgbClr val="121212"/>
                </a:solidFill>
                <a:latin typeface="Arial" panose="020B0604020202020204" pitchFamily="34" charset="0"/>
              </a:rPr>
              <a:t>The Jews who were gathered there around Jesus spoke to him. They said, “How long will you keep us waiting? If you are the Messiah, tell us plainly.”</a:t>
            </a:r>
            <a:endParaRPr lang="en-IN" dirty="0"/>
          </a:p>
        </p:txBody>
      </p:sp>
      <p:pic>
        <p:nvPicPr>
          <p:cNvPr id="6" name="Audio 5">
            <a:hlinkClick r:id="" action="ppaction://media"/>
            <a:extLst>
              <a:ext uri="{FF2B5EF4-FFF2-40B4-BE49-F238E27FC236}">
                <a16:creationId xmlns:a16="http://schemas.microsoft.com/office/drawing/2014/main" id="{649E2EE8-765E-1D63-C65F-938DDC2969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993"/>
    </mc:Choice>
    <mc:Fallback xmlns="">
      <p:transition spd="slow" advTm="1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456E9-252E-31A4-98E7-CBBC627841D3}"/>
              </a:ext>
            </a:extLst>
          </p:cNvPr>
          <p:cNvPicPr>
            <a:picLocks noChangeAspect="1"/>
          </p:cNvPicPr>
          <p:nvPr/>
        </p:nvPicPr>
        <p:blipFill>
          <a:blip r:embed="rId2"/>
          <a:stretch>
            <a:fillRect/>
          </a:stretch>
        </p:blipFill>
        <p:spPr>
          <a:xfrm>
            <a:off x="0" y="-106069"/>
            <a:ext cx="12192000" cy="6964070"/>
          </a:xfrm>
          <a:prstGeom prst="rect">
            <a:avLst/>
          </a:prstGeom>
        </p:spPr>
      </p:pic>
      <p:sp>
        <p:nvSpPr>
          <p:cNvPr id="2" name="TextBox 1">
            <a:extLst>
              <a:ext uri="{FF2B5EF4-FFF2-40B4-BE49-F238E27FC236}">
                <a16:creationId xmlns:a16="http://schemas.microsoft.com/office/drawing/2014/main" id="{17597CDF-807F-6073-7840-A49629386DE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ཡེ་ཤུས་“ངས་ཁྱོད་ཚོར་བཤད་ཟིན་ཡང་ཁྱོད་ཚོས་ཡིད་མི་ཆེས། ངས་ངའི་ཡབ་ཀྱི་མཚན་ཐོག་ནས་བྱས་པའི་ལས་ཀྱིས་ང་ལ་དཔང་པོ་བྱེད།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འོན་ཀྱང་ཁྱོད་ཚོ་ནི་ངའི་ལུག་མ་ཡིན་པས་ང་ལ་ཡིད་མི་ཆེས།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25</a:t>
            </a:r>
            <a:r>
              <a:rPr lang="en-US" sz="4400" dirty="0">
                <a:solidFill>
                  <a:srgbClr val="121212"/>
                </a:solidFill>
                <a:latin typeface="Arial" panose="020B0604020202020204" pitchFamily="34" charset="0"/>
              </a:rPr>
              <a:t>Jesus answered, “I did tell you. But you do not believe. The works that I do in my Father’s name are a witness for me. </a:t>
            </a:r>
            <a:r>
              <a:rPr lang="en-US" sz="4400" dirty="0">
                <a:solidFill>
                  <a:srgbClr val="777A7B"/>
                </a:solidFill>
                <a:latin typeface="Arial" panose="020B0604020202020204" pitchFamily="34" charset="0"/>
              </a:rPr>
              <a:t>26</a:t>
            </a:r>
            <a:r>
              <a:rPr lang="en-US" sz="4400" dirty="0">
                <a:solidFill>
                  <a:srgbClr val="121212"/>
                </a:solidFill>
                <a:latin typeface="Arial" panose="020B0604020202020204" pitchFamily="34" charset="0"/>
              </a:rPr>
              <a:t>But you do not believe, because you are not my sheep. </a:t>
            </a:r>
            <a:endParaRPr lang="en-IN" sz="4400" dirty="0"/>
          </a:p>
        </p:txBody>
      </p:sp>
      <p:pic>
        <p:nvPicPr>
          <p:cNvPr id="2" name="Audio 1">
            <a:hlinkClick r:id="" action="ppaction://media"/>
            <a:extLst>
              <a:ext uri="{FF2B5EF4-FFF2-40B4-BE49-F238E27FC236}">
                <a16:creationId xmlns:a16="http://schemas.microsoft.com/office/drawing/2014/main" id="{2CB893A7-F796-A941-193C-B186961494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215"/>
    </mc:Choice>
    <mc:Fallback xmlns="">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0F2C2-0E60-87F4-EDC5-7DC9893E4DBA}"/>
              </a:ext>
            </a:extLst>
          </p:cNvPr>
          <p:cNvPicPr>
            <a:picLocks noChangeAspect="1"/>
          </p:cNvPicPr>
          <p:nvPr/>
        </p:nvPicPr>
        <p:blipFill>
          <a:blip r:embed="rId2"/>
          <a:stretch>
            <a:fillRect/>
          </a:stretch>
        </p:blipFill>
        <p:spPr>
          <a:xfrm>
            <a:off x="0" y="0"/>
            <a:ext cx="12192000" cy="7143047"/>
          </a:xfrm>
          <a:prstGeom prst="rect">
            <a:avLst/>
          </a:prstGeom>
        </p:spPr>
      </p:pic>
      <p:sp>
        <p:nvSpPr>
          <p:cNvPr id="2" name="TextBox 1">
            <a:extLst>
              <a:ext uri="{FF2B5EF4-FFF2-40B4-BE49-F238E27FC236}">
                <a16:creationId xmlns:a16="http://schemas.microsoft.com/office/drawing/2014/main" id="{74621233-8767-3E5B-89AA-3AEA0758D1C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ངའི་ལུག་ངའི་སྐད་ལ་ཉན། ངས་དེ་ཚོ་ངོ་ཤེས་ཤིང་དེ་ཚོ་ངའི་རྗེས་སུ་འབྲང༌།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ཡང་ངས་དེ་ཚོར་དཔག་ཏུ་མེད་པའི་ཚེ་སྦྱིན་ཞིང་དེ་ཚོ་ནམ་ཡང་འཇིག་པར་མི་འགྱུར། སུས་ཀྱང་ངའི་ལག་ནས་འཕྲོག་མི་སྲིད།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a:t>
            </a:r>
            <a:r>
              <a:rPr lang="en-US" sz="4000" dirty="0">
                <a:solidFill>
                  <a:srgbClr val="121212"/>
                </a:solidFill>
                <a:latin typeface="Arial" panose="020B0604020202020204" pitchFamily="34" charset="0"/>
              </a:rPr>
              <a:t>My sheep listen to my voice. I know them, and they follow me. </a:t>
            </a:r>
            <a:r>
              <a:rPr lang="en-US" sz="4000" dirty="0">
                <a:solidFill>
                  <a:srgbClr val="777A7B"/>
                </a:solidFill>
                <a:latin typeface="Arial" panose="020B0604020202020204" pitchFamily="34" charset="0"/>
              </a:rPr>
              <a:t>28</a:t>
            </a:r>
            <a:r>
              <a:rPr lang="en-US" sz="4000" dirty="0">
                <a:solidFill>
                  <a:srgbClr val="121212"/>
                </a:solidFill>
                <a:latin typeface="Arial" panose="020B0604020202020204" pitchFamily="34" charset="0"/>
              </a:rPr>
              <a:t>I give them eternal life, and they will never die. No one will steal them out of my hand. </a:t>
            </a:r>
            <a:endParaRPr lang="en-IN" dirty="0"/>
          </a:p>
        </p:txBody>
      </p:sp>
      <p:pic>
        <p:nvPicPr>
          <p:cNvPr id="2" name="Audio 1">
            <a:hlinkClick r:id="" action="ppaction://media"/>
            <a:extLst>
              <a:ext uri="{FF2B5EF4-FFF2-40B4-BE49-F238E27FC236}">
                <a16:creationId xmlns:a16="http://schemas.microsoft.com/office/drawing/2014/main" id="{8987FF97-77E9-BE9E-5F44-B3AA30D995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725"/>
    </mc:Choice>
    <mc:Fallback xmlns="">
      <p:transition spd="slow" advTm="16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1187</Words>
  <Application>Microsoft Office PowerPoint</Application>
  <PresentationFormat>Widescreen</PresentationFormat>
  <Paragraphs>55</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2025-05-01T12:11:00Z</dcterms:modified>
</cp:coreProperties>
</file>