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7EA5B-513A-4B6D-8237-9AC76D0A8291}" v="8" dt="2025-04-16T10:15:44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0" d="100"/>
          <a:sy n="60" d="100"/>
        </p:scale>
        <p:origin x="84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0A7EA5B-513A-4B6D-8237-9AC76D0A8291}"/>
    <pc:docChg chg="custSel modSld">
      <pc:chgData name="Alfred Smith" userId="3c60a3631c0db8ad" providerId="LiveId" clId="{B0A7EA5B-513A-4B6D-8237-9AC76D0A8291}" dt="2025-04-16T10:15:44.080" v="13"/>
      <pc:docMkLst>
        <pc:docMk/>
      </pc:docMkLst>
      <pc:sldChg chg="addSp delSp modSp">
        <pc:chgData name="Alfred Smith" userId="3c60a3631c0db8ad" providerId="LiveId" clId="{B0A7EA5B-513A-4B6D-8237-9AC76D0A8291}" dt="2025-04-16T10:14:08.836" v="0"/>
        <pc:sldMkLst>
          <pc:docMk/>
          <pc:sldMk cId="1499918570" sldId="257"/>
        </pc:sldMkLst>
        <pc:spChg chg="del">
          <ac:chgData name="Alfred Smith" userId="3c60a3631c0db8ad" providerId="LiveId" clId="{B0A7EA5B-513A-4B6D-8237-9AC76D0A8291}" dt="2025-04-16T10:14:08.836" v="0"/>
          <ac:spMkLst>
            <pc:docMk/>
            <pc:sldMk cId="1499918570" sldId="257"/>
            <ac:spMk id="3" creationId="{0228937D-0D81-2DA1-1C55-FD99B23FE1AE}"/>
          </ac:spMkLst>
        </pc:spChg>
        <pc:spChg chg="add mod">
          <ac:chgData name="Alfred Smith" userId="3c60a3631c0db8ad" providerId="LiveId" clId="{B0A7EA5B-513A-4B6D-8237-9AC76D0A8291}" dt="2025-04-16T10:14:08.836" v="0"/>
          <ac:spMkLst>
            <pc:docMk/>
            <pc:sldMk cId="1499918570" sldId="257"/>
            <ac:spMk id="5" creationId="{31F2FBBB-F650-A629-C866-A84AB886C716}"/>
          </ac:spMkLst>
        </pc:spChg>
      </pc:sldChg>
      <pc:sldChg chg="addSp delSp modSp mod">
        <pc:chgData name="Alfred Smith" userId="3c60a3631c0db8ad" providerId="LiveId" clId="{B0A7EA5B-513A-4B6D-8237-9AC76D0A8291}" dt="2025-04-16T10:14:55.955" v="3"/>
        <pc:sldMkLst>
          <pc:docMk/>
          <pc:sldMk cId="2346136586" sldId="260"/>
        </pc:sldMkLst>
        <pc:spChg chg="add mod">
          <ac:chgData name="Alfred Smith" userId="3c60a3631c0db8ad" providerId="LiveId" clId="{B0A7EA5B-513A-4B6D-8237-9AC76D0A8291}" dt="2025-04-16T10:14:55.955" v="3"/>
          <ac:spMkLst>
            <pc:docMk/>
            <pc:sldMk cId="2346136586" sldId="260"/>
            <ac:spMk id="2" creationId="{667DCC44-2C5A-A6B7-69D3-7661B3A8FA5C}"/>
          </ac:spMkLst>
        </pc:spChg>
        <pc:spChg chg="del">
          <ac:chgData name="Alfred Smith" userId="3c60a3631c0db8ad" providerId="LiveId" clId="{B0A7EA5B-513A-4B6D-8237-9AC76D0A8291}" dt="2025-04-16T10:14:55.431" v="2" actId="478"/>
          <ac:spMkLst>
            <pc:docMk/>
            <pc:sldMk cId="2346136586" sldId="260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4:55.431" v="2" actId="478"/>
          <ac:spMkLst>
            <pc:docMk/>
            <pc:sldMk cId="2346136586" sldId="260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4:55.955" v="3"/>
          <ac:spMkLst>
            <pc:docMk/>
            <pc:sldMk cId="2346136586" sldId="260"/>
            <ac:spMk id="5" creationId="{535173EE-13C9-C108-8034-944543CFD3F2}"/>
          </ac:spMkLst>
        </pc:spChg>
      </pc:sldChg>
      <pc:sldChg chg="addSp delSp modSp mod">
        <pc:chgData name="Alfred Smith" userId="3c60a3631c0db8ad" providerId="LiveId" clId="{B0A7EA5B-513A-4B6D-8237-9AC76D0A8291}" dt="2025-04-16T10:15:04.199" v="5"/>
        <pc:sldMkLst>
          <pc:docMk/>
          <pc:sldMk cId="4037329247" sldId="261"/>
        </pc:sldMkLst>
        <pc:spChg chg="add mod">
          <ac:chgData name="Alfred Smith" userId="3c60a3631c0db8ad" providerId="LiveId" clId="{B0A7EA5B-513A-4B6D-8237-9AC76D0A8291}" dt="2025-04-16T10:15:04.199" v="5"/>
          <ac:spMkLst>
            <pc:docMk/>
            <pc:sldMk cId="4037329247" sldId="261"/>
            <ac:spMk id="2" creationId="{AE1A3EE7-55D1-7369-34CF-74BD479C7E55}"/>
          </ac:spMkLst>
        </pc:spChg>
        <pc:spChg chg="del">
          <ac:chgData name="Alfred Smith" userId="3c60a3631c0db8ad" providerId="LiveId" clId="{B0A7EA5B-513A-4B6D-8237-9AC76D0A8291}" dt="2025-04-16T10:15:03.667" v="4" actId="478"/>
          <ac:spMkLst>
            <pc:docMk/>
            <pc:sldMk cId="4037329247" sldId="261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5:03.667" v="4" actId="478"/>
          <ac:spMkLst>
            <pc:docMk/>
            <pc:sldMk cId="4037329247" sldId="261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5:04.199" v="5"/>
          <ac:spMkLst>
            <pc:docMk/>
            <pc:sldMk cId="4037329247" sldId="261"/>
            <ac:spMk id="6" creationId="{B5B54841-0C46-5E6E-046C-7F6B54D1900B}"/>
          </ac:spMkLst>
        </pc:spChg>
      </pc:sldChg>
      <pc:sldChg chg="addSp delSp modSp mod">
        <pc:chgData name="Alfred Smith" userId="3c60a3631c0db8ad" providerId="LiveId" clId="{B0A7EA5B-513A-4B6D-8237-9AC76D0A8291}" dt="2025-04-16T10:15:12.061" v="7"/>
        <pc:sldMkLst>
          <pc:docMk/>
          <pc:sldMk cId="1909638311" sldId="262"/>
        </pc:sldMkLst>
        <pc:spChg chg="add mod">
          <ac:chgData name="Alfred Smith" userId="3c60a3631c0db8ad" providerId="LiveId" clId="{B0A7EA5B-513A-4B6D-8237-9AC76D0A8291}" dt="2025-04-16T10:15:12.061" v="7"/>
          <ac:spMkLst>
            <pc:docMk/>
            <pc:sldMk cId="1909638311" sldId="262"/>
            <ac:spMk id="2" creationId="{09943596-6677-9415-DABC-D57D826D1147}"/>
          </ac:spMkLst>
        </pc:spChg>
        <pc:spChg chg="del">
          <ac:chgData name="Alfred Smith" userId="3c60a3631c0db8ad" providerId="LiveId" clId="{B0A7EA5B-513A-4B6D-8237-9AC76D0A8291}" dt="2025-04-16T10:15:11.577" v="6" actId="478"/>
          <ac:spMkLst>
            <pc:docMk/>
            <pc:sldMk cId="1909638311" sldId="262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5:11.577" v="6" actId="478"/>
          <ac:spMkLst>
            <pc:docMk/>
            <pc:sldMk cId="1909638311" sldId="262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5:12.061" v="7"/>
          <ac:spMkLst>
            <pc:docMk/>
            <pc:sldMk cId="1909638311" sldId="262"/>
            <ac:spMk id="6" creationId="{B7E0F7D3-ADBA-2A7A-C021-2CDE714050E9}"/>
          </ac:spMkLst>
        </pc:spChg>
      </pc:sldChg>
      <pc:sldChg chg="addSp delSp modSp mod">
        <pc:chgData name="Alfred Smith" userId="3c60a3631c0db8ad" providerId="LiveId" clId="{B0A7EA5B-513A-4B6D-8237-9AC76D0A8291}" dt="2025-04-16T10:15:23.233" v="9"/>
        <pc:sldMkLst>
          <pc:docMk/>
          <pc:sldMk cId="641208035" sldId="263"/>
        </pc:sldMkLst>
        <pc:spChg chg="add mod">
          <ac:chgData name="Alfred Smith" userId="3c60a3631c0db8ad" providerId="LiveId" clId="{B0A7EA5B-513A-4B6D-8237-9AC76D0A8291}" dt="2025-04-16T10:15:23.233" v="9"/>
          <ac:spMkLst>
            <pc:docMk/>
            <pc:sldMk cId="641208035" sldId="263"/>
            <ac:spMk id="2" creationId="{C517BA94-9E45-293E-3159-FFB35C85F68B}"/>
          </ac:spMkLst>
        </pc:spChg>
        <pc:spChg chg="del">
          <ac:chgData name="Alfred Smith" userId="3c60a3631c0db8ad" providerId="LiveId" clId="{B0A7EA5B-513A-4B6D-8237-9AC76D0A8291}" dt="2025-04-16T10:15:22.750" v="8" actId="478"/>
          <ac:spMkLst>
            <pc:docMk/>
            <pc:sldMk cId="641208035" sldId="263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5:22.750" v="8" actId="478"/>
          <ac:spMkLst>
            <pc:docMk/>
            <pc:sldMk cId="641208035" sldId="263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5:23.233" v="9"/>
          <ac:spMkLst>
            <pc:docMk/>
            <pc:sldMk cId="641208035" sldId="263"/>
            <ac:spMk id="6" creationId="{64114A4C-3870-5B4E-00C1-F2AE78FCF12D}"/>
          </ac:spMkLst>
        </pc:spChg>
      </pc:sldChg>
      <pc:sldChg chg="addSp delSp modSp mod">
        <pc:chgData name="Alfred Smith" userId="3c60a3631c0db8ad" providerId="LiveId" clId="{B0A7EA5B-513A-4B6D-8237-9AC76D0A8291}" dt="2025-04-16T10:15:31.361" v="11"/>
        <pc:sldMkLst>
          <pc:docMk/>
          <pc:sldMk cId="4044745628" sldId="264"/>
        </pc:sldMkLst>
        <pc:spChg chg="del">
          <ac:chgData name="Alfred Smith" userId="3c60a3631c0db8ad" providerId="LiveId" clId="{B0A7EA5B-513A-4B6D-8237-9AC76D0A8291}" dt="2025-04-16T10:15:30.857" v="10" actId="478"/>
          <ac:spMkLst>
            <pc:docMk/>
            <pc:sldMk cId="4044745628" sldId="264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5:30.857" v="10" actId="478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5:31.361" v="11"/>
          <ac:spMkLst>
            <pc:docMk/>
            <pc:sldMk cId="4044745628" sldId="264"/>
            <ac:spMk id="5" creationId="{43C651C3-B691-4207-EE04-260E1F569B2D}"/>
          </ac:spMkLst>
        </pc:spChg>
        <pc:spChg chg="add mod">
          <ac:chgData name="Alfred Smith" userId="3c60a3631c0db8ad" providerId="LiveId" clId="{B0A7EA5B-513A-4B6D-8237-9AC76D0A8291}" dt="2025-04-16T10:15:31.361" v="11"/>
          <ac:spMkLst>
            <pc:docMk/>
            <pc:sldMk cId="4044745628" sldId="264"/>
            <ac:spMk id="6" creationId="{24ACF3C3-CECE-5B44-37A7-95DBEA7D642F}"/>
          </ac:spMkLst>
        </pc:spChg>
      </pc:sldChg>
      <pc:sldChg chg="addSp delSp modSp mod">
        <pc:chgData name="Alfred Smith" userId="3c60a3631c0db8ad" providerId="LiveId" clId="{B0A7EA5B-513A-4B6D-8237-9AC76D0A8291}" dt="2025-04-16T10:15:44.080" v="13"/>
        <pc:sldMkLst>
          <pc:docMk/>
          <pc:sldMk cId="978260341" sldId="265"/>
        </pc:sldMkLst>
        <pc:spChg chg="add mod">
          <ac:chgData name="Alfred Smith" userId="3c60a3631c0db8ad" providerId="LiveId" clId="{B0A7EA5B-513A-4B6D-8237-9AC76D0A8291}" dt="2025-04-16T10:15:44.080" v="13"/>
          <ac:spMkLst>
            <pc:docMk/>
            <pc:sldMk cId="978260341" sldId="265"/>
            <ac:spMk id="2" creationId="{555CB518-CF0B-CE2B-88B3-9DA5356E3A7F}"/>
          </ac:spMkLst>
        </pc:spChg>
        <pc:spChg chg="del">
          <ac:chgData name="Alfred Smith" userId="3c60a3631c0db8ad" providerId="LiveId" clId="{B0A7EA5B-513A-4B6D-8237-9AC76D0A8291}" dt="2025-04-16T10:15:43.585" v="12" actId="478"/>
          <ac:spMkLst>
            <pc:docMk/>
            <pc:sldMk cId="978260341" sldId="265"/>
            <ac:spMk id="3" creationId="{A58184BD-88F1-BA02-40C1-D8403D0EEC0D}"/>
          </ac:spMkLst>
        </pc:spChg>
        <pc:spChg chg="del">
          <ac:chgData name="Alfred Smith" userId="3c60a3631c0db8ad" providerId="LiveId" clId="{B0A7EA5B-513A-4B6D-8237-9AC76D0A8291}" dt="2025-04-16T10:15:43.585" v="12" actId="478"/>
          <ac:spMkLst>
            <pc:docMk/>
            <pc:sldMk cId="978260341" sldId="265"/>
            <ac:spMk id="4" creationId="{EE2AC625-9141-A801-F431-DD5F79396320}"/>
          </ac:spMkLst>
        </pc:spChg>
        <pc:spChg chg="add mod">
          <ac:chgData name="Alfred Smith" userId="3c60a3631c0db8ad" providerId="LiveId" clId="{B0A7EA5B-513A-4B6D-8237-9AC76D0A8291}" dt="2025-04-16T10:15:44.080" v="13"/>
          <ac:spMkLst>
            <pc:docMk/>
            <pc:sldMk cId="978260341" sldId="265"/>
            <ac:spMk id="6" creationId="{D7190D23-9BBB-06DE-2B66-7775F718468E}"/>
          </ac:spMkLst>
        </pc:spChg>
      </pc:sldChg>
      <pc:sldChg chg="addSp modSp">
        <pc:chgData name="Alfred Smith" userId="3c60a3631c0db8ad" providerId="LiveId" clId="{B0A7EA5B-513A-4B6D-8237-9AC76D0A8291}" dt="2025-04-16T10:14:46.654" v="1"/>
        <pc:sldMkLst>
          <pc:docMk/>
          <pc:sldMk cId="4120481681" sldId="270"/>
        </pc:sldMkLst>
        <pc:spChg chg="add mod">
          <ac:chgData name="Alfred Smith" userId="3c60a3631c0db8ad" providerId="LiveId" clId="{B0A7EA5B-513A-4B6D-8237-9AC76D0A8291}" dt="2025-04-16T10:14:46.654" v="1"/>
          <ac:spMkLst>
            <pc:docMk/>
            <pc:sldMk cId="4120481681" sldId="270"/>
            <ac:spMk id="4" creationId="{2B92A0CE-CE24-8EED-475C-D731C7B9B7AD}"/>
          </ac:spMkLst>
        </pc:spChg>
      </pc:sldChg>
    </pc:docChg>
  </pc:docChgLst>
  <pc:docChgLst>
    <pc:chgData name="Leonie Smith" userId="fed1330f33f5650e" providerId="LiveId" clId="{F96401DA-2C48-4ACC-A90E-76A54536C19F}"/>
    <pc:docChg chg="custSel modSld">
      <pc:chgData name="Leonie Smith" userId="fed1330f33f5650e" providerId="LiveId" clId="{F96401DA-2C48-4ACC-A90E-76A54536C19F}" dt="2022-12-05T06:10:51.024" v="59" actId="20577"/>
      <pc:docMkLst>
        <pc:docMk/>
      </pc:docMkLst>
      <pc:sldChg chg="addSp modSp modNotesTx">
        <pc:chgData name="Leonie Smith" userId="fed1330f33f5650e" providerId="LiveId" clId="{F96401DA-2C48-4ACC-A90E-76A54536C19F}" dt="2022-11-18T06:11:47.384" v="17" actId="5793"/>
        <pc:sldMkLst>
          <pc:docMk/>
          <pc:sldMk cId="1499918570" sldId="257"/>
        </pc:sldMkLst>
      </pc:sldChg>
      <pc:sldChg chg="addSp delSp modSp mod">
        <pc:chgData name="Leonie Smith" userId="fed1330f33f5650e" providerId="LiveId" clId="{F96401DA-2C48-4ACC-A90E-76A54536C19F}" dt="2022-12-05T06:07:47.670" v="35" actId="21"/>
        <pc:sldMkLst>
          <pc:docMk/>
          <pc:sldMk cId="3788111665" sldId="258"/>
        </pc:sldMkLst>
      </pc:sldChg>
      <pc:sldChg chg="addSp modSp mod">
        <pc:chgData name="Leonie Smith" userId="fed1330f33f5650e" providerId="LiveId" clId="{F96401DA-2C48-4ACC-A90E-76A54536C19F}" dt="2022-12-05T06:06:15.799" v="24" actId="113"/>
        <pc:sldMkLst>
          <pc:docMk/>
          <pc:sldMk cId="454763615" sldId="259"/>
        </pc:sldMkLst>
      </pc:sldChg>
      <pc:sldChg chg="addSp delSp modSp">
        <pc:chgData name="Leonie Smith" userId="fed1330f33f5650e" providerId="LiveId" clId="{F96401DA-2C48-4ACC-A90E-76A54536C19F}" dt="2022-11-17T06:09:49.349" v="4"/>
        <pc:sldMkLst>
          <pc:docMk/>
          <pc:sldMk cId="2346136586" sldId="260"/>
        </pc:sldMkLst>
      </pc:sldChg>
      <pc:sldChg chg="addSp delSp modSp">
        <pc:chgData name="Leonie Smith" userId="fed1330f33f5650e" providerId="LiveId" clId="{F96401DA-2C48-4ACC-A90E-76A54536C19F}" dt="2022-11-17T06:11:52.075" v="6"/>
        <pc:sldMkLst>
          <pc:docMk/>
          <pc:sldMk cId="4037329247" sldId="261"/>
        </pc:sldMkLst>
      </pc:sldChg>
      <pc:sldChg chg="addSp delSp modSp">
        <pc:chgData name="Leonie Smith" userId="fed1330f33f5650e" providerId="LiveId" clId="{F96401DA-2C48-4ACC-A90E-76A54536C19F}" dt="2022-11-17T06:16:18.261" v="8"/>
        <pc:sldMkLst>
          <pc:docMk/>
          <pc:sldMk cId="1909638311" sldId="262"/>
        </pc:sldMkLst>
      </pc:sldChg>
      <pc:sldChg chg="addSp delSp modSp">
        <pc:chgData name="Leonie Smith" userId="fed1330f33f5650e" providerId="LiveId" clId="{F96401DA-2C48-4ACC-A90E-76A54536C19F}" dt="2022-11-17T06:19:21.823" v="10"/>
        <pc:sldMkLst>
          <pc:docMk/>
          <pc:sldMk cId="641208035" sldId="263"/>
        </pc:sldMkLst>
      </pc:sldChg>
      <pc:sldChg chg="addSp modSp">
        <pc:chgData name="Leonie Smith" userId="fed1330f33f5650e" providerId="LiveId" clId="{F96401DA-2C48-4ACC-A90E-76A54536C19F}" dt="2022-11-17T06:19:57.807" v="11"/>
        <pc:sldMkLst>
          <pc:docMk/>
          <pc:sldMk cId="4044745628" sldId="264"/>
        </pc:sldMkLst>
      </pc:sldChg>
      <pc:sldChg chg="addSp delSp modSp">
        <pc:chgData name="Leonie Smith" userId="fed1330f33f5650e" providerId="LiveId" clId="{F96401DA-2C48-4ACC-A90E-76A54536C19F}" dt="2022-11-17T06:21:28.101" v="13"/>
        <pc:sldMkLst>
          <pc:docMk/>
          <pc:sldMk cId="978260341" sldId="265"/>
        </pc:sldMkLst>
      </pc:sldChg>
      <pc:sldChg chg="addSp modSp mod">
        <pc:chgData name="Leonie Smith" userId="fed1330f33f5650e" providerId="LiveId" clId="{F96401DA-2C48-4ACC-A90E-76A54536C19F}" dt="2022-12-05T06:07:35.893" v="33" actId="14100"/>
        <pc:sldMkLst>
          <pc:docMk/>
          <pc:sldMk cId="4120481681" sldId="270"/>
        </pc:sldMkLst>
      </pc:sldChg>
      <pc:sldChg chg="addSp modSp mod">
        <pc:chgData name="Leonie Smith" userId="fed1330f33f5650e" providerId="LiveId" clId="{F96401DA-2C48-4ACC-A90E-76A54536C19F}" dt="2022-12-05T06:09:49.953" v="49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F96401DA-2C48-4ACC-A90E-76A54536C19F}" dt="2022-12-05T06:10:00.143" v="51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F96401DA-2C48-4ACC-A90E-76A54536C19F}" dt="2022-12-05T06:10:11.436" v="53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F96401DA-2C48-4ACC-A90E-76A54536C19F}" dt="2022-12-05T06:10:22.102" v="55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F96401DA-2C48-4ACC-A90E-76A54536C19F}" dt="2022-12-05T06:10:33.372" v="57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F96401DA-2C48-4ACC-A90E-76A54536C19F}" dt="2022-12-05T06:10:51.024" v="59" actId="20577"/>
        <pc:sldMkLst>
          <pc:docMk/>
          <pc:sldMk cId="239037694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BE6922-AA6E-F6B7-C1BA-C138BDB9C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F2FBBB-F650-A629-C866-A84AB886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AF4FE-3763-02CD-B2D5-3E3DA47767D7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C9E091-E507-1539-FF05-EC96BAB95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7BA94-9E45-293E-3159-FFB35C85F68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35</a:t>
            </a:r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དེ་མ་ཐག་མི་དེའི་རྣ་བ་ཕྱེ་ཞིང་ལྕེའི་འཆིང་བ་ཡང་གྲོལ་ཏེ་སྐད་ཆ་གསལ་པོར་སྨྲས།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14A4C-3870-5B4E-00C1-F2AE78FCF12D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35Immediately the man’s ears were opened and his tongue was released, and he began to speak plainly.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0EA8B-03B1-B830-F3E2-B891F549F88D}"/>
              </a:ext>
            </a:extLst>
          </p:cNvPr>
          <p:cNvSpPr txBox="1"/>
          <p:nvPr/>
        </p:nvSpPr>
        <p:spPr>
          <a:xfrm>
            <a:off x="9528583" y="49072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F31D04-CEFC-3DCF-BA20-7C9E97918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651C3-B691-4207-EE04-260E1F569B2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དེ་ནས་ཡེ་ཤུས་ཁོ་ཚོར་དོན་འདི་མི་གཞན་སུ་ལའང་མ་ཤོད་ཅིག་ཅེས་བཀའ་གནང༌། འོན་ཀྱང་ཁོང་གིས་ཇི་ལྟར་བཀའ་གནང་ཡང་མི་དེ་ཚོས་དེ་བས་ཀྱང་མི་ཀུན་ལ་བསྒྲགས། 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CF3C3-CECE-5B44-37A7-95DBEA7D642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36Jesus ordered them not to tell anyone. But the more He ordered them, the more widely they proclaimed 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4"/>
    </mc:Choice>
    <mc:Fallback xmlns="">
      <p:transition spd="slow" advTm="1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96B2A-BB4A-3027-A024-F13E2F85B815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AEF414-B973-DDBC-18A5-679A551E5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CB518-CF0B-CE2B-88B3-9DA5356E3A7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37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མི་ཚོགས་རྣམས་ཤིན་ཏུ་ངོ་མཚར་བར་གྱུར་ནས་“ཁོང་གིས་ཐམས་ཅད་ལེགས་པར་མཛད་དེ། ཐ་ན་འོན་པ་རྣམས་ལ་ཐོས་པར་མཛད་ཅིང་སྐད་ཆ་ཤོད་མི་ཐུབ་པ་རྣམས་ཀྱང་བཤད་ཐུབ་པར་མཛད་”ཅེས་སྨྲས་སོ། །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90D23-9BBB-06DE-2B66-7775F718468E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37The people were utterly astonished and said, “He has done all things well! He makes even the deaf hear and the mute speak!”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92C3F-5BBE-B5AC-C0FD-470AB8D93A6B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DBFB6-A01E-E9BC-52BB-1464D6301F45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8282F4-2771-F0E7-4D20-DF976A949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4"/>
    </mc:Choice>
    <mc:Fallback xmlns="">
      <p:transition spd="slow" advTm="7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3606-E07A-4628-9451-E50DE71C66CA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B92A0CE-CE24-8EED-475C-D731C7B9B7AD}"/>
              </a:ext>
            </a:extLst>
          </p:cNvPr>
          <p:cNvSpPr txBox="1"/>
          <p:nvPr/>
        </p:nvSpPr>
        <p:spPr>
          <a:xfrm>
            <a:off x="646430" y="60112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190194-EF1E-2E4E-C11E-16544E66C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DCC44-2C5A-A6B7-69D3-7661B3A8FA5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32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མི་འགའ་ཞིག་གིས་རྣ་བ་འོན་ཞིང་སྐད་ཆ་ཡག་པོ་ཤོད་མི་ཐུབ་པའི་མི་ཞིག་ཡེ་ཤུའི་དྲུང་དུ་ཁྲིད་ཡོང་སྟེ། ཁོང་ལ་མི་དེའི་ལུས་སྟེང་ལ་ཕྱག་འཇོག་པར་ཞུ་བ་ཕུལ།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173EE-13C9-C108-8034-944543CFD3F2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800" dirty="0"/>
              <a:t> (One day)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 32Some people brought to Him a man who was deaf and hardly able to speak, and they begged Jesus to place His hand on him.</a:t>
            </a:r>
            <a:br>
              <a:rPr lang="en-US" sz="4400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0"/>
    </mc:Choice>
    <mc:Fallback xmlns="">
      <p:transition spd="slow" advTm="1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DD6C2-5EBD-710E-5096-C573DA8B1A5C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B318F2-77E2-91DF-EBCE-17171854E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A3EE7-55D1-7369-34CF-74BD479C7E5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33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ཡེ་ཤུས་མི་དེ་མི་ཚོགས་ཀྱི་ཁྲོད་ནས་ཟུར་དུ་ཁྲིད་དེ། ཁོང་གིས་ཕྱག་མཛུབ་ཁོའི་རྣ་བ་གཉིས་ལ་བཅུག་ཅིང་ལྗགས་ཆུ་གཏོར་ནས་ཁོའི་ལྕེ་ལ་རེག་པ་དང༌།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54841-0C46-5E6E-046C-7F6B54D1900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33So Jesus took him aside privately, away from the crowd, and put His fingers into the man’s ears. Then He spit and touched the man’s tongue.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2"/>
    </mc:Choice>
    <mc:Fallback xmlns="">
      <p:transition spd="slow" advTm="1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778DE-06EC-0EEB-090B-FEF794AC66D9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C8F4CEA-13AF-0ED7-6F99-BE4A93480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943596-6677-9415-DABC-D57D826D114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34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ཡང་དཀོན་མཆོག་གི་ཞིང་ཁམས་ལ་ཡར་གཟིགས་ཤིང་དབུགས་རིང་ཕྱུང་སྟེ་མི་དེ་ལ་“ཨེ་ཕ་ཐ་”ཞེས་གསུངས། དེའི་དོན་ནི་ཕྱེ་བར་གྱུར་ཞིག་ཅེས་པའོ། 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0F7D3-ADBA-2A7A-C021-2CDE714050E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34And looking up to heaven, He sighed deeply and said to him, “</a:t>
            </a:r>
            <a:r>
              <a:rPr lang="en-US" sz="4400" dirty="0" err="1">
                <a:solidFill>
                  <a:srgbClr val="777A7B"/>
                </a:solidFill>
                <a:latin typeface="Arial" panose="020B0604020202020204" pitchFamily="34" charset="0"/>
              </a:rPr>
              <a:t>Ephphatha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!” (which means, “Be opened!”).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734</Words>
  <Application>Microsoft Office PowerPoint</Application>
  <PresentationFormat>Widescreen</PresentationFormat>
  <Paragraphs>47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2025-04-16T10:15:48Z</dcterms:modified>
</cp:coreProperties>
</file>