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8" r:id="rId21"/>
    <p:sldId id="268" r:id="rId22"/>
    <p:sldId id="27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F9007E-B6AE-4481-BA78-5EF555446589}" v="1" dt="2025-05-02T06:29:57.8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7430" autoAdjust="0"/>
  </p:normalViewPr>
  <p:slideViewPr>
    <p:cSldViewPr snapToGrid="0">
      <p:cViewPr varScale="1">
        <p:scale>
          <a:sx n="69" d="100"/>
          <a:sy n="69" d="100"/>
        </p:scale>
        <p:origin x="672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31A6C729-845A-4781-89B1-63278141176D}"/>
    <pc:docChg chg="custSel modSld">
      <pc:chgData name="Alfred Smith" userId="3c60a3631c0db8ad" providerId="LiveId" clId="{31A6C729-845A-4781-89B1-63278141176D}" dt="2025-04-16T13:23:37.303" v="31"/>
      <pc:docMkLst>
        <pc:docMk/>
      </pc:docMkLst>
      <pc:sldChg chg="addSp delSp modSp mod">
        <pc:chgData name="Alfred Smith" userId="3c60a3631c0db8ad" providerId="LiveId" clId="{31A6C729-845A-4781-89B1-63278141176D}" dt="2025-04-16T13:20:01.290" v="1"/>
        <pc:sldMkLst>
          <pc:docMk/>
          <pc:sldMk cId="1499918570" sldId="257"/>
        </pc:sldMkLst>
        <pc:spChg chg="add mod">
          <ac:chgData name="Alfred Smith" userId="3c60a3631c0db8ad" providerId="LiveId" clId="{31A6C729-845A-4781-89B1-63278141176D}" dt="2025-04-16T13:20:01.290" v="1"/>
          <ac:spMkLst>
            <pc:docMk/>
            <pc:sldMk cId="1499918570" sldId="257"/>
            <ac:spMk id="5" creationId="{B8A9979F-80CE-FF24-090D-3CA3618C545F}"/>
          </ac:spMkLst>
        </pc:spChg>
      </pc:sldChg>
      <pc:sldChg chg="addSp modSp">
        <pc:chgData name="Alfred Smith" userId="3c60a3631c0db8ad" providerId="LiveId" clId="{31A6C729-845A-4781-89B1-63278141176D}" dt="2025-04-16T13:20:32.550" v="4"/>
        <pc:sldMkLst>
          <pc:docMk/>
          <pc:sldMk cId="3788111665" sldId="258"/>
        </pc:sldMkLst>
        <pc:spChg chg="add mod">
          <ac:chgData name="Alfred Smith" userId="3c60a3631c0db8ad" providerId="LiveId" clId="{31A6C729-845A-4781-89B1-63278141176D}" dt="2025-04-16T13:20:32.550" v="4"/>
          <ac:spMkLst>
            <pc:docMk/>
            <pc:sldMk cId="3788111665" sldId="258"/>
            <ac:spMk id="2" creationId="{ADC521E7-471C-8C87-19C2-055CD88AF9EC}"/>
          </ac:spMkLst>
        </pc:spChg>
      </pc:sldChg>
      <pc:sldChg chg="addSp delSp modSp mod">
        <pc:chgData name="Alfred Smith" userId="3c60a3631c0db8ad" providerId="LiveId" clId="{31A6C729-845A-4781-89B1-63278141176D}" dt="2025-04-16T13:20:43.858" v="6"/>
        <pc:sldMkLst>
          <pc:docMk/>
          <pc:sldMk cId="2346136586" sldId="260"/>
        </pc:sldMkLst>
        <pc:spChg chg="add mod">
          <ac:chgData name="Alfred Smith" userId="3c60a3631c0db8ad" providerId="LiveId" clId="{31A6C729-845A-4781-89B1-63278141176D}" dt="2025-04-16T13:20:43.858" v="6"/>
          <ac:spMkLst>
            <pc:docMk/>
            <pc:sldMk cId="2346136586" sldId="260"/>
            <ac:spMk id="5" creationId="{7E2089A2-7424-7DB5-70BB-E5E9E983B73A}"/>
          </ac:spMkLst>
        </pc:spChg>
        <pc:spChg chg="add mod">
          <ac:chgData name="Alfred Smith" userId="3c60a3631c0db8ad" providerId="LiveId" clId="{31A6C729-845A-4781-89B1-63278141176D}" dt="2025-04-16T13:20:43.858" v="6"/>
          <ac:spMkLst>
            <pc:docMk/>
            <pc:sldMk cId="2346136586" sldId="260"/>
            <ac:spMk id="6" creationId="{1F1379AA-AAD1-2B6C-1526-B143968C4530}"/>
          </ac:spMkLst>
        </pc:spChg>
      </pc:sldChg>
      <pc:sldChg chg="addSp delSp modSp mod">
        <pc:chgData name="Alfred Smith" userId="3c60a3631c0db8ad" providerId="LiveId" clId="{31A6C729-845A-4781-89B1-63278141176D}" dt="2025-04-16T13:21:01.840" v="9"/>
        <pc:sldMkLst>
          <pc:docMk/>
          <pc:sldMk cId="4037329247" sldId="261"/>
        </pc:sldMkLst>
        <pc:spChg chg="add mod">
          <ac:chgData name="Alfred Smith" userId="3c60a3631c0db8ad" providerId="LiveId" clId="{31A6C729-845A-4781-89B1-63278141176D}" dt="2025-04-16T13:21:01.840" v="9"/>
          <ac:spMkLst>
            <pc:docMk/>
            <pc:sldMk cId="4037329247" sldId="261"/>
            <ac:spMk id="2" creationId="{66D5924F-BA29-17A9-9889-DC3C89B4B088}"/>
          </ac:spMkLst>
        </pc:spChg>
        <pc:spChg chg="add mod">
          <ac:chgData name="Alfred Smith" userId="3c60a3631c0db8ad" providerId="LiveId" clId="{31A6C729-845A-4781-89B1-63278141176D}" dt="2025-04-16T13:21:01.840" v="9"/>
          <ac:spMkLst>
            <pc:docMk/>
            <pc:sldMk cId="4037329247" sldId="261"/>
            <ac:spMk id="5" creationId="{3914C58B-8A63-A271-DAC8-09E59564865C}"/>
          </ac:spMkLst>
        </pc:spChg>
      </pc:sldChg>
      <pc:sldChg chg="addSp delSp modSp mod">
        <pc:chgData name="Alfred Smith" userId="3c60a3631c0db8ad" providerId="LiveId" clId="{31A6C729-845A-4781-89B1-63278141176D}" dt="2025-04-16T13:21:17.791" v="12"/>
        <pc:sldMkLst>
          <pc:docMk/>
          <pc:sldMk cId="1909638311" sldId="262"/>
        </pc:sldMkLst>
        <pc:spChg chg="add mod">
          <ac:chgData name="Alfred Smith" userId="3c60a3631c0db8ad" providerId="LiveId" clId="{31A6C729-845A-4781-89B1-63278141176D}" dt="2025-04-16T13:21:17.791" v="12"/>
          <ac:spMkLst>
            <pc:docMk/>
            <pc:sldMk cId="1909638311" sldId="262"/>
            <ac:spMk id="2" creationId="{32009E00-F154-59A5-0333-ABDDDF2AFDF7}"/>
          </ac:spMkLst>
        </pc:spChg>
        <pc:spChg chg="add mod">
          <ac:chgData name="Alfred Smith" userId="3c60a3631c0db8ad" providerId="LiveId" clId="{31A6C729-845A-4781-89B1-63278141176D}" dt="2025-04-16T13:21:17.791" v="12"/>
          <ac:spMkLst>
            <pc:docMk/>
            <pc:sldMk cId="1909638311" sldId="262"/>
            <ac:spMk id="6" creationId="{3FBACBA9-9DF6-ADAB-1DF9-93A3D6109CE8}"/>
          </ac:spMkLst>
        </pc:spChg>
      </pc:sldChg>
      <pc:sldChg chg="addSp delSp modSp mod">
        <pc:chgData name="Alfred Smith" userId="3c60a3631c0db8ad" providerId="LiveId" clId="{31A6C729-845A-4781-89B1-63278141176D}" dt="2025-04-16T13:21:34.356" v="15"/>
        <pc:sldMkLst>
          <pc:docMk/>
          <pc:sldMk cId="641208035" sldId="263"/>
        </pc:sldMkLst>
        <pc:spChg chg="add mod">
          <ac:chgData name="Alfred Smith" userId="3c60a3631c0db8ad" providerId="LiveId" clId="{31A6C729-845A-4781-89B1-63278141176D}" dt="2025-04-16T13:21:34.356" v="15"/>
          <ac:spMkLst>
            <pc:docMk/>
            <pc:sldMk cId="641208035" sldId="263"/>
            <ac:spMk id="2" creationId="{3257163B-462E-B87C-8DCB-018EFD90BE9A}"/>
          </ac:spMkLst>
        </pc:spChg>
        <pc:spChg chg="add mod">
          <ac:chgData name="Alfred Smith" userId="3c60a3631c0db8ad" providerId="LiveId" clId="{31A6C729-845A-4781-89B1-63278141176D}" dt="2025-04-16T13:21:34.356" v="15"/>
          <ac:spMkLst>
            <pc:docMk/>
            <pc:sldMk cId="641208035" sldId="263"/>
            <ac:spMk id="5" creationId="{F26F31D9-5479-8AFE-6A24-08D792B85232}"/>
          </ac:spMkLst>
        </pc:spChg>
      </pc:sldChg>
      <pc:sldChg chg="addSp delSp modSp mod">
        <pc:chgData name="Alfred Smith" userId="3c60a3631c0db8ad" providerId="LiveId" clId="{31A6C729-845A-4781-89B1-63278141176D}" dt="2025-04-16T13:21:53.734" v="18"/>
        <pc:sldMkLst>
          <pc:docMk/>
          <pc:sldMk cId="4044745628" sldId="264"/>
        </pc:sldMkLst>
        <pc:spChg chg="add mod">
          <ac:chgData name="Alfred Smith" userId="3c60a3631c0db8ad" providerId="LiveId" clId="{31A6C729-845A-4781-89B1-63278141176D}" dt="2025-04-16T13:21:53.734" v="18"/>
          <ac:spMkLst>
            <pc:docMk/>
            <pc:sldMk cId="4044745628" sldId="264"/>
            <ac:spMk id="2" creationId="{4FE2A15C-458B-BBE8-A8D5-5113DFDE5349}"/>
          </ac:spMkLst>
        </pc:spChg>
        <pc:spChg chg="add mod">
          <ac:chgData name="Alfred Smith" userId="3c60a3631c0db8ad" providerId="LiveId" clId="{31A6C729-845A-4781-89B1-63278141176D}" dt="2025-04-16T13:21:53.734" v="18"/>
          <ac:spMkLst>
            <pc:docMk/>
            <pc:sldMk cId="4044745628" sldId="264"/>
            <ac:spMk id="5" creationId="{9B3523F6-D288-4F3E-3BEC-AA265829EF31}"/>
          </ac:spMkLst>
        </pc:spChg>
      </pc:sldChg>
      <pc:sldChg chg="addSp delSp modSp mod">
        <pc:chgData name="Alfred Smith" userId="3c60a3631c0db8ad" providerId="LiveId" clId="{31A6C729-845A-4781-89B1-63278141176D}" dt="2025-04-16T13:22:18.539" v="21"/>
        <pc:sldMkLst>
          <pc:docMk/>
          <pc:sldMk cId="978260341" sldId="265"/>
        </pc:sldMkLst>
        <pc:spChg chg="add mod">
          <ac:chgData name="Alfred Smith" userId="3c60a3631c0db8ad" providerId="LiveId" clId="{31A6C729-845A-4781-89B1-63278141176D}" dt="2025-04-16T13:22:18.539" v="21"/>
          <ac:spMkLst>
            <pc:docMk/>
            <pc:sldMk cId="978260341" sldId="265"/>
            <ac:spMk id="2" creationId="{4289DD71-1D29-89F9-E38C-1EDCECBEBA26}"/>
          </ac:spMkLst>
        </pc:spChg>
        <pc:spChg chg="add mod">
          <ac:chgData name="Alfred Smith" userId="3c60a3631c0db8ad" providerId="LiveId" clId="{31A6C729-845A-4781-89B1-63278141176D}" dt="2025-04-16T13:22:18.539" v="21"/>
          <ac:spMkLst>
            <pc:docMk/>
            <pc:sldMk cId="978260341" sldId="265"/>
            <ac:spMk id="5" creationId="{C41BEFA2-80AA-3CFA-56B4-0B358948170D}"/>
          </ac:spMkLst>
        </pc:spChg>
      </pc:sldChg>
      <pc:sldChg chg="addSp delSp modSp mod">
        <pc:chgData name="Alfred Smith" userId="3c60a3631c0db8ad" providerId="LiveId" clId="{31A6C729-845A-4781-89B1-63278141176D}" dt="2025-04-16T13:22:34.068" v="24"/>
        <pc:sldMkLst>
          <pc:docMk/>
          <pc:sldMk cId="3575870363" sldId="266"/>
        </pc:sldMkLst>
        <pc:spChg chg="add mod">
          <ac:chgData name="Alfred Smith" userId="3c60a3631c0db8ad" providerId="LiveId" clId="{31A6C729-845A-4781-89B1-63278141176D}" dt="2025-04-16T13:22:34.068" v="24"/>
          <ac:spMkLst>
            <pc:docMk/>
            <pc:sldMk cId="3575870363" sldId="266"/>
            <ac:spMk id="2" creationId="{D32279DF-92B5-0A43-8662-65A85040527E}"/>
          </ac:spMkLst>
        </pc:spChg>
        <pc:spChg chg="add mod">
          <ac:chgData name="Alfred Smith" userId="3c60a3631c0db8ad" providerId="LiveId" clId="{31A6C729-845A-4781-89B1-63278141176D}" dt="2025-04-16T13:22:34.068" v="24"/>
          <ac:spMkLst>
            <pc:docMk/>
            <pc:sldMk cId="3575870363" sldId="266"/>
            <ac:spMk id="6" creationId="{94FA3F38-C845-31D9-EB1E-9F38199A3817}"/>
          </ac:spMkLst>
        </pc:spChg>
      </pc:sldChg>
      <pc:sldChg chg="addSp delSp modSp mod">
        <pc:chgData name="Alfred Smith" userId="3c60a3631c0db8ad" providerId="LiveId" clId="{31A6C729-845A-4781-89B1-63278141176D}" dt="2025-04-16T13:22:57.742" v="27"/>
        <pc:sldMkLst>
          <pc:docMk/>
          <pc:sldMk cId="4017137865" sldId="267"/>
        </pc:sldMkLst>
        <pc:spChg chg="add mod">
          <ac:chgData name="Alfred Smith" userId="3c60a3631c0db8ad" providerId="LiveId" clId="{31A6C729-845A-4781-89B1-63278141176D}" dt="2025-04-16T13:22:57.742" v="27"/>
          <ac:spMkLst>
            <pc:docMk/>
            <pc:sldMk cId="4017137865" sldId="267"/>
            <ac:spMk id="5" creationId="{907B9E37-C676-F041-B1A5-23847632F104}"/>
          </ac:spMkLst>
        </pc:spChg>
        <pc:spChg chg="add mod">
          <ac:chgData name="Alfred Smith" userId="3c60a3631c0db8ad" providerId="LiveId" clId="{31A6C729-845A-4781-89B1-63278141176D}" dt="2025-04-16T13:22:57.742" v="27"/>
          <ac:spMkLst>
            <pc:docMk/>
            <pc:sldMk cId="4017137865" sldId="267"/>
            <ac:spMk id="6" creationId="{D649095C-5562-FBAA-C9C9-AB1759FBEDED}"/>
          </ac:spMkLst>
        </pc:spChg>
      </pc:sldChg>
      <pc:sldChg chg="addSp delSp modSp mod">
        <pc:chgData name="Alfred Smith" userId="3c60a3631c0db8ad" providerId="LiveId" clId="{31A6C729-845A-4781-89B1-63278141176D}" dt="2025-04-16T13:23:28.430" v="30"/>
        <pc:sldMkLst>
          <pc:docMk/>
          <pc:sldMk cId="3137811553" sldId="268"/>
        </pc:sldMkLst>
        <pc:spChg chg="add mod">
          <ac:chgData name="Alfred Smith" userId="3c60a3631c0db8ad" providerId="LiveId" clId="{31A6C729-845A-4781-89B1-63278141176D}" dt="2025-04-16T13:23:28.430" v="30"/>
          <ac:spMkLst>
            <pc:docMk/>
            <pc:sldMk cId="3137811553" sldId="268"/>
            <ac:spMk id="2" creationId="{936E2D8B-6F81-C697-4133-874D03B0BFA2}"/>
          </ac:spMkLst>
        </pc:spChg>
        <pc:spChg chg="add mod">
          <ac:chgData name="Alfred Smith" userId="3c60a3631c0db8ad" providerId="LiveId" clId="{31A6C729-845A-4781-89B1-63278141176D}" dt="2025-04-16T13:23:28.430" v="30"/>
          <ac:spMkLst>
            <pc:docMk/>
            <pc:sldMk cId="3137811553" sldId="268"/>
            <ac:spMk id="5" creationId="{94351654-5CA9-7958-7820-CDDB94AF3951}"/>
          </ac:spMkLst>
        </pc:spChg>
      </pc:sldChg>
      <pc:sldChg chg="addSp modSp">
        <pc:chgData name="Alfred Smith" userId="3c60a3631c0db8ad" providerId="LiveId" clId="{31A6C729-845A-4781-89B1-63278141176D}" dt="2025-04-16T13:20:29.434" v="3"/>
        <pc:sldMkLst>
          <pc:docMk/>
          <pc:sldMk cId="4120481681" sldId="270"/>
        </pc:sldMkLst>
        <pc:spChg chg="add mod">
          <ac:chgData name="Alfred Smith" userId="3c60a3631c0db8ad" providerId="LiveId" clId="{31A6C729-845A-4781-89B1-63278141176D}" dt="2025-04-16T13:20:17.472" v="2"/>
          <ac:spMkLst>
            <pc:docMk/>
            <pc:sldMk cId="4120481681" sldId="270"/>
            <ac:spMk id="3" creationId="{74086A2E-BDFE-3CD5-3B76-F86666A89E8F}"/>
          </ac:spMkLst>
        </pc:spChg>
        <pc:spChg chg="add mod">
          <ac:chgData name="Alfred Smith" userId="3c60a3631c0db8ad" providerId="LiveId" clId="{31A6C729-845A-4781-89B1-63278141176D}" dt="2025-04-16T13:20:29.434" v="3"/>
          <ac:spMkLst>
            <pc:docMk/>
            <pc:sldMk cId="4120481681" sldId="270"/>
            <ac:spMk id="4" creationId="{F683FA4E-50A6-8E31-E7FB-8BCD4C317C65}"/>
          </ac:spMkLst>
        </pc:spChg>
      </pc:sldChg>
      <pc:sldChg chg="addSp modSp">
        <pc:chgData name="Alfred Smith" userId="3c60a3631c0db8ad" providerId="LiveId" clId="{31A6C729-845A-4781-89B1-63278141176D}" dt="2025-04-16T13:20:53.236" v="7"/>
        <pc:sldMkLst>
          <pc:docMk/>
          <pc:sldMk cId="939110669" sldId="271"/>
        </pc:sldMkLst>
        <pc:spChg chg="add mod">
          <ac:chgData name="Alfred Smith" userId="3c60a3631c0db8ad" providerId="LiveId" clId="{31A6C729-845A-4781-89B1-63278141176D}" dt="2025-04-16T13:20:53.236" v="7"/>
          <ac:spMkLst>
            <pc:docMk/>
            <pc:sldMk cId="939110669" sldId="271"/>
            <ac:spMk id="2" creationId="{25192C67-73C2-AE77-C432-78E0EBB37F53}"/>
          </ac:spMkLst>
        </pc:spChg>
      </pc:sldChg>
      <pc:sldChg chg="addSp modSp">
        <pc:chgData name="Alfred Smith" userId="3c60a3631c0db8ad" providerId="LiveId" clId="{31A6C729-845A-4781-89B1-63278141176D}" dt="2025-04-16T13:21:09.337" v="10"/>
        <pc:sldMkLst>
          <pc:docMk/>
          <pc:sldMk cId="4024569785" sldId="272"/>
        </pc:sldMkLst>
        <pc:spChg chg="add mod">
          <ac:chgData name="Alfred Smith" userId="3c60a3631c0db8ad" providerId="LiveId" clId="{31A6C729-845A-4781-89B1-63278141176D}" dt="2025-04-16T13:21:09.337" v="10"/>
          <ac:spMkLst>
            <pc:docMk/>
            <pc:sldMk cId="4024569785" sldId="272"/>
            <ac:spMk id="2" creationId="{33B14C71-E504-BBEF-AD29-B3C9B48590AE}"/>
          </ac:spMkLst>
        </pc:spChg>
      </pc:sldChg>
      <pc:sldChg chg="addSp modSp">
        <pc:chgData name="Alfred Smith" userId="3c60a3631c0db8ad" providerId="LiveId" clId="{31A6C729-845A-4781-89B1-63278141176D}" dt="2025-04-16T13:21:26.431" v="13"/>
        <pc:sldMkLst>
          <pc:docMk/>
          <pc:sldMk cId="487179600" sldId="273"/>
        </pc:sldMkLst>
        <pc:spChg chg="add mod">
          <ac:chgData name="Alfred Smith" userId="3c60a3631c0db8ad" providerId="LiveId" clId="{31A6C729-845A-4781-89B1-63278141176D}" dt="2025-04-16T13:21:26.431" v="13"/>
          <ac:spMkLst>
            <pc:docMk/>
            <pc:sldMk cId="487179600" sldId="273"/>
            <ac:spMk id="2" creationId="{269C03AF-6966-A942-53EF-96787A47B1CC}"/>
          </ac:spMkLst>
        </pc:spChg>
      </pc:sldChg>
      <pc:sldChg chg="addSp modSp">
        <pc:chgData name="Alfred Smith" userId="3c60a3631c0db8ad" providerId="LiveId" clId="{31A6C729-845A-4781-89B1-63278141176D}" dt="2025-04-16T13:21:43.751" v="16"/>
        <pc:sldMkLst>
          <pc:docMk/>
          <pc:sldMk cId="2168401200" sldId="274"/>
        </pc:sldMkLst>
        <pc:spChg chg="add mod">
          <ac:chgData name="Alfred Smith" userId="3c60a3631c0db8ad" providerId="LiveId" clId="{31A6C729-845A-4781-89B1-63278141176D}" dt="2025-04-16T13:21:43.751" v="16"/>
          <ac:spMkLst>
            <pc:docMk/>
            <pc:sldMk cId="2168401200" sldId="274"/>
            <ac:spMk id="2" creationId="{5ED3DB0A-0455-4D41-D44B-FF8B74D7610B}"/>
          </ac:spMkLst>
        </pc:spChg>
      </pc:sldChg>
      <pc:sldChg chg="addSp modSp">
        <pc:chgData name="Alfred Smith" userId="3c60a3631c0db8ad" providerId="LiveId" clId="{31A6C729-845A-4781-89B1-63278141176D}" dt="2025-04-16T13:22:09.338" v="19"/>
        <pc:sldMkLst>
          <pc:docMk/>
          <pc:sldMk cId="2996969115" sldId="275"/>
        </pc:sldMkLst>
        <pc:spChg chg="add mod">
          <ac:chgData name="Alfred Smith" userId="3c60a3631c0db8ad" providerId="LiveId" clId="{31A6C729-845A-4781-89B1-63278141176D}" dt="2025-04-16T13:22:09.338" v="19"/>
          <ac:spMkLst>
            <pc:docMk/>
            <pc:sldMk cId="2996969115" sldId="275"/>
            <ac:spMk id="2" creationId="{E1E48D55-6A80-441B-00EF-34B552728372}"/>
          </ac:spMkLst>
        </pc:spChg>
      </pc:sldChg>
      <pc:sldChg chg="addSp modSp">
        <pc:chgData name="Alfred Smith" userId="3c60a3631c0db8ad" providerId="LiveId" clId="{31A6C729-845A-4781-89B1-63278141176D}" dt="2025-04-16T13:22:25.599" v="22"/>
        <pc:sldMkLst>
          <pc:docMk/>
          <pc:sldMk cId="2390376940" sldId="276"/>
        </pc:sldMkLst>
        <pc:spChg chg="add mod">
          <ac:chgData name="Alfred Smith" userId="3c60a3631c0db8ad" providerId="LiveId" clId="{31A6C729-845A-4781-89B1-63278141176D}" dt="2025-04-16T13:22:25.599" v="22"/>
          <ac:spMkLst>
            <pc:docMk/>
            <pc:sldMk cId="2390376940" sldId="276"/>
            <ac:spMk id="2" creationId="{A96F3021-2DA8-4875-33B3-F947C3B558A4}"/>
          </ac:spMkLst>
        </pc:spChg>
      </pc:sldChg>
      <pc:sldChg chg="addSp modSp">
        <pc:chgData name="Alfred Smith" userId="3c60a3631c0db8ad" providerId="LiveId" clId="{31A6C729-845A-4781-89B1-63278141176D}" dt="2025-04-16T13:22:46.189" v="25"/>
        <pc:sldMkLst>
          <pc:docMk/>
          <pc:sldMk cId="4265919077" sldId="277"/>
        </pc:sldMkLst>
        <pc:spChg chg="add mod">
          <ac:chgData name="Alfred Smith" userId="3c60a3631c0db8ad" providerId="LiveId" clId="{31A6C729-845A-4781-89B1-63278141176D}" dt="2025-04-16T13:22:46.189" v="25"/>
          <ac:spMkLst>
            <pc:docMk/>
            <pc:sldMk cId="4265919077" sldId="277"/>
            <ac:spMk id="2" creationId="{BC2BDAB7-4504-82E4-40C9-77F824DF0A32}"/>
          </ac:spMkLst>
        </pc:spChg>
      </pc:sldChg>
      <pc:sldChg chg="addSp modSp">
        <pc:chgData name="Alfred Smith" userId="3c60a3631c0db8ad" providerId="LiveId" clId="{31A6C729-845A-4781-89B1-63278141176D}" dt="2025-04-16T13:23:16.022" v="28"/>
        <pc:sldMkLst>
          <pc:docMk/>
          <pc:sldMk cId="210266664" sldId="278"/>
        </pc:sldMkLst>
        <pc:spChg chg="add mod">
          <ac:chgData name="Alfred Smith" userId="3c60a3631c0db8ad" providerId="LiveId" clId="{31A6C729-845A-4781-89B1-63278141176D}" dt="2025-04-16T13:23:16.022" v="28"/>
          <ac:spMkLst>
            <pc:docMk/>
            <pc:sldMk cId="210266664" sldId="278"/>
            <ac:spMk id="2" creationId="{665028B8-63E0-39E6-95C1-7E538BFAA194}"/>
          </ac:spMkLst>
        </pc:spChg>
      </pc:sldChg>
      <pc:sldChg chg="addSp modSp">
        <pc:chgData name="Alfred Smith" userId="3c60a3631c0db8ad" providerId="LiveId" clId="{31A6C729-845A-4781-89B1-63278141176D}" dt="2025-04-16T13:23:37.303" v="31"/>
        <pc:sldMkLst>
          <pc:docMk/>
          <pc:sldMk cId="888433145" sldId="279"/>
        </pc:sldMkLst>
        <pc:spChg chg="add mod">
          <ac:chgData name="Alfred Smith" userId="3c60a3631c0db8ad" providerId="LiveId" clId="{31A6C729-845A-4781-89B1-63278141176D}" dt="2025-04-16T13:23:37.303" v="31"/>
          <ac:spMkLst>
            <pc:docMk/>
            <pc:sldMk cId="888433145" sldId="279"/>
            <ac:spMk id="3" creationId="{198E784A-E836-80A6-77C7-63A757DE9A92}"/>
          </ac:spMkLst>
        </pc:spChg>
      </pc:sldChg>
    </pc:docChg>
  </pc:docChgLst>
  <pc:docChgLst>
    <pc:chgData name="Alfred Smith" userId="3c60a3631c0db8ad" providerId="LiveId" clId="{85F9007E-B6AE-4481-BA78-5EF555446589}"/>
    <pc:docChg chg="modSld">
      <pc:chgData name="Alfred Smith" userId="3c60a3631c0db8ad" providerId="LiveId" clId="{85F9007E-B6AE-4481-BA78-5EF555446589}" dt="2025-05-02T06:29:57.849" v="0"/>
      <pc:docMkLst>
        <pc:docMk/>
      </pc:docMkLst>
      <pc:sldChg chg="modSp">
        <pc:chgData name="Alfred Smith" userId="3c60a3631c0db8ad" providerId="LiveId" clId="{85F9007E-B6AE-4481-BA78-5EF555446589}" dt="2025-05-02T06:29:57.849" v="0"/>
        <pc:sldMkLst>
          <pc:docMk/>
          <pc:sldMk cId="3788111665" sldId="258"/>
        </pc:sldMkLst>
        <pc:spChg chg="mod">
          <ac:chgData name="Alfred Smith" userId="3c60a3631c0db8ad" providerId="LiveId" clId="{85F9007E-B6AE-4481-BA78-5EF555446589}" dt="2025-05-02T06:29:57.849" v="0"/>
          <ac:spMkLst>
            <pc:docMk/>
            <pc:sldMk cId="3788111665" sldId="258"/>
            <ac:spMk id="2" creationId="{ADC521E7-471C-8C87-19C2-055CD88AF9EC}"/>
          </ac:spMkLst>
        </pc:spChg>
      </pc:sldChg>
      <pc:sldChg chg="modSp">
        <pc:chgData name="Alfred Smith" userId="3c60a3631c0db8ad" providerId="LiveId" clId="{85F9007E-B6AE-4481-BA78-5EF555446589}" dt="2025-05-02T06:29:57.849" v="0"/>
        <pc:sldMkLst>
          <pc:docMk/>
          <pc:sldMk cId="454763615" sldId="259"/>
        </pc:sldMkLst>
        <pc:spChg chg="mod">
          <ac:chgData name="Alfred Smith" userId="3c60a3631c0db8ad" providerId="LiveId" clId="{85F9007E-B6AE-4481-BA78-5EF555446589}" dt="2025-05-02T06:29:57.849" v="0"/>
          <ac:spMkLst>
            <pc:docMk/>
            <pc:sldMk cId="454763615" sldId="259"/>
            <ac:spMk id="3" creationId="{A58184BD-88F1-BA02-40C1-D8403D0EEC0D}"/>
          </ac:spMkLst>
        </pc:spChg>
      </pc:sldChg>
      <pc:sldChg chg="modSp">
        <pc:chgData name="Alfred Smith" userId="3c60a3631c0db8ad" providerId="LiveId" clId="{85F9007E-B6AE-4481-BA78-5EF555446589}" dt="2025-05-02T06:29:57.849" v="0"/>
        <pc:sldMkLst>
          <pc:docMk/>
          <pc:sldMk cId="4120481681" sldId="270"/>
        </pc:sldMkLst>
        <pc:spChg chg="mod">
          <ac:chgData name="Alfred Smith" userId="3c60a3631c0db8ad" providerId="LiveId" clId="{85F9007E-B6AE-4481-BA78-5EF555446589}" dt="2025-05-02T06:29:57.849" v="0"/>
          <ac:spMkLst>
            <pc:docMk/>
            <pc:sldMk cId="4120481681" sldId="270"/>
            <ac:spMk id="4" creationId="{F683FA4E-50A6-8E31-E7FB-8BCD4C317C65}"/>
          </ac:spMkLst>
        </pc:spChg>
      </pc:sldChg>
      <pc:sldChg chg="modSp">
        <pc:chgData name="Alfred Smith" userId="3c60a3631c0db8ad" providerId="LiveId" clId="{85F9007E-B6AE-4481-BA78-5EF555446589}" dt="2025-05-02T06:29:57.849" v="0"/>
        <pc:sldMkLst>
          <pc:docMk/>
          <pc:sldMk cId="939110669" sldId="271"/>
        </pc:sldMkLst>
        <pc:spChg chg="mod">
          <ac:chgData name="Alfred Smith" userId="3c60a3631c0db8ad" providerId="LiveId" clId="{85F9007E-B6AE-4481-BA78-5EF555446589}" dt="2025-05-02T06:29:57.849" v="0"/>
          <ac:spMkLst>
            <pc:docMk/>
            <pc:sldMk cId="939110669" sldId="271"/>
            <ac:spMk id="2" creationId="{25192C67-73C2-AE77-C432-78E0EBB37F53}"/>
          </ac:spMkLst>
        </pc:spChg>
      </pc:sldChg>
      <pc:sldChg chg="modSp">
        <pc:chgData name="Alfred Smith" userId="3c60a3631c0db8ad" providerId="LiveId" clId="{85F9007E-B6AE-4481-BA78-5EF555446589}" dt="2025-05-02T06:29:57.849" v="0"/>
        <pc:sldMkLst>
          <pc:docMk/>
          <pc:sldMk cId="4024569785" sldId="272"/>
        </pc:sldMkLst>
        <pc:spChg chg="mod">
          <ac:chgData name="Alfred Smith" userId="3c60a3631c0db8ad" providerId="LiveId" clId="{85F9007E-B6AE-4481-BA78-5EF555446589}" dt="2025-05-02T06:29:57.849" v="0"/>
          <ac:spMkLst>
            <pc:docMk/>
            <pc:sldMk cId="4024569785" sldId="272"/>
            <ac:spMk id="2" creationId="{33B14C71-E504-BBEF-AD29-B3C9B48590AE}"/>
          </ac:spMkLst>
        </pc:spChg>
      </pc:sldChg>
      <pc:sldChg chg="modSp">
        <pc:chgData name="Alfred Smith" userId="3c60a3631c0db8ad" providerId="LiveId" clId="{85F9007E-B6AE-4481-BA78-5EF555446589}" dt="2025-05-02T06:29:57.849" v="0"/>
        <pc:sldMkLst>
          <pc:docMk/>
          <pc:sldMk cId="487179600" sldId="273"/>
        </pc:sldMkLst>
        <pc:spChg chg="mod">
          <ac:chgData name="Alfred Smith" userId="3c60a3631c0db8ad" providerId="LiveId" clId="{85F9007E-B6AE-4481-BA78-5EF555446589}" dt="2025-05-02T06:29:57.849" v="0"/>
          <ac:spMkLst>
            <pc:docMk/>
            <pc:sldMk cId="487179600" sldId="273"/>
            <ac:spMk id="2" creationId="{269C03AF-6966-A942-53EF-96787A47B1CC}"/>
          </ac:spMkLst>
        </pc:spChg>
      </pc:sldChg>
      <pc:sldChg chg="modSp">
        <pc:chgData name="Alfred Smith" userId="3c60a3631c0db8ad" providerId="LiveId" clId="{85F9007E-B6AE-4481-BA78-5EF555446589}" dt="2025-05-02T06:29:57.849" v="0"/>
        <pc:sldMkLst>
          <pc:docMk/>
          <pc:sldMk cId="2168401200" sldId="274"/>
        </pc:sldMkLst>
        <pc:spChg chg="mod">
          <ac:chgData name="Alfred Smith" userId="3c60a3631c0db8ad" providerId="LiveId" clId="{85F9007E-B6AE-4481-BA78-5EF555446589}" dt="2025-05-02T06:29:57.849" v="0"/>
          <ac:spMkLst>
            <pc:docMk/>
            <pc:sldMk cId="2168401200" sldId="274"/>
            <ac:spMk id="2" creationId="{5ED3DB0A-0455-4D41-D44B-FF8B74D7610B}"/>
          </ac:spMkLst>
        </pc:spChg>
      </pc:sldChg>
      <pc:sldChg chg="modSp">
        <pc:chgData name="Alfred Smith" userId="3c60a3631c0db8ad" providerId="LiveId" clId="{85F9007E-B6AE-4481-BA78-5EF555446589}" dt="2025-05-02T06:29:57.849" v="0"/>
        <pc:sldMkLst>
          <pc:docMk/>
          <pc:sldMk cId="2996969115" sldId="275"/>
        </pc:sldMkLst>
        <pc:spChg chg="mod">
          <ac:chgData name="Alfred Smith" userId="3c60a3631c0db8ad" providerId="LiveId" clId="{85F9007E-B6AE-4481-BA78-5EF555446589}" dt="2025-05-02T06:29:57.849" v="0"/>
          <ac:spMkLst>
            <pc:docMk/>
            <pc:sldMk cId="2996969115" sldId="275"/>
            <ac:spMk id="2" creationId="{E1E48D55-6A80-441B-00EF-34B552728372}"/>
          </ac:spMkLst>
        </pc:spChg>
      </pc:sldChg>
      <pc:sldChg chg="modSp">
        <pc:chgData name="Alfred Smith" userId="3c60a3631c0db8ad" providerId="LiveId" clId="{85F9007E-B6AE-4481-BA78-5EF555446589}" dt="2025-05-02T06:29:57.849" v="0"/>
        <pc:sldMkLst>
          <pc:docMk/>
          <pc:sldMk cId="2390376940" sldId="276"/>
        </pc:sldMkLst>
        <pc:spChg chg="mod">
          <ac:chgData name="Alfred Smith" userId="3c60a3631c0db8ad" providerId="LiveId" clId="{85F9007E-B6AE-4481-BA78-5EF555446589}" dt="2025-05-02T06:29:57.849" v="0"/>
          <ac:spMkLst>
            <pc:docMk/>
            <pc:sldMk cId="2390376940" sldId="276"/>
            <ac:spMk id="2" creationId="{A96F3021-2DA8-4875-33B3-F947C3B558A4}"/>
          </ac:spMkLst>
        </pc:spChg>
      </pc:sldChg>
      <pc:sldChg chg="modSp">
        <pc:chgData name="Alfred Smith" userId="3c60a3631c0db8ad" providerId="LiveId" clId="{85F9007E-B6AE-4481-BA78-5EF555446589}" dt="2025-05-02T06:29:57.849" v="0"/>
        <pc:sldMkLst>
          <pc:docMk/>
          <pc:sldMk cId="4265919077" sldId="277"/>
        </pc:sldMkLst>
        <pc:spChg chg="mod">
          <ac:chgData name="Alfred Smith" userId="3c60a3631c0db8ad" providerId="LiveId" clId="{85F9007E-B6AE-4481-BA78-5EF555446589}" dt="2025-05-02T06:29:57.849" v="0"/>
          <ac:spMkLst>
            <pc:docMk/>
            <pc:sldMk cId="4265919077" sldId="277"/>
            <ac:spMk id="2" creationId="{BC2BDAB7-4504-82E4-40C9-77F824DF0A32}"/>
          </ac:spMkLst>
        </pc:spChg>
      </pc:sldChg>
      <pc:sldChg chg="modSp">
        <pc:chgData name="Alfred Smith" userId="3c60a3631c0db8ad" providerId="LiveId" clId="{85F9007E-B6AE-4481-BA78-5EF555446589}" dt="2025-05-02T06:29:57.849" v="0"/>
        <pc:sldMkLst>
          <pc:docMk/>
          <pc:sldMk cId="210266664" sldId="278"/>
        </pc:sldMkLst>
        <pc:spChg chg="mod">
          <ac:chgData name="Alfred Smith" userId="3c60a3631c0db8ad" providerId="LiveId" clId="{85F9007E-B6AE-4481-BA78-5EF555446589}" dt="2025-05-02T06:29:57.849" v="0"/>
          <ac:spMkLst>
            <pc:docMk/>
            <pc:sldMk cId="210266664" sldId="278"/>
            <ac:spMk id="2" creationId="{665028B8-63E0-39E6-95C1-7E538BFAA194}"/>
          </ac:spMkLst>
        </pc:spChg>
      </pc:sldChg>
      <pc:sldChg chg="modSp">
        <pc:chgData name="Alfred Smith" userId="3c60a3631c0db8ad" providerId="LiveId" clId="{85F9007E-B6AE-4481-BA78-5EF555446589}" dt="2025-05-02T06:29:57.849" v="0"/>
        <pc:sldMkLst>
          <pc:docMk/>
          <pc:sldMk cId="888433145" sldId="279"/>
        </pc:sldMkLst>
        <pc:spChg chg="mod">
          <ac:chgData name="Alfred Smith" userId="3c60a3631c0db8ad" providerId="LiveId" clId="{85F9007E-B6AE-4481-BA78-5EF555446589}" dt="2025-05-02T06:29:57.849" v="0"/>
          <ac:spMkLst>
            <pc:docMk/>
            <pc:sldMk cId="888433145" sldId="279"/>
            <ac:spMk id="3" creationId="{198E784A-E836-80A6-77C7-63A757DE9A92}"/>
          </ac:spMkLst>
        </pc:spChg>
      </pc:sldChg>
    </pc:docChg>
  </pc:docChgLst>
  <pc:docChgLst>
    <pc:chgData name="Leonie Smith" userId="fed1330f33f5650e" providerId="LiveId" clId="{6FE5A06E-877D-49EE-8EA3-2684897AEDA2}"/>
    <pc:docChg chg="custSel modSld">
      <pc:chgData name="Leonie Smith" userId="fed1330f33f5650e" providerId="LiveId" clId="{6FE5A06E-877D-49EE-8EA3-2684897AEDA2}" dt="2022-11-18T06:23:05.861" v="43" actId="5793"/>
      <pc:docMkLst>
        <pc:docMk/>
      </pc:docMkLst>
      <pc:sldChg chg="addSp modSp modNotesTx">
        <pc:chgData name="Leonie Smith" userId="fed1330f33f5650e" providerId="LiveId" clId="{6FE5A06E-877D-49EE-8EA3-2684897AEDA2}" dt="2022-11-18T06:23:05.861" v="43" actId="5793"/>
        <pc:sldMkLst>
          <pc:docMk/>
          <pc:sldMk cId="1499918570" sldId="257"/>
        </pc:sldMkLst>
      </pc:sldChg>
      <pc:sldChg chg="addSp delSp modSp">
        <pc:chgData name="Leonie Smith" userId="fed1330f33f5650e" providerId="LiveId" clId="{6FE5A06E-877D-49EE-8EA3-2684897AEDA2}" dt="2022-11-17T06:36:16.084" v="2"/>
        <pc:sldMkLst>
          <pc:docMk/>
          <pc:sldMk cId="454763615" sldId="259"/>
        </pc:sldMkLst>
      </pc:sldChg>
      <pc:sldChg chg="addSp modSp">
        <pc:chgData name="Leonie Smith" userId="fed1330f33f5650e" providerId="LiveId" clId="{6FE5A06E-877D-49EE-8EA3-2684897AEDA2}" dt="2022-11-17T06:37:10.530" v="3"/>
        <pc:sldMkLst>
          <pc:docMk/>
          <pc:sldMk cId="2346136586" sldId="260"/>
        </pc:sldMkLst>
      </pc:sldChg>
      <pc:sldChg chg="addSp delSp modSp">
        <pc:chgData name="Leonie Smith" userId="fed1330f33f5650e" providerId="LiveId" clId="{6FE5A06E-877D-49EE-8EA3-2684897AEDA2}" dt="2022-11-17T06:43:03.326" v="11"/>
        <pc:sldMkLst>
          <pc:docMk/>
          <pc:sldMk cId="4037329247" sldId="261"/>
        </pc:sldMkLst>
      </pc:sldChg>
      <pc:sldChg chg="addSp delSp modSp">
        <pc:chgData name="Leonie Smith" userId="fed1330f33f5650e" providerId="LiveId" clId="{6FE5A06E-877D-49EE-8EA3-2684897AEDA2}" dt="2022-11-17T06:44:45.779" v="13"/>
        <pc:sldMkLst>
          <pc:docMk/>
          <pc:sldMk cId="1909638311" sldId="262"/>
        </pc:sldMkLst>
      </pc:sldChg>
      <pc:sldChg chg="addSp delSp modSp">
        <pc:chgData name="Leonie Smith" userId="fed1330f33f5650e" providerId="LiveId" clId="{6FE5A06E-877D-49EE-8EA3-2684897AEDA2}" dt="2022-11-18T06:17:56.772" v="36"/>
        <pc:sldMkLst>
          <pc:docMk/>
          <pc:sldMk cId="641208035" sldId="263"/>
        </pc:sldMkLst>
      </pc:sldChg>
      <pc:sldChg chg="addSp delSp modSp">
        <pc:chgData name="Leonie Smith" userId="fed1330f33f5650e" providerId="LiveId" clId="{6FE5A06E-877D-49EE-8EA3-2684897AEDA2}" dt="2022-11-17T06:49:06.179" v="19"/>
        <pc:sldMkLst>
          <pc:docMk/>
          <pc:sldMk cId="4044745628" sldId="264"/>
        </pc:sldMkLst>
      </pc:sldChg>
      <pc:sldChg chg="addSp delSp modSp">
        <pc:chgData name="Leonie Smith" userId="fed1330f33f5650e" providerId="LiveId" clId="{6FE5A06E-877D-49EE-8EA3-2684897AEDA2}" dt="2022-11-17T06:51:22.313" v="24"/>
        <pc:sldMkLst>
          <pc:docMk/>
          <pc:sldMk cId="978260341" sldId="265"/>
        </pc:sldMkLst>
      </pc:sldChg>
      <pc:sldChg chg="addSp delSp modSp">
        <pc:chgData name="Leonie Smith" userId="fed1330f33f5650e" providerId="LiveId" clId="{6FE5A06E-877D-49EE-8EA3-2684897AEDA2}" dt="2022-11-17T06:52:33.869" v="26"/>
        <pc:sldMkLst>
          <pc:docMk/>
          <pc:sldMk cId="3575870363" sldId="266"/>
        </pc:sldMkLst>
      </pc:sldChg>
      <pc:sldChg chg="addSp modSp">
        <pc:chgData name="Leonie Smith" userId="fed1330f33f5650e" providerId="LiveId" clId="{6FE5A06E-877D-49EE-8EA3-2684897AEDA2}" dt="2022-11-17T06:53:14.486" v="27"/>
        <pc:sldMkLst>
          <pc:docMk/>
          <pc:sldMk cId="4017137865" sldId="267"/>
        </pc:sldMkLst>
      </pc:sldChg>
      <pc:sldChg chg="addSp delSp modSp">
        <pc:chgData name="Leonie Smith" userId="fed1330f33f5650e" providerId="LiveId" clId="{6FE5A06E-877D-49EE-8EA3-2684897AEDA2}" dt="2022-11-18T06:22:38.772" v="39"/>
        <pc:sldMkLst>
          <pc:docMk/>
          <pc:sldMk cId="3137811553" sldId="26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US" sz="1200" b="1" i="0" u="none" strike="noStrike" baseline="0">
                <a:latin typeface="TimesNewRomanPS-BoldMT"/>
              </a:rPr>
              <a:t>38 </a:t>
            </a:r>
            <a:r>
              <a:rPr lang="en-US" sz="1200" b="1" i="0" u="none" strike="noStrike" baseline="0" dirty="0">
                <a:latin typeface="TimesNewRomanPS-BoldMT"/>
              </a:rPr>
              <a:t>The Teachings of Jesus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Eating with unclean hands - Matt 15:1-20; Mark 7:1-23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Deaf Man healed - Mark 7:31-37 (Center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Healing and feeding 4000 - Matthew 15:29-39; Mark 8:1-10 (Center)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4. Pharisees ask for a sign - Matt 16:1-4; Mark 8:11-13; Matt 12:38-42; Luke 11:29-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32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Yeast of the Pharisees - Matt 16:5-12; Mark 8:14-21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You are the Christ - Matt 16:13-20; Mark 8:27-30; Luke 9:18-21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Carry your Cross - Matt 16:21-28; Mark 8:31-38; Luke 9:22-27 (Left near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Bottom)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38-3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DDC0684-732D-F9B6-4EC0-84BAF5C51B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8A9979F-80CE-FF24-090D-3CA3618C545F}"/>
              </a:ext>
            </a:extLst>
          </p:cNvPr>
          <p:cNvSpPr>
            <a:spLocks noGrp="1"/>
          </p:cNvSpPr>
          <p:nvPr/>
        </p:nvSpPr>
        <p:spPr>
          <a:xfrm>
            <a:off x="838200" y="125333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Used by permission.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0"/>
    </mc:Choice>
    <mc:Fallback xmlns="">
      <p:transition spd="slow" advTm="3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28CFA4-F75A-440D-03AD-613CD1BFF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3128" y="0"/>
            <a:ext cx="1231512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9C03AF-6966-A942-53EF-96787A47B1CC}"/>
              </a:ext>
            </a:extLst>
          </p:cNvPr>
          <p:cNvSpPr txBox="1"/>
          <p:nvPr/>
        </p:nvSpPr>
        <p:spPr>
          <a:xfrm>
            <a:off x="384583" y="5611364"/>
            <a:ext cx="29758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15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59B1C92-4CF1-9C05-AAC7-553B2EFA93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57163B-462E-B87C-8DCB-018EFD90BE9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32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དེ་ནས་ཡེ་ཤུས་ཉེ་གནས་རང་གི་མདུན་དུ་བོས་ཏེ་ཁོ་ཚོར་“མི་ཚོགས་འདི་ང་དང་མཉམ་དུ་བསྡད་ནས་ཉིན་ཞག་གསུམ་སོང་ཞིང༌། ད་ཆ་ཟས་ཅི་ཡང་མེད་པས་ཁོ་ཚོ་སྙིང་རྗེ་བར་འདུག ལམ་བར་དུ་བཀྲེས་ཤིང་ལྟོགས་ཏེ་དྲན་མེད་དུ་བརྒྱལ་བའི་ཉེན་ཡོད་པས་ཁ་སྟོང་པར་ལོག་གཏོང་མི་འདོད་”ཅེས་གསུང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6F31D9-5479-8AFE-6A24-08D792B85232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32Then Jesus called His disciples to Him and said, “I have compassion for this crowd, because they have already been with Me three days and have nothing to eat. I do not want to send them away hungry, or they may faint along the way.”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55"/>
    </mc:Choice>
    <mc:Fallback xmlns="">
      <p:transition spd="slow" advTm="20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3D62ED-4BA1-3F31-2978-1AC8F04D1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4396"/>
            <a:ext cx="12435840" cy="69723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D3DB0A-0455-4D41-D44B-FF8B74D7610B}"/>
              </a:ext>
            </a:extLst>
          </p:cNvPr>
          <p:cNvSpPr txBox="1"/>
          <p:nvPr/>
        </p:nvSpPr>
        <p:spPr>
          <a:xfrm>
            <a:off x="765583" y="480564"/>
            <a:ext cx="29758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15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1BCA8FC-0DD2-6469-8BAD-009EC2474A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E2A15C-458B-BBE8-A8D5-5113DFDE534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33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ཉེ་གནས་རྣམས་ཀྱིས་ཁོང་ལ་“མི་ཚོགས་མང་པོ་འདི་འགྲང་བར་བྱེད་པའི་བག་ལེབ་མང་པོ་འདི་འདྲ་དབེན་སྟོང་འདི་རུ་ག་ནས་རྙེད་ཐུབ་བམ་”ཞེས་བཤད་པ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3523F6-D288-4F3E-3BEC-AA265829EF31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33The disciples replied, “Where in this desolate place could we find enough bread to feed such a large crowd?”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68"/>
    </mc:Choice>
    <mc:Fallback xmlns="">
      <p:transition spd="slow" advTm="9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F62B6B-2160-B49F-B2B9-2AA1EEEF7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4676" y="0"/>
            <a:ext cx="1284667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E48D55-6A80-441B-00EF-34B552728372}"/>
              </a:ext>
            </a:extLst>
          </p:cNvPr>
          <p:cNvSpPr txBox="1"/>
          <p:nvPr/>
        </p:nvSpPr>
        <p:spPr>
          <a:xfrm>
            <a:off x="765583" y="480564"/>
            <a:ext cx="29758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15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6B42C29-24F2-A202-3242-B547B9CDB6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89DD71-1D29-89F9-E38C-1EDCECBEBA2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34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ཡེ་ཤུས་ཁོ་རྣམས་ལ་“ཁྱེད་ཚོར་བག་ལེབ་ཇི་ཙམ་ཡོད་”ཅེས་བཀའ་འདྲི་གནང་བས། ཁོ་ཚོས་“བདུན་དང་ཉ་ཤ་ཆུང་ཆུང་ཁ་ཤས་ཡོད་”ཅེས་སྨྲས། 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35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ཁོང་གིས་མི་ཚོགས་རྣམས་ས་རུ་སྡོད་པའི་བཀའ་གནང་ནས།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1BEFA2-80AA-3CFA-56B4-0B358948170D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34“How many loaves do you have?” Jesus asked.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“Seven,” they replied, “and a few small fish.”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35And He instructed the crowd to sit down on the ground.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94"/>
    </mc:Choice>
    <mc:Fallback xmlns="">
      <p:transition spd="slow" advTm="13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832896-F1AB-99A5-10CD-A6A8AB20A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5047" y="1"/>
            <a:ext cx="1309704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6F3021-2DA8-4875-33B3-F947C3B558A4}"/>
              </a:ext>
            </a:extLst>
          </p:cNvPr>
          <p:cNvSpPr txBox="1"/>
          <p:nvPr/>
        </p:nvSpPr>
        <p:spPr>
          <a:xfrm>
            <a:off x="765583" y="480564"/>
            <a:ext cx="29758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15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:34,35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0E9F66B-0EB3-6256-9EA6-943223AB1F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2279DF-92B5-0A43-8662-65A85040527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36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བག་ལེབ་བདུན་པོ་དང་ཉ་ཤ་ཕྱག་ཏུ་བསྣམས་ཏེ་དཀོན་མཆོག་ལ་བཀའ་དྲིན་ཆེ་ཞུས་རྗེས། དེ་ཚོ་དུམ་བུར་བཟོས་ནས་ཉེ་གནས་རྣམས་ལ་གནང་ཞིང༌། ཁོ་ཚོས་མི་ཚོགས་ལ་བྱིན།</a:t>
            </a:r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FA3F38-C845-31D9-EB1E-9F38199A3817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36Taking the seven loaves and the fish, He gave thanks and broke them. Then He gave them to the disciples, and the disciples gave them to the people.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29"/>
    </mc:Choice>
    <mc:Fallback xmlns="">
      <p:transition spd="slow" advTm="13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0D26BB-7370-74F3-1980-4C9316FE2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3524"/>
            <a:ext cx="12192000" cy="69815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2BDAB7-4504-82E4-40C9-77F824DF0A32}"/>
              </a:ext>
            </a:extLst>
          </p:cNvPr>
          <p:cNvSpPr txBox="1"/>
          <p:nvPr/>
        </p:nvSpPr>
        <p:spPr>
          <a:xfrm>
            <a:off x="765583" y="480564"/>
            <a:ext cx="29758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15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91ACD1D-41AA-977E-F5CE-2B8E839B5E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7B9E37-C676-F041-B1A5-23847632F10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37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མི་ཚང་མས་བཟས་ནས་འགྲངས་ཤིང་ཁོ་ཚོས་ཟས་ལྷག་གི་དུམ་བུ་བསྡུ་གསོག་བྱས་པས་སླེ་པོ་གང་བ་བདུན་བྱུང༌།</a:t>
            </a:r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49095C-5562-FBAA-C9C9-AB1759FBEDED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37They all ate and were satisfied, and the disciples picked up seven basketfuls of broken pieces that were left over.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31"/>
    </mc:Choice>
    <mc:Fallback xmlns="">
      <p:transition spd="slow" advTm="8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47E00F-CB10-DDDF-D38B-A1569F029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6449"/>
            <a:ext cx="12192000" cy="69444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C521E7-471C-8C87-19C2-055CD88AF9EC}"/>
              </a:ext>
            </a:extLst>
          </p:cNvPr>
          <p:cNvSpPr txBox="1"/>
          <p:nvPr/>
        </p:nvSpPr>
        <p:spPr>
          <a:xfrm>
            <a:off x="2294021" y="166255"/>
            <a:ext cx="9897979" cy="40399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མད་ཐཱ 15</a:t>
            </a:r>
            <a:r>
              <a:rPr lang="en-IN" sz="80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ནད་པ་མང་པོའི་ནད་བསལ་བ།</a:t>
            </a:r>
            <a:endParaRPr lang="en-IN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45A3E8-93CD-D48E-9ABF-B2B6DA066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687"/>
            <a:ext cx="12192000" cy="68766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5028B8-63E0-39E6-95C1-7E538BFAA194}"/>
              </a:ext>
            </a:extLst>
          </p:cNvPr>
          <p:cNvSpPr txBox="1"/>
          <p:nvPr/>
        </p:nvSpPr>
        <p:spPr>
          <a:xfrm>
            <a:off x="765583" y="480564"/>
            <a:ext cx="29758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15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43B723A-E1E2-D8CD-55F2-47B2BA44A3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6E2D8B-6F81-C697-4133-874D03B0BFA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38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བུད་མེད་དང་ཕྲུ་གུ་མ་བརྩིས་པར་ཟས་ཟ་མཁན་མི་སྟོང་ཕྲག་བཞི་ཙམ་ཡོད་པ་ཡིན། 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39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མི་ཚོགས་ཕར་བཏང་ནས་ཡེ་ཤུ་གྲུ་ལ་བཞུགས་པ་དང༌། མ་ག་དན་ཞེས་བྱ་བའི་ཡུལ་ཕྱོགས་སུ་ཕེབས་སོ། 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351654-5CA9-7958-7820-CDDB94AF3951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38A total of four thousand men were fed, in addition to women and children.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39After Jesus had dismissed the crowds, He got into the boat and went to the region of Magadan.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91"/>
    </mc:Choice>
    <mc:Fallback xmlns="">
      <p:transition spd="slow" advTm="10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7FD112-D5BF-EB27-79D6-E6797BABB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6449"/>
            <a:ext cx="12192000" cy="69444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8E784A-E836-80A6-77C7-63A757DE9A92}"/>
              </a:ext>
            </a:extLst>
          </p:cNvPr>
          <p:cNvSpPr txBox="1"/>
          <p:nvPr/>
        </p:nvSpPr>
        <p:spPr>
          <a:xfrm>
            <a:off x="765583" y="480564"/>
            <a:ext cx="29758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15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:38,39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/>
              <a:t> </a:t>
            </a:r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མད་ཐཱ 15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ནད་པ་མང་པོའི་ནད་བསལ་བ།</a:t>
            </a:r>
            <a:endParaRPr lang="en-IN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dirty="0">
                <a:latin typeface="TimesNewRomanPSMT"/>
              </a:rPr>
              <a:t>Healing and feeding 4000 - Matthew 15:29-39</a:t>
            </a:r>
            <a:endParaRPr lang="en-IN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0CBB933-998E-F85F-37BD-A59BBE7ECD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12"/>
    </mc:Choice>
    <mc:Fallback xmlns="">
      <p:transition spd="slow" advTm="7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A6388D-4BBA-8EC9-1AB4-1803A47BF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6449"/>
            <a:ext cx="12192000" cy="69444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086A2E-BDFE-3CD5-3B76-F86666A89E8F}"/>
              </a:ext>
            </a:extLst>
          </p:cNvPr>
          <p:cNvSpPr txBox="1"/>
          <p:nvPr/>
        </p:nvSpPr>
        <p:spPr>
          <a:xfrm>
            <a:off x="646430" y="601122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</a:t>
            </a:r>
            <a:r>
              <a:rPr lang="en-US" sz="1000" kern="1200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4.0 International License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83FA4E-50A6-8E31-E7FB-8BCD4C317C65}"/>
              </a:ext>
            </a:extLst>
          </p:cNvPr>
          <p:cNvSpPr txBox="1"/>
          <p:nvPr/>
        </p:nvSpPr>
        <p:spPr>
          <a:xfrm>
            <a:off x="2294021" y="166255"/>
            <a:ext cx="9897979" cy="40399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མད་ཐཱ 15</a:t>
            </a:r>
            <a:r>
              <a:rPr lang="en-IN" sz="80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ནད་པ་མང་པོའི་ནད་བསལ་བ།</a:t>
            </a:r>
            <a:endParaRPr lang="en-IN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84474CC-BCB8-56B2-CD30-56F13804F0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2089A2-7424-7DB5-70BB-E5E9E983B73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29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ས་ཆ་དེ་ནས་ཁ་བྲལ་ཏེ་ཡེ་ཤུ་ག་ལིལ་མཚོ་འགྲམ་ལ་ཕེབས་ཤིང༌། རི་ལ་ཡར་ཕེབས་ནས་བཞུགས།</a:t>
            </a:r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1379AA-AAD1-2B6C-1526-B143968C453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29Moving on from there, Jesus went along the Sea of Galilee. Then He went up on a mountain and sat down.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78"/>
    </mc:Choice>
    <mc:Fallback xmlns="">
      <p:transition spd="slow" advTm="8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FDE01C-0D46-B79F-CAB0-04409806D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9560" y="0"/>
            <a:ext cx="1248156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192C67-73C2-AE77-C432-78E0EBB37F53}"/>
              </a:ext>
            </a:extLst>
          </p:cNvPr>
          <p:cNvSpPr txBox="1"/>
          <p:nvPr/>
        </p:nvSpPr>
        <p:spPr>
          <a:xfrm>
            <a:off x="384583" y="5611364"/>
            <a:ext cx="29758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15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5AED476-3AA5-1CEF-7787-A95A2362ED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D5924F-BA29-17A9-9889-DC3C89B4B08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30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ཞ་བོ་དང༌། རྐང་ཀྱོག ལོང་བ། ལྐུགས་པ་ལ་སོགས་འཁྲིད་དེ་མི་ཚོགས་མང་པོ་ཁོང་གི་མདུན་དུ་ཡོང་ཞིང༌། ཁོ་རྣམས་ཁོང་གི་ཞབས་ཀྱི་རྩར་བཞག་ནས་ཁོང་གིས་གསོས་པར་མཛད།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14C58B-8A63-A271-DAC8-09E59564865C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30Large crowds came to Him, bringing the lame, the blind, the crippled, the mute, and many others, and laid them at His feet, and He healed them.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41"/>
    </mc:Choice>
    <mc:Fallback xmlns="">
      <p:transition spd="slow" advTm="10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CBC749-6639-D422-148F-81CA427EF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0683" y="0"/>
            <a:ext cx="1369336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B14C71-E504-BBEF-AD29-B3C9B48590AE}"/>
              </a:ext>
            </a:extLst>
          </p:cNvPr>
          <p:cNvSpPr txBox="1"/>
          <p:nvPr/>
        </p:nvSpPr>
        <p:spPr>
          <a:xfrm>
            <a:off x="0" y="5334273"/>
            <a:ext cx="29758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15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CEDB019-9A53-0377-DFB3-6B6CDDB708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009E00-F154-59A5-0333-ABDDDF2AFDF7}"/>
              </a:ext>
            </a:extLst>
          </p:cNvPr>
          <p:cNvSpPr txBox="1"/>
          <p:nvPr/>
        </p:nvSpPr>
        <p:spPr>
          <a:xfrm>
            <a:off x="6096000" y="14994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31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མི་ཚོགས་ཀྱིས་ལྐུགས་པ་རྣམས་ཀྱིས་གཏམ་བྱེད་པ་དང༌། རྐང་ཀྱོག་རྣམས་གསོས་པ་དང༌། ཞ་བོ་རྣམས་གོམ་པ་སྤོ་བ། ལོང་བས་མཐོང་ནས་ལྟ་བས་ཡ་མཚན་དུ་གྱུར་ཞིང༌། ཡི་སི་ར་ཨེལ་གྱི་དཀོན་མཆོག་ལ་བསྟོད་པར་བྱས།</a:t>
            </a:r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BACBA9-9DF6-ADAB-1DF9-93A3D6109CE8}"/>
              </a:ext>
            </a:extLst>
          </p:cNvPr>
          <p:cNvSpPr txBox="1"/>
          <p:nvPr/>
        </p:nvSpPr>
        <p:spPr>
          <a:xfrm>
            <a:off x="110836" y="149950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31The crowd was amazed when they saw the mute speaking, the crippled restored, the lame walking, and the blind seeing. And they glorified the God of Israel.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25"/>
    </mc:Choice>
    <mc:Fallback xmlns="">
      <p:transition spd="slow" advTm="13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1048</Words>
  <Application>Microsoft Office PowerPoint</Application>
  <PresentationFormat>Widescreen</PresentationFormat>
  <Paragraphs>57</Paragraphs>
  <Slides>22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38-3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2025-05-02T06:29:59Z</dcterms:modified>
</cp:coreProperties>
</file>