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423818-468B-439D-B62F-CD3A5106C9FB}" v="1" dt="2025-05-19T07:32:58.5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430" autoAdjust="0"/>
  </p:normalViewPr>
  <p:slideViewPr>
    <p:cSldViewPr snapToGrid="0">
      <p:cViewPr varScale="1">
        <p:scale>
          <a:sx n="48" d="100"/>
          <a:sy n="48" d="100"/>
        </p:scale>
        <p:origin x="72" y="6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31A6C729-845A-4781-89B1-63278141176D}"/>
    <pc:docChg chg="custSel modSld">
      <pc:chgData name="Alfred Smith" userId="3c60a3631c0db8ad" providerId="LiveId" clId="{31A6C729-845A-4781-89B1-63278141176D}" dt="2025-04-16T13:23:37.303" v="31"/>
      <pc:docMkLst>
        <pc:docMk/>
      </pc:docMkLst>
      <pc:sldChg chg="addSp delSp modSp mod">
        <pc:chgData name="Alfred Smith" userId="3c60a3631c0db8ad" providerId="LiveId" clId="{31A6C729-845A-4781-89B1-63278141176D}" dt="2025-04-16T13:20:01.290" v="1"/>
        <pc:sldMkLst>
          <pc:docMk/>
          <pc:sldMk cId="1499918570" sldId="257"/>
        </pc:sldMkLst>
        <pc:spChg chg="add mod">
          <ac:chgData name="Alfred Smith" userId="3c60a3631c0db8ad" providerId="LiveId" clId="{31A6C729-845A-4781-89B1-63278141176D}" dt="2025-04-16T13:20:01.290" v="1"/>
          <ac:spMkLst>
            <pc:docMk/>
            <pc:sldMk cId="1499918570" sldId="257"/>
            <ac:spMk id="5" creationId="{B8A9979F-80CE-FF24-090D-3CA3618C545F}"/>
          </ac:spMkLst>
        </pc:spChg>
      </pc:sldChg>
      <pc:sldChg chg="addSp modSp">
        <pc:chgData name="Alfred Smith" userId="3c60a3631c0db8ad" providerId="LiveId" clId="{31A6C729-845A-4781-89B1-63278141176D}" dt="2025-04-16T13:20:32.550" v="4"/>
        <pc:sldMkLst>
          <pc:docMk/>
          <pc:sldMk cId="3788111665" sldId="258"/>
        </pc:sldMkLst>
        <pc:spChg chg="add mod">
          <ac:chgData name="Alfred Smith" userId="3c60a3631c0db8ad" providerId="LiveId" clId="{31A6C729-845A-4781-89B1-63278141176D}" dt="2025-04-16T13:20:32.550" v="4"/>
          <ac:spMkLst>
            <pc:docMk/>
            <pc:sldMk cId="3788111665" sldId="258"/>
            <ac:spMk id="2" creationId="{ADC521E7-471C-8C87-19C2-055CD88AF9EC}"/>
          </ac:spMkLst>
        </pc:spChg>
      </pc:sldChg>
      <pc:sldChg chg="addSp delSp modSp mod">
        <pc:chgData name="Alfred Smith" userId="3c60a3631c0db8ad" providerId="LiveId" clId="{31A6C729-845A-4781-89B1-63278141176D}" dt="2025-04-16T13:20:43.858" v="6"/>
        <pc:sldMkLst>
          <pc:docMk/>
          <pc:sldMk cId="2346136586" sldId="260"/>
        </pc:sldMkLst>
        <pc:spChg chg="add mod">
          <ac:chgData name="Alfred Smith" userId="3c60a3631c0db8ad" providerId="LiveId" clId="{31A6C729-845A-4781-89B1-63278141176D}" dt="2025-04-16T13:20:43.858" v="6"/>
          <ac:spMkLst>
            <pc:docMk/>
            <pc:sldMk cId="2346136586" sldId="260"/>
            <ac:spMk id="5" creationId="{7E2089A2-7424-7DB5-70BB-E5E9E983B73A}"/>
          </ac:spMkLst>
        </pc:spChg>
        <pc:spChg chg="add mod">
          <ac:chgData name="Alfred Smith" userId="3c60a3631c0db8ad" providerId="LiveId" clId="{31A6C729-845A-4781-89B1-63278141176D}" dt="2025-04-16T13:20:43.858" v="6"/>
          <ac:spMkLst>
            <pc:docMk/>
            <pc:sldMk cId="2346136586" sldId="260"/>
            <ac:spMk id="6" creationId="{1F1379AA-AAD1-2B6C-1526-B143968C4530}"/>
          </ac:spMkLst>
        </pc:spChg>
      </pc:sldChg>
      <pc:sldChg chg="addSp delSp modSp mod">
        <pc:chgData name="Alfred Smith" userId="3c60a3631c0db8ad" providerId="LiveId" clId="{31A6C729-845A-4781-89B1-63278141176D}" dt="2025-04-16T13:21:01.840" v="9"/>
        <pc:sldMkLst>
          <pc:docMk/>
          <pc:sldMk cId="4037329247" sldId="261"/>
        </pc:sldMkLst>
        <pc:spChg chg="add mod">
          <ac:chgData name="Alfred Smith" userId="3c60a3631c0db8ad" providerId="LiveId" clId="{31A6C729-845A-4781-89B1-63278141176D}" dt="2025-04-16T13:21:01.840" v="9"/>
          <ac:spMkLst>
            <pc:docMk/>
            <pc:sldMk cId="4037329247" sldId="261"/>
            <ac:spMk id="2" creationId="{66D5924F-BA29-17A9-9889-DC3C89B4B088}"/>
          </ac:spMkLst>
        </pc:spChg>
        <pc:spChg chg="add mod">
          <ac:chgData name="Alfred Smith" userId="3c60a3631c0db8ad" providerId="LiveId" clId="{31A6C729-845A-4781-89B1-63278141176D}" dt="2025-04-16T13:21:01.840" v="9"/>
          <ac:spMkLst>
            <pc:docMk/>
            <pc:sldMk cId="4037329247" sldId="261"/>
            <ac:spMk id="5" creationId="{3914C58B-8A63-A271-DAC8-09E59564865C}"/>
          </ac:spMkLst>
        </pc:spChg>
      </pc:sldChg>
      <pc:sldChg chg="addSp delSp modSp mod">
        <pc:chgData name="Alfred Smith" userId="3c60a3631c0db8ad" providerId="LiveId" clId="{31A6C729-845A-4781-89B1-63278141176D}" dt="2025-04-16T13:21:17.791" v="12"/>
        <pc:sldMkLst>
          <pc:docMk/>
          <pc:sldMk cId="1909638311" sldId="262"/>
        </pc:sldMkLst>
        <pc:spChg chg="add mod">
          <ac:chgData name="Alfred Smith" userId="3c60a3631c0db8ad" providerId="LiveId" clId="{31A6C729-845A-4781-89B1-63278141176D}" dt="2025-04-16T13:21:17.791" v="12"/>
          <ac:spMkLst>
            <pc:docMk/>
            <pc:sldMk cId="1909638311" sldId="262"/>
            <ac:spMk id="2" creationId="{32009E00-F154-59A5-0333-ABDDDF2AFDF7}"/>
          </ac:spMkLst>
        </pc:spChg>
        <pc:spChg chg="add mod">
          <ac:chgData name="Alfred Smith" userId="3c60a3631c0db8ad" providerId="LiveId" clId="{31A6C729-845A-4781-89B1-63278141176D}" dt="2025-04-16T13:21:17.791" v="12"/>
          <ac:spMkLst>
            <pc:docMk/>
            <pc:sldMk cId="1909638311" sldId="262"/>
            <ac:spMk id="6" creationId="{3FBACBA9-9DF6-ADAB-1DF9-93A3D6109CE8}"/>
          </ac:spMkLst>
        </pc:spChg>
      </pc:sldChg>
      <pc:sldChg chg="addSp delSp modSp mod">
        <pc:chgData name="Alfred Smith" userId="3c60a3631c0db8ad" providerId="LiveId" clId="{31A6C729-845A-4781-89B1-63278141176D}" dt="2025-04-16T13:21:34.356" v="15"/>
        <pc:sldMkLst>
          <pc:docMk/>
          <pc:sldMk cId="641208035" sldId="263"/>
        </pc:sldMkLst>
        <pc:spChg chg="add mod">
          <ac:chgData name="Alfred Smith" userId="3c60a3631c0db8ad" providerId="LiveId" clId="{31A6C729-845A-4781-89B1-63278141176D}" dt="2025-04-16T13:21:34.356" v="15"/>
          <ac:spMkLst>
            <pc:docMk/>
            <pc:sldMk cId="641208035" sldId="263"/>
            <ac:spMk id="2" creationId="{3257163B-462E-B87C-8DCB-018EFD90BE9A}"/>
          </ac:spMkLst>
        </pc:spChg>
        <pc:spChg chg="add mod">
          <ac:chgData name="Alfred Smith" userId="3c60a3631c0db8ad" providerId="LiveId" clId="{31A6C729-845A-4781-89B1-63278141176D}" dt="2025-04-16T13:21:34.356" v="15"/>
          <ac:spMkLst>
            <pc:docMk/>
            <pc:sldMk cId="641208035" sldId="263"/>
            <ac:spMk id="5" creationId="{F26F31D9-5479-8AFE-6A24-08D792B85232}"/>
          </ac:spMkLst>
        </pc:spChg>
      </pc:sldChg>
      <pc:sldChg chg="addSp delSp modSp mod">
        <pc:chgData name="Alfred Smith" userId="3c60a3631c0db8ad" providerId="LiveId" clId="{31A6C729-845A-4781-89B1-63278141176D}" dt="2025-04-16T13:21:53.734" v="18"/>
        <pc:sldMkLst>
          <pc:docMk/>
          <pc:sldMk cId="4044745628" sldId="264"/>
        </pc:sldMkLst>
        <pc:spChg chg="add mod">
          <ac:chgData name="Alfred Smith" userId="3c60a3631c0db8ad" providerId="LiveId" clId="{31A6C729-845A-4781-89B1-63278141176D}" dt="2025-04-16T13:21:53.734" v="18"/>
          <ac:spMkLst>
            <pc:docMk/>
            <pc:sldMk cId="4044745628" sldId="264"/>
            <ac:spMk id="2" creationId="{4FE2A15C-458B-BBE8-A8D5-5113DFDE5349}"/>
          </ac:spMkLst>
        </pc:spChg>
        <pc:spChg chg="add mod">
          <ac:chgData name="Alfred Smith" userId="3c60a3631c0db8ad" providerId="LiveId" clId="{31A6C729-845A-4781-89B1-63278141176D}" dt="2025-04-16T13:21:53.734" v="18"/>
          <ac:spMkLst>
            <pc:docMk/>
            <pc:sldMk cId="4044745628" sldId="264"/>
            <ac:spMk id="5" creationId="{9B3523F6-D288-4F3E-3BEC-AA265829EF31}"/>
          </ac:spMkLst>
        </pc:spChg>
      </pc:sldChg>
      <pc:sldChg chg="addSp delSp modSp mod">
        <pc:chgData name="Alfred Smith" userId="3c60a3631c0db8ad" providerId="LiveId" clId="{31A6C729-845A-4781-89B1-63278141176D}" dt="2025-04-16T13:22:18.539" v="21"/>
        <pc:sldMkLst>
          <pc:docMk/>
          <pc:sldMk cId="978260341" sldId="265"/>
        </pc:sldMkLst>
        <pc:spChg chg="add mod">
          <ac:chgData name="Alfred Smith" userId="3c60a3631c0db8ad" providerId="LiveId" clId="{31A6C729-845A-4781-89B1-63278141176D}" dt="2025-04-16T13:22:18.539" v="21"/>
          <ac:spMkLst>
            <pc:docMk/>
            <pc:sldMk cId="978260341" sldId="265"/>
            <ac:spMk id="2" creationId="{4289DD71-1D29-89F9-E38C-1EDCECBEBA26}"/>
          </ac:spMkLst>
        </pc:spChg>
        <pc:spChg chg="add mod">
          <ac:chgData name="Alfred Smith" userId="3c60a3631c0db8ad" providerId="LiveId" clId="{31A6C729-845A-4781-89B1-63278141176D}" dt="2025-04-16T13:22:18.539" v="21"/>
          <ac:spMkLst>
            <pc:docMk/>
            <pc:sldMk cId="978260341" sldId="265"/>
            <ac:spMk id="5" creationId="{C41BEFA2-80AA-3CFA-56B4-0B358948170D}"/>
          </ac:spMkLst>
        </pc:spChg>
      </pc:sldChg>
      <pc:sldChg chg="addSp delSp modSp mod">
        <pc:chgData name="Alfred Smith" userId="3c60a3631c0db8ad" providerId="LiveId" clId="{31A6C729-845A-4781-89B1-63278141176D}" dt="2025-04-16T13:22:34.068" v="24"/>
        <pc:sldMkLst>
          <pc:docMk/>
          <pc:sldMk cId="3575870363" sldId="266"/>
        </pc:sldMkLst>
        <pc:spChg chg="add mod">
          <ac:chgData name="Alfred Smith" userId="3c60a3631c0db8ad" providerId="LiveId" clId="{31A6C729-845A-4781-89B1-63278141176D}" dt="2025-04-16T13:22:34.068" v="24"/>
          <ac:spMkLst>
            <pc:docMk/>
            <pc:sldMk cId="3575870363" sldId="266"/>
            <ac:spMk id="6" creationId="{94FA3F38-C845-31D9-EB1E-9F38199A3817}"/>
          </ac:spMkLst>
        </pc:spChg>
      </pc:sldChg>
      <pc:sldChg chg="addSp delSp modSp mod">
        <pc:chgData name="Alfred Smith" userId="3c60a3631c0db8ad" providerId="LiveId" clId="{31A6C729-845A-4781-89B1-63278141176D}" dt="2025-04-16T13:22:57.742" v="27"/>
        <pc:sldMkLst>
          <pc:docMk/>
          <pc:sldMk cId="4017137865" sldId="267"/>
        </pc:sldMkLst>
        <pc:spChg chg="add mod">
          <ac:chgData name="Alfred Smith" userId="3c60a3631c0db8ad" providerId="LiveId" clId="{31A6C729-845A-4781-89B1-63278141176D}" dt="2025-04-16T13:22:57.742" v="27"/>
          <ac:spMkLst>
            <pc:docMk/>
            <pc:sldMk cId="4017137865" sldId="267"/>
            <ac:spMk id="5" creationId="{907B9E37-C676-F041-B1A5-23847632F104}"/>
          </ac:spMkLst>
        </pc:spChg>
        <pc:spChg chg="add mod">
          <ac:chgData name="Alfred Smith" userId="3c60a3631c0db8ad" providerId="LiveId" clId="{31A6C729-845A-4781-89B1-63278141176D}" dt="2025-04-16T13:22:57.742" v="27"/>
          <ac:spMkLst>
            <pc:docMk/>
            <pc:sldMk cId="4017137865" sldId="267"/>
            <ac:spMk id="6" creationId="{D649095C-5562-FBAA-C9C9-AB1759FBEDED}"/>
          </ac:spMkLst>
        </pc:spChg>
      </pc:sldChg>
      <pc:sldChg chg="addSp delSp modSp mod">
        <pc:chgData name="Alfred Smith" userId="3c60a3631c0db8ad" providerId="LiveId" clId="{31A6C729-845A-4781-89B1-63278141176D}" dt="2025-04-16T13:23:28.430" v="30"/>
        <pc:sldMkLst>
          <pc:docMk/>
          <pc:sldMk cId="3137811553" sldId="268"/>
        </pc:sldMkLst>
        <pc:spChg chg="add mod">
          <ac:chgData name="Alfred Smith" userId="3c60a3631c0db8ad" providerId="LiveId" clId="{31A6C729-845A-4781-89B1-63278141176D}" dt="2025-04-16T13:23:28.430" v="30"/>
          <ac:spMkLst>
            <pc:docMk/>
            <pc:sldMk cId="3137811553" sldId="268"/>
            <ac:spMk id="2" creationId="{936E2D8B-6F81-C697-4133-874D03B0BFA2}"/>
          </ac:spMkLst>
        </pc:spChg>
        <pc:spChg chg="add mod">
          <ac:chgData name="Alfred Smith" userId="3c60a3631c0db8ad" providerId="LiveId" clId="{31A6C729-845A-4781-89B1-63278141176D}" dt="2025-04-16T13:23:28.430" v="30"/>
          <ac:spMkLst>
            <pc:docMk/>
            <pc:sldMk cId="3137811553" sldId="268"/>
            <ac:spMk id="5" creationId="{94351654-5CA9-7958-7820-CDDB94AF3951}"/>
          </ac:spMkLst>
        </pc:spChg>
      </pc:sldChg>
      <pc:sldChg chg="addSp modSp">
        <pc:chgData name="Alfred Smith" userId="3c60a3631c0db8ad" providerId="LiveId" clId="{31A6C729-845A-4781-89B1-63278141176D}" dt="2025-04-16T13:20:29.434" v="3"/>
        <pc:sldMkLst>
          <pc:docMk/>
          <pc:sldMk cId="4120481681" sldId="270"/>
        </pc:sldMkLst>
        <pc:spChg chg="add mod">
          <ac:chgData name="Alfred Smith" userId="3c60a3631c0db8ad" providerId="LiveId" clId="{31A6C729-845A-4781-89B1-63278141176D}" dt="2025-04-16T13:20:17.472" v="2"/>
          <ac:spMkLst>
            <pc:docMk/>
            <pc:sldMk cId="4120481681" sldId="270"/>
            <ac:spMk id="3" creationId="{74086A2E-BDFE-3CD5-3B76-F86666A89E8F}"/>
          </ac:spMkLst>
        </pc:spChg>
        <pc:spChg chg="add mod">
          <ac:chgData name="Alfred Smith" userId="3c60a3631c0db8ad" providerId="LiveId" clId="{31A6C729-845A-4781-89B1-63278141176D}" dt="2025-04-16T13:20:29.434" v="3"/>
          <ac:spMkLst>
            <pc:docMk/>
            <pc:sldMk cId="4120481681" sldId="270"/>
            <ac:spMk id="4" creationId="{F683FA4E-50A6-8E31-E7FB-8BCD4C317C65}"/>
          </ac:spMkLst>
        </pc:spChg>
      </pc:sldChg>
      <pc:sldChg chg="addSp modSp">
        <pc:chgData name="Alfred Smith" userId="3c60a3631c0db8ad" providerId="LiveId" clId="{31A6C729-845A-4781-89B1-63278141176D}" dt="2025-04-16T13:20:53.236" v="7"/>
        <pc:sldMkLst>
          <pc:docMk/>
          <pc:sldMk cId="939110669" sldId="271"/>
        </pc:sldMkLst>
        <pc:spChg chg="add mod">
          <ac:chgData name="Alfred Smith" userId="3c60a3631c0db8ad" providerId="LiveId" clId="{31A6C729-845A-4781-89B1-63278141176D}" dt="2025-04-16T13:20:53.236" v="7"/>
          <ac:spMkLst>
            <pc:docMk/>
            <pc:sldMk cId="939110669" sldId="271"/>
            <ac:spMk id="2" creationId="{25192C67-73C2-AE77-C432-78E0EBB37F53}"/>
          </ac:spMkLst>
        </pc:spChg>
      </pc:sldChg>
      <pc:sldChg chg="addSp modSp">
        <pc:chgData name="Alfred Smith" userId="3c60a3631c0db8ad" providerId="LiveId" clId="{31A6C729-845A-4781-89B1-63278141176D}" dt="2025-04-16T13:21:09.337" v="10"/>
        <pc:sldMkLst>
          <pc:docMk/>
          <pc:sldMk cId="4024569785" sldId="272"/>
        </pc:sldMkLst>
        <pc:spChg chg="add mod">
          <ac:chgData name="Alfred Smith" userId="3c60a3631c0db8ad" providerId="LiveId" clId="{31A6C729-845A-4781-89B1-63278141176D}" dt="2025-04-16T13:21:09.337" v="10"/>
          <ac:spMkLst>
            <pc:docMk/>
            <pc:sldMk cId="4024569785" sldId="272"/>
            <ac:spMk id="2" creationId="{33B14C71-E504-BBEF-AD29-B3C9B48590AE}"/>
          </ac:spMkLst>
        </pc:spChg>
      </pc:sldChg>
      <pc:sldChg chg="addSp modSp">
        <pc:chgData name="Alfred Smith" userId="3c60a3631c0db8ad" providerId="LiveId" clId="{31A6C729-845A-4781-89B1-63278141176D}" dt="2025-04-16T13:21:26.431" v="13"/>
        <pc:sldMkLst>
          <pc:docMk/>
          <pc:sldMk cId="487179600" sldId="273"/>
        </pc:sldMkLst>
        <pc:spChg chg="add mod">
          <ac:chgData name="Alfred Smith" userId="3c60a3631c0db8ad" providerId="LiveId" clId="{31A6C729-845A-4781-89B1-63278141176D}" dt="2025-04-16T13:21:26.431" v="13"/>
          <ac:spMkLst>
            <pc:docMk/>
            <pc:sldMk cId="487179600" sldId="273"/>
            <ac:spMk id="2" creationId="{269C03AF-6966-A942-53EF-96787A47B1CC}"/>
          </ac:spMkLst>
        </pc:spChg>
      </pc:sldChg>
      <pc:sldChg chg="addSp modSp">
        <pc:chgData name="Alfred Smith" userId="3c60a3631c0db8ad" providerId="LiveId" clId="{31A6C729-845A-4781-89B1-63278141176D}" dt="2025-04-16T13:21:43.751" v="16"/>
        <pc:sldMkLst>
          <pc:docMk/>
          <pc:sldMk cId="2168401200" sldId="274"/>
        </pc:sldMkLst>
        <pc:spChg chg="add mod">
          <ac:chgData name="Alfred Smith" userId="3c60a3631c0db8ad" providerId="LiveId" clId="{31A6C729-845A-4781-89B1-63278141176D}" dt="2025-04-16T13:21:43.751" v="16"/>
          <ac:spMkLst>
            <pc:docMk/>
            <pc:sldMk cId="2168401200" sldId="274"/>
            <ac:spMk id="2" creationId="{5ED3DB0A-0455-4D41-D44B-FF8B74D7610B}"/>
          </ac:spMkLst>
        </pc:spChg>
      </pc:sldChg>
      <pc:sldChg chg="addSp modSp">
        <pc:chgData name="Alfred Smith" userId="3c60a3631c0db8ad" providerId="LiveId" clId="{31A6C729-845A-4781-89B1-63278141176D}" dt="2025-04-16T13:22:09.338" v="19"/>
        <pc:sldMkLst>
          <pc:docMk/>
          <pc:sldMk cId="2996969115" sldId="275"/>
        </pc:sldMkLst>
        <pc:spChg chg="add mod">
          <ac:chgData name="Alfred Smith" userId="3c60a3631c0db8ad" providerId="LiveId" clId="{31A6C729-845A-4781-89B1-63278141176D}" dt="2025-04-16T13:22:09.338" v="19"/>
          <ac:spMkLst>
            <pc:docMk/>
            <pc:sldMk cId="2996969115" sldId="275"/>
            <ac:spMk id="2" creationId="{E1E48D55-6A80-441B-00EF-34B552728372}"/>
          </ac:spMkLst>
        </pc:spChg>
      </pc:sldChg>
      <pc:sldChg chg="addSp modSp">
        <pc:chgData name="Alfred Smith" userId="3c60a3631c0db8ad" providerId="LiveId" clId="{31A6C729-845A-4781-89B1-63278141176D}" dt="2025-04-16T13:22:25.599" v="22"/>
        <pc:sldMkLst>
          <pc:docMk/>
          <pc:sldMk cId="2390376940" sldId="276"/>
        </pc:sldMkLst>
        <pc:spChg chg="add mod">
          <ac:chgData name="Alfred Smith" userId="3c60a3631c0db8ad" providerId="LiveId" clId="{31A6C729-845A-4781-89B1-63278141176D}" dt="2025-04-16T13:22:25.599" v="22"/>
          <ac:spMkLst>
            <pc:docMk/>
            <pc:sldMk cId="2390376940" sldId="276"/>
            <ac:spMk id="2" creationId="{A96F3021-2DA8-4875-33B3-F947C3B558A4}"/>
          </ac:spMkLst>
        </pc:spChg>
      </pc:sldChg>
      <pc:sldChg chg="addSp modSp">
        <pc:chgData name="Alfred Smith" userId="3c60a3631c0db8ad" providerId="LiveId" clId="{31A6C729-845A-4781-89B1-63278141176D}" dt="2025-04-16T13:22:46.189" v="25"/>
        <pc:sldMkLst>
          <pc:docMk/>
          <pc:sldMk cId="4265919077" sldId="277"/>
        </pc:sldMkLst>
        <pc:spChg chg="add mod">
          <ac:chgData name="Alfred Smith" userId="3c60a3631c0db8ad" providerId="LiveId" clId="{31A6C729-845A-4781-89B1-63278141176D}" dt="2025-04-16T13:22:46.189" v="25"/>
          <ac:spMkLst>
            <pc:docMk/>
            <pc:sldMk cId="4265919077" sldId="277"/>
            <ac:spMk id="2" creationId="{BC2BDAB7-4504-82E4-40C9-77F824DF0A32}"/>
          </ac:spMkLst>
        </pc:spChg>
      </pc:sldChg>
      <pc:sldChg chg="addSp modSp">
        <pc:chgData name="Alfred Smith" userId="3c60a3631c0db8ad" providerId="LiveId" clId="{31A6C729-845A-4781-89B1-63278141176D}" dt="2025-04-16T13:23:16.022" v="28"/>
        <pc:sldMkLst>
          <pc:docMk/>
          <pc:sldMk cId="210266664" sldId="278"/>
        </pc:sldMkLst>
        <pc:spChg chg="add mod">
          <ac:chgData name="Alfred Smith" userId="3c60a3631c0db8ad" providerId="LiveId" clId="{31A6C729-845A-4781-89B1-63278141176D}" dt="2025-04-16T13:23:16.022" v="28"/>
          <ac:spMkLst>
            <pc:docMk/>
            <pc:sldMk cId="210266664" sldId="278"/>
            <ac:spMk id="2" creationId="{665028B8-63E0-39E6-95C1-7E538BFAA194}"/>
          </ac:spMkLst>
        </pc:spChg>
      </pc:sldChg>
      <pc:sldChg chg="addSp modSp">
        <pc:chgData name="Alfred Smith" userId="3c60a3631c0db8ad" providerId="LiveId" clId="{31A6C729-845A-4781-89B1-63278141176D}" dt="2025-04-16T13:23:37.303" v="31"/>
        <pc:sldMkLst>
          <pc:docMk/>
          <pc:sldMk cId="888433145" sldId="279"/>
        </pc:sldMkLst>
        <pc:spChg chg="add mod">
          <ac:chgData name="Alfred Smith" userId="3c60a3631c0db8ad" providerId="LiveId" clId="{31A6C729-845A-4781-89B1-63278141176D}" dt="2025-04-16T13:23:37.303" v="31"/>
          <ac:spMkLst>
            <pc:docMk/>
            <pc:sldMk cId="888433145" sldId="279"/>
            <ac:spMk id="3" creationId="{198E784A-E836-80A6-77C7-63A757DE9A92}"/>
          </ac:spMkLst>
        </pc:spChg>
      </pc:sldChg>
    </pc:docChg>
  </pc:docChgLst>
  <pc:docChgLst>
    <pc:chgData name="Alfred Smith" userId="3c60a3631c0db8ad" providerId="LiveId" clId="{BA423818-468B-439D-B62F-CD3A5106C9FB}"/>
    <pc:docChg chg="undo custSel modSld">
      <pc:chgData name="Alfred Smith" userId="3c60a3631c0db8ad" providerId="LiveId" clId="{BA423818-468B-439D-B62F-CD3A5106C9FB}" dt="2025-05-19T07:33:44.649" v="29"/>
      <pc:docMkLst>
        <pc:docMk/>
      </pc:docMkLst>
      <pc:sldChg chg="modSp mod">
        <pc:chgData name="Alfred Smith" userId="3c60a3631c0db8ad" providerId="LiveId" clId="{BA423818-468B-439D-B62F-CD3A5106C9FB}" dt="2025-05-19T07:27:30.994" v="1" actId="27636"/>
        <pc:sldMkLst>
          <pc:docMk/>
          <pc:sldMk cId="1499918570" sldId="257"/>
        </pc:sldMkLst>
        <pc:spChg chg="mod">
          <ac:chgData name="Alfred Smith" userId="3c60a3631c0db8ad" providerId="LiveId" clId="{BA423818-468B-439D-B62F-CD3A5106C9FB}" dt="2025-05-19T07:27:30.994" v="1" actId="27636"/>
          <ac:spMkLst>
            <pc:docMk/>
            <pc:sldMk cId="1499918570" sldId="257"/>
            <ac:spMk id="5" creationId="{B8A9979F-80CE-FF24-090D-3CA3618C545F}"/>
          </ac:spMkLst>
        </pc:spChg>
      </pc:sldChg>
      <pc:sldChg chg="modSp mod">
        <pc:chgData name="Alfred Smith" userId="3c60a3631c0db8ad" providerId="LiveId" clId="{BA423818-468B-439D-B62F-CD3A5106C9FB}" dt="2025-05-19T07:28:37.551" v="5"/>
        <pc:sldMkLst>
          <pc:docMk/>
          <pc:sldMk cId="2346136586" sldId="260"/>
        </pc:sldMkLst>
        <pc:spChg chg="mod">
          <ac:chgData name="Alfred Smith" userId="3c60a3631c0db8ad" providerId="LiveId" clId="{BA423818-468B-439D-B62F-CD3A5106C9FB}" dt="2025-05-19T07:28:37.551" v="5"/>
          <ac:spMkLst>
            <pc:docMk/>
            <pc:sldMk cId="2346136586" sldId="260"/>
            <ac:spMk id="5" creationId="{7E2089A2-7424-7DB5-70BB-E5E9E983B73A}"/>
          </ac:spMkLst>
        </pc:spChg>
      </pc:sldChg>
      <pc:sldChg chg="modSp mod">
        <pc:chgData name="Alfred Smith" userId="3c60a3631c0db8ad" providerId="LiveId" clId="{BA423818-468B-439D-B62F-CD3A5106C9FB}" dt="2025-05-19T07:29:31.445" v="8" actId="404"/>
        <pc:sldMkLst>
          <pc:docMk/>
          <pc:sldMk cId="4037329247" sldId="261"/>
        </pc:sldMkLst>
        <pc:spChg chg="mod">
          <ac:chgData name="Alfred Smith" userId="3c60a3631c0db8ad" providerId="LiveId" clId="{BA423818-468B-439D-B62F-CD3A5106C9FB}" dt="2025-05-19T07:29:31.445" v="8" actId="404"/>
          <ac:spMkLst>
            <pc:docMk/>
            <pc:sldMk cId="4037329247" sldId="261"/>
            <ac:spMk id="2" creationId="{66D5924F-BA29-17A9-9889-DC3C89B4B088}"/>
          </ac:spMkLst>
        </pc:spChg>
      </pc:sldChg>
      <pc:sldChg chg="modSp mod">
        <pc:chgData name="Alfred Smith" userId="3c60a3631c0db8ad" providerId="LiveId" clId="{BA423818-468B-439D-B62F-CD3A5106C9FB}" dt="2025-05-19T07:29:52.939" v="11"/>
        <pc:sldMkLst>
          <pc:docMk/>
          <pc:sldMk cId="1909638311" sldId="262"/>
        </pc:sldMkLst>
        <pc:spChg chg="mod">
          <ac:chgData name="Alfred Smith" userId="3c60a3631c0db8ad" providerId="LiveId" clId="{BA423818-468B-439D-B62F-CD3A5106C9FB}" dt="2025-05-19T07:29:52.939" v="11"/>
          <ac:spMkLst>
            <pc:docMk/>
            <pc:sldMk cId="1909638311" sldId="262"/>
            <ac:spMk id="2" creationId="{32009E00-F154-59A5-0333-ABDDDF2AFDF7}"/>
          </ac:spMkLst>
        </pc:spChg>
      </pc:sldChg>
      <pc:sldChg chg="modSp mod">
        <pc:chgData name="Alfred Smith" userId="3c60a3631c0db8ad" providerId="LiveId" clId="{BA423818-468B-439D-B62F-CD3A5106C9FB}" dt="2025-05-19T07:30:54.984" v="15" actId="404"/>
        <pc:sldMkLst>
          <pc:docMk/>
          <pc:sldMk cId="641208035" sldId="263"/>
        </pc:sldMkLst>
        <pc:spChg chg="mod">
          <ac:chgData name="Alfred Smith" userId="3c60a3631c0db8ad" providerId="LiveId" clId="{BA423818-468B-439D-B62F-CD3A5106C9FB}" dt="2025-05-19T07:30:54.984" v="15" actId="404"/>
          <ac:spMkLst>
            <pc:docMk/>
            <pc:sldMk cId="641208035" sldId="263"/>
            <ac:spMk id="2" creationId="{3257163B-462E-B87C-8DCB-018EFD90BE9A}"/>
          </ac:spMkLst>
        </pc:spChg>
      </pc:sldChg>
      <pc:sldChg chg="modSp mod">
        <pc:chgData name="Alfred Smith" userId="3c60a3631c0db8ad" providerId="LiveId" clId="{BA423818-468B-439D-B62F-CD3A5106C9FB}" dt="2025-05-19T07:31:28.217" v="19"/>
        <pc:sldMkLst>
          <pc:docMk/>
          <pc:sldMk cId="4044745628" sldId="264"/>
        </pc:sldMkLst>
        <pc:spChg chg="mod">
          <ac:chgData name="Alfred Smith" userId="3c60a3631c0db8ad" providerId="LiveId" clId="{BA423818-468B-439D-B62F-CD3A5106C9FB}" dt="2025-05-19T07:31:28.217" v="19"/>
          <ac:spMkLst>
            <pc:docMk/>
            <pc:sldMk cId="4044745628" sldId="264"/>
            <ac:spMk id="2" creationId="{4FE2A15C-458B-BBE8-A8D5-5113DFDE5349}"/>
          </ac:spMkLst>
        </pc:spChg>
      </pc:sldChg>
      <pc:sldChg chg="modSp mod">
        <pc:chgData name="Alfred Smith" userId="3c60a3631c0db8ad" providerId="LiveId" clId="{BA423818-468B-439D-B62F-CD3A5106C9FB}" dt="2025-05-19T07:32:03.339" v="23" actId="6549"/>
        <pc:sldMkLst>
          <pc:docMk/>
          <pc:sldMk cId="978260341" sldId="265"/>
        </pc:sldMkLst>
        <pc:spChg chg="mod">
          <ac:chgData name="Alfred Smith" userId="3c60a3631c0db8ad" providerId="LiveId" clId="{BA423818-468B-439D-B62F-CD3A5106C9FB}" dt="2025-05-19T07:32:03.339" v="23" actId="6549"/>
          <ac:spMkLst>
            <pc:docMk/>
            <pc:sldMk cId="978260341" sldId="265"/>
            <ac:spMk id="2" creationId="{4289DD71-1D29-89F9-E38C-1EDCECBEBA26}"/>
          </ac:spMkLst>
        </pc:spChg>
      </pc:sldChg>
      <pc:sldChg chg="addSp delSp modSp mod">
        <pc:chgData name="Alfred Smith" userId="3c60a3631c0db8ad" providerId="LiveId" clId="{BA423818-468B-439D-B62F-CD3A5106C9FB}" dt="2025-05-19T07:32:58.563" v="25"/>
        <pc:sldMkLst>
          <pc:docMk/>
          <pc:sldMk cId="3575870363" sldId="266"/>
        </pc:sldMkLst>
        <pc:spChg chg="del">
          <ac:chgData name="Alfred Smith" userId="3c60a3631c0db8ad" providerId="LiveId" clId="{BA423818-468B-439D-B62F-CD3A5106C9FB}" dt="2025-05-19T07:32:57.201" v="24" actId="478"/>
          <ac:spMkLst>
            <pc:docMk/>
            <pc:sldMk cId="3575870363" sldId="266"/>
            <ac:spMk id="2" creationId="{D32279DF-92B5-0A43-8662-65A85040527E}"/>
          </ac:spMkLst>
        </pc:spChg>
        <pc:spChg chg="add mod">
          <ac:chgData name="Alfred Smith" userId="3c60a3631c0db8ad" providerId="LiveId" clId="{BA423818-468B-439D-B62F-CD3A5106C9FB}" dt="2025-05-19T07:32:58.563" v="25"/>
          <ac:spMkLst>
            <pc:docMk/>
            <pc:sldMk cId="3575870363" sldId="266"/>
            <ac:spMk id="3" creationId="{E0A9AA78-9E40-30F4-1AF1-0C925C503A94}"/>
          </ac:spMkLst>
        </pc:spChg>
      </pc:sldChg>
      <pc:sldChg chg="modSp mod">
        <pc:chgData name="Alfred Smith" userId="3c60a3631c0db8ad" providerId="LiveId" clId="{BA423818-468B-439D-B62F-CD3A5106C9FB}" dt="2025-05-19T07:33:16.776" v="27"/>
        <pc:sldMkLst>
          <pc:docMk/>
          <pc:sldMk cId="4017137865" sldId="267"/>
        </pc:sldMkLst>
        <pc:spChg chg="mod">
          <ac:chgData name="Alfred Smith" userId="3c60a3631c0db8ad" providerId="LiveId" clId="{BA423818-468B-439D-B62F-CD3A5106C9FB}" dt="2025-05-19T07:33:16.776" v="27"/>
          <ac:spMkLst>
            <pc:docMk/>
            <pc:sldMk cId="4017137865" sldId="267"/>
            <ac:spMk id="5" creationId="{907B9E37-C676-F041-B1A5-23847632F104}"/>
          </ac:spMkLst>
        </pc:spChg>
      </pc:sldChg>
      <pc:sldChg chg="modSp mod">
        <pc:chgData name="Alfred Smith" userId="3c60a3631c0db8ad" providerId="LiveId" clId="{BA423818-468B-439D-B62F-CD3A5106C9FB}" dt="2025-05-19T07:33:44.649" v="29"/>
        <pc:sldMkLst>
          <pc:docMk/>
          <pc:sldMk cId="3137811553" sldId="268"/>
        </pc:sldMkLst>
        <pc:spChg chg="mod">
          <ac:chgData name="Alfred Smith" userId="3c60a3631c0db8ad" providerId="LiveId" clId="{BA423818-468B-439D-B62F-CD3A5106C9FB}" dt="2025-05-19T07:33:44.649" v="29"/>
          <ac:spMkLst>
            <pc:docMk/>
            <pc:sldMk cId="3137811553" sldId="268"/>
            <ac:spMk id="2" creationId="{936E2D8B-6F81-C697-4133-874D03B0BFA2}"/>
          </ac:spMkLst>
        </pc:spChg>
      </pc:sldChg>
    </pc:docChg>
  </pc:docChgLst>
  <pc:docChgLst>
    <pc:chgData name="Alfred Smith" userId="3c60a3631c0db8ad" providerId="LiveId" clId="{85F9007E-B6AE-4481-BA78-5EF555446589}"/>
    <pc:docChg chg="modSld">
      <pc:chgData name="Alfred Smith" userId="3c60a3631c0db8ad" providerId="LiveId" clId="{85F9007E-B6AE-4481-BA78-5EF555446589}" dt="2025-05-02T06:29:57.849" v="0"/>
      <pc:docMkLst>
        <pc:docMk/>
      </pc:docMkLst>
      <pc:sldChg chg="modSp">
        <pc:chgData name="Alfred Smith" userId="3c60a3631c0db8ad" providerId="LiveId" clId="{85F9007E-B6AE-4481-BA78-5EF555446589}" dt="2025-05-02T06:29:57.849" v="0"/>
        <pc:sldMkLst>
          <pc:docMk/>
          <pc:sldMk cId="3788111665" sldId="258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3788111665" sldId="258"/>
            <ac:spMk id="2" creationId="{ADC521E7-471C-8C87-19C2-055CD88AF9EC}"/>
          </ac:spMkLst>
        </pc:spChg>
      </pc:sldChg>
      <pc:sldChg chg="modSp">
        <pc:chgData name="Alfred Smith" userId="3c60a3631c0db8ad" providerId="LiveId" clId="{85F9007E-B6AE-4481-BA78-5EF555446589}" dt="2025-05-02T06:29:57.849" v="0"/>
        <pc:sldMkLst>
          <pc:docMk/>
          <pc:sldMk cId="454763615" sldId="259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85F9007E-B6AE-4481-BA78-5EF555446589}" dt="2025-05-02T06:29:57.849" v="0"/>
        <pc:sldMkLst>
          <pc:docMk/>
          <pc:sldMk cId="4120481681" sldId="270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4120481681" sldId="270"/>
            <ac:spMk id="4" creationId="{F683FA4E-50A6-8E31-E7FB-8BCD4C317C65}"/>
          </ac:spMkLst>
        </pc:spChg>
      </pc:sldChg>
      <pc:sldChg chg="modSp">
        <pc:chgData name="Alfred Smith" userId="3c60a3631c0db8ad" providerId="LiveId" clId="{85F9007E-B6AE-4481-BA78-5EF555446589}" dt="2025-05-02T06:29:57.849" v="0"/>
        <pc:sldMkLst>
          <pc:docMk/>
          <pc:sldMk cId="939110669" sldId="271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939110669" sldId="271"/>
            <ac:spMk id="2" creationId="{25192C67-73C2-AE77-C432-78E0EBB37F53}"/>
          </ac:spMkLst>
        </pc:spChg>
      </pc:sldChg>
      <pc:sldChg chg="modSp">
        <pc:chgData name="Alfred Smith" userId="3c60a3631c0db8ad" providerId="LiveId" clId="{85F9007E-B6AE-4481-BA78-5EF555446589}" dt="2025-05-02T06:29:57.849" v="0"/>
        <pc:sldMkLst>
          <pc:docMk/>
          <pc:sldMk cId="4024569785" sldId="272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4024569785" sldId="272"/>
            <ac:spMk id="2" creationId="{33B14C71-E504-BBEF-AD29-B3C9B48590AE}"/>
          </ac:spMkLst>
        </pc:spChg>
      </pc:sldChg>
      <pc:sldChg chg="modSp">
        <pc:chgData name="Alfred Smith" userId="3c60a3631c0db8ad" providerId="LiveId" clId="{85F9007E-B6AE-4481-BA78-5EF555446589}" dt="2025-05-02T06:29:57.849" v="0"/>
        <pc:sldMkLst>
          <pc:docMk/>
          <pc:sldMk cId="487179600" sldId="273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487179600" sldId="273"/>
            <ac:spMk id="2" creationId="{269C03AF-6966-A942-53EF-96787A47B1CC}"/>
          </ac:spMkLst>
        </pc:spChg>
      </pc:sldChg>
      <pc:sldChg chg="modSp">
        <pc:chgData name="Alfred Smith" userId="3c60a3631c0db8ad" providerId="LiveId" clId="{85F9007E-B6AE-4481-BA78-5EF555446589}" dt="2025-05-02T06:29:57.849" v="0"/>
        <pc:sldMkLst>
          <pc:docMk/>
          <pc:sldMk cId="2168401200" sldId="274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2168401200" sldId="274"/>
            <ac:spMk id="2" creationId="{5ED3DB0A-0455-4D41-D44B-FF8B74D7610B}"/>
          </ac:spMkLst>
        </pc:spChg>
      </pc:sldChg>
      <pc:sldChg chg="modSp">
        <pc:chgData name="Alfred Smith" userId="3c60a3631c0db8ad" providerId="LiveId" clId="{85F9007E-B6AE-4481-BA78-5EF555446589}" dt="2025-05-02T06:29:57.849" v="0"/>
        <pc:sldMkLst>
          <pc:docMk/>
          <pc:sldMk cId="2996969115" sldId="275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2996969115" sldId="275"/>
            <ac:spMk id="2" creationId="{E1E48D55-6A80-441B-00EF-34B552728372}"/>
          </ac:spMkLst>
        </pc:spChg>
      </pc:sldChg>
      <pc:sldChg chg="modSp">
        <pc:chgData name="Alfred Smith" userId="3c60a3631c0db8ad" providerId="LiveId" clId="{85F9007E-B6AE-4481-BA78-5EF555446589}" dt="2025-05-02T06:29:57.849" v="0"/>
        <pc:sldMkLst>
          <pc:docMk/>
          <pc:sldMk cId="2390376940" sldId="276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2390376940" sldId="276"/>
            <ac:spMk id="2" creationId="{A96F3021-2DA8-4875-33B3-F947C3B558A4}"/>
          </ac:spMkLst>
        </pc:spChg>
      </pc:sldChg>
      <pc:sldChg chg="modSp">
        <pc:chgData name="Alfred Smith" userId="3c60a3631c0db8ad" providerId="LiveId" clId="{85F9007E-B6AE-4481-BA78-5EF555446589}" dt="2025-05-02T06:29:57.849" v="0"/>
        <pc:sldMkLst>
          <pc:docMk/>
          <pc:sldMk cId="4265919077" sldId="277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4265919077" sldId="277"/>
            <ac:spMk id="2" creationId="{BC2BDAB7-4504-82E4-40C9-77F824DF0A32}"/>
          </ac:spMkLst>
        </pc:spChg>
      </pc:sldChg>
      <pc:sldChg chg="modSp">
        <pc:chgData name="Alfred Smith" userId="3c60a3631c0db8ad" providerId="LiveId" clId="{85F9007E-B6AE-4481-BA78-5EF555446589}" dt="2025-05-02T06:29:57.849" v="0"/>
        <pc:sldMkLst>
          <pc:docMk/>
          <pc:sldMk cId="210266664" sldId="278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210266664" sldId="278"/>
            <ac:spMk id="2" creationId="{665028B8-63E0-39E6-95C1-7E538BFAA194}"/>
          </ac:spMkLst>
        </pc:spChg>
      </pc:sldChg>
      <pc:sldChg chg="modSp">
        <pc:chgData name="Alfred Smith" userId="3c60a3631c0db8ad" providerId="LiveId" clId="{85F9007E-B6AE-4481-BA78-5EF555446589}" dt="2025-05-02T06:29:57.849" v="0"/>
        <pc:sldMkLst>
          <pc:docMk/>
          <pc:sldMk cId="888433145" sldId="279"/>
        </pc:sldMkLst>
        <pc:spChg chg="mod">
          <ac:chgData name="Alfred Smith" userId="3c60a3631c0db8ad" providerId="LiveId" clId="{85F9007E-B6AE-4481-BA78-5EF555446589}" dt="2025-05-02T06:29:57.849" v="0"/>
          <ac:spMkLst>
            <pc:docMk/>
            <pc:sldMk cId="888433145" sldId="279"/>
            <ac:spMk id="3" creationId="{198E784A-E836-80A6-77C7-63A757DE9A92}"/>
          </ac:spMkLst>
        </pc:spChg>
      </pc:sldChg>
    </pc:docChg>
  </pc:docChgLst>
  <pc:docChgLst>
    <pc:chgData name="Leonie Smith" userId="fed1330f33f5650e" providerId="LiveId" clId="{6FE5A06E-877D-49EE-8EA3-2684897AEDA2}"/>
    <pc:docChg chg="custSel modSld">
      <pc:chgData name="Leonie Smith" userId="fed1330f33f5650e" providerId="LiveId" clId="{6FE5A06E-877D-49EE-8EA3-2684897AEDA2}" dt="2022-11-18T06:23:05.861" v="43" actId="5793"/>
      <pc:docMkLst>
        <pc:docMk/>
      </pc:docMkLst>
      <pc:sldChg chg="addSp modSp modNotesTx">
        <pc:chgData name="Leonie Smith" userId="fed1330f33f5650e" providerId="LiveId" clId="{6FE5A06E-877D-49EE-8EA3-2684897AEDA2}" dt="2022-11-18T06:23:05.861" v="43" actId="5793"/>
        <pc:sldMkLst>
          <pc:docMk/>
          <pc:sldMk cId="1499918570" sldId="257"/>
        </pc:sldMkLst>
      </pc:sldChg>
      <pc:sldChg chg="addSp delSp modSp">
        <pc:chgData name="Leonie Smith" userId="fed1330f33f5650e" providerId="LiveId" clId="{6FE5A06E-877D-49EE-8EA3-2684897AEDA2}" dt="2022-11-17T06:36:16.084" v="2"/>
        <pc:sldMkLst>
          <pc:docMk/>
          <pc:sldMk cId="454763615" sldId="259"/>
        </pc:sldMkLst>
      </pc:sldChg>
      <pc:sldChg chg="addSp modSp">
        <pc:chgData name="Leonie Smith" userId="fed1330f33f5650e" providerId="LiveId" clId="{6FE5A06E-877D-49EE-8EA3-2684897AEDA2}" dt="2022-11-17T06:37:10.530" v="3"/>
        <pc:sldMkLst>
          <pc:docMk/>
          <pc:sldMk cId="2346136586" sldId="260"/>
        </pc:sldMkLst>
      </pc:sldChg>
      <pc:sldChg chg="addSp delSp modSp">
        <pc:chgData name="Leonie Smith" userId="fed1330f33f5650e" providerId="LiveId" clId="{6FE5A06E-877D-49EE-8EA3-2684897AEDA2}" dt="2022-11-17T06:43:03.326" v="11"/>
        <pc:sldMkLst>
          <pc:docMk/>
          <pc:sldMk cId="4037329247" sldId="261"/>
        </pc:sldMkLst>
      </pc:sldChg>
      <pc:sldChg chg="addSp delSp modSp">
        <pc:chgData name="Leonie Smith" userId="fed1330f33f5650e" providerId="LiveId" clId="{6FE5A06E-877D-49EE-8EA3-2684897AEDA2}" dt="2022-11-17T06:44:45.779" v="13"/>
        <pc:sldMkLst>
          <pc:docMk/>
          <pc:sldMk cId="1909638311" sldId="262"/>
        </pc:sldMkLst>
      </pc:sldChg>
      <pc:sldChg chg="addSp delSp modSp">
        <pc:chgData name="Leonie Smith" userId="fed1330f33f5650e" providerId="LiveId" clId="{6FE5A06E-877D-49EE-8EA3-2684897AEDA2}" dt="2022-11-18T06:17:56.772" v="36"/>
        <pc:sldMkLst>
          <pc:docMk/>
          <pc:sldMk cId="641208035" sldId="263"/>
        </pc:sldMkLst>
      </pc:sldChg>
      <pc:sldChg chg="addSp delSp modSp">
        <pc:chgData name="Leonie Smith" userId="fed1330f33f5650e" providerId="LiveId" clId="{6FE5A06E-877D-49EE-8EA3-2684897AEDA2}" dt="2022-11-17T06:49:06.179" v="19"/>
        <pc:sldMkLst>
          <pc:docMk/>
          <pc:sldMk cId="4044745628" sldId="264"/>
        </pc:sldMkLst>
      </pc:sldChg>
      <pc:sldChg chg="addSp delSp modSp">
        <pc:chgData name="Leonie Smith" userId="fed1330f33f5650e" providerId="LiveId" clId="{6FE5A06E-877D-49EE-8EA3-2684897AEDA2}" dt="2022-11-17T06:51:22.313" v="24"/>
        <pc:sldMkLst>
          <pc:docMk/>
          <pc:sldMk cId="978260341" sldId="265"/>
        </pc:sldMkLst>
      </pc:sldChg>
      <pc:sldChg chg="addSp delSp modSp">
        <pc:chgData name="Leonie Smith" userId="fed1330f33f5650e" providerId="LiveId" clId="{6FE5A06E-877D-49EE-8EA3-2684897AEDA2}" dt="2022-11-17T06:52:33.869" v="26"/>
        <pc:sldMkLst>
          <pc:docMk/>
          <pc:sldMk cId="3575870363" sldId="266"/>
        </pc:sldMkLst>
      </pc:sldChg>
      <pc:sldChg chg="addSp modSp">
        <pc:chgData name="Leonie Smith" userId="fed1330f33f5650e" providerId="LiveId" clId="{6FE5A06E-877D-49EE-8EA3-2684897AEDA2}" dt="2022-11-17T06:53:14.486" v="27"/>
        <pc:sldMkLst>
          <pc:docMk/>
          <pc:sldMk cId="4017137865" sldId="267"/>
        </pc:sldMkLst>
      </pc:sldChg>
      <pc:sldChg chg="addSp delSp modSp">
        <pc:chgData name="Leonie Smith" userId="fed1330f33f5650e" providerId="LiveId" clId="{6FE5A06E-877D-49EE-8EA3-2684897AEDA2}" dt="2022-11-18T06:22:38.772" v="39"/>
        <pc:sldMkLst>
          <pc:docMk/>
          <pc:sldMk cId="3137811553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38 </a:t>
            </a:r>
            <a:r>
              <a:rPr lang="en-US" sz="1200" b="1" i="0" u="none" strike="noStrike" baseline="0" dirty="0">
                <a:latin typeface="TimesNewRomanPS-BoldMT"/>
              </a:rPr>
              <a:t>The Teachings of Jesus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Eating with unclean hands - Matt 15:1-20; Mark 7:1-23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Deaf Man healed - Mark 7:31-37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Healing and feeding 4000 - Matthew 15:29-39; Mark 8:1-10 (Center)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Pharisees ask for a sign - Matt 16:1-4; Mark 8:11-13; Matt 12:38-42; Luke 11:29-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Yeast of the Pharisees - Matt 16:5-12; Mark 8:14-21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You are the Christ - Matt 16:13-20; Mark 8:27-30; Luke 9:18-21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Carry your Cross - Matt 16:21-28; Mark 8:31-38; Luke 9:22-27 (Left near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19-05-2025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38-3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DC0684-732D-F9B6-4EC0-84BAF5C51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A9979F-80CE-FF24-090D-3CA3618C545F}"/>
              </a:ext>
            </a:extLst>
          </p:cNvPr>
          <p:cNvSpPr>
            <a:spLocks noGrp="1"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0"/>
    </mc:Choice>
    <mc:Fallback xmlns="">
      <p:transition spd="slow" advTm="3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8CFA4-F75A-440D-03AD-613CD1BFF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128" y="0"/>
            <a:ext cx="1231512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9C03AF-6966-A942-53EF-96787A47B1CC}"/>
              </a:ext>
            </a:extLst>
          </p:cNvPr>
          <p:cNvSpPr txBox="1"/>
          <p:nvPr/>
        </p:nvSpPr>
        <p:spPr>
          <a:xfrm>
            <a:off x="384583" y="56113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59B1C92-4CF1-9C05-AAC7-553B2EFA9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57163B-462E-B87C-8DCB-018EFD90BE9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32དེ་ནས་སྐྱབས་མགོན་ཡེ་ཤུས་ཐུགས་སྲས་རྣམས་རང་གི་དྲུང་དུ་བོས་ཏེ་འདི་སྐད༌དུ། མི་འདི་རྣམས་བདག་དང་མཉམ་དུ་གནས་འདི་ནས་ཉིན་གསུམ་འགོར༌ཀྱང༌། ད་ལྟ་ཁ་ཟས་ཅི་ཡང་མེད་པས་བདག་གིས་ཁོ་རྣམས་ལ་སྙིང་རྗེ་བར༌འདུག ངས་ཁོ་རྣམས་བཀྲེས་པའི་ངང་ནས་ཕྱིར་འགྲོ་རུ་འཇུག་མི་འདོད༌དེ། དེ་རྣམས་ལམ་བར་དུ་ཐང་ཆད་ནས་བརྒྱལ་ཉེན་ཡོད་ཅེས་གསུངས༌སོ།། 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6F31D9-5479-8AFE-6A24-08D792B8523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32Then Jesus called His disciples to Him and said, “I have compassion for this crowd, because they have already been with Me three days and have nothing to eat. I do not want to send them away hungry, or they may faint along the way.”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55"/>
    </mc:Choice>
    <mc:Fallback xmlns="">
      <p:transition spd="slow" advTm="20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D62ED-4BA1-3F31-2978-1AC8F04D1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96"/>
            <a:ext cx="12435840" cy="69723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D3DB0A-0455-4D41-D44B-FF8B74D7610B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1BCA8FC-0DD2-6469-8BAD-009EC2474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E2A15C-458B-BBE8-A8D5-5113DFDE534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33ཐུགས་སྲས་རྣམས་ན༌རེ། དབེན་སྟོང་འདི་རུ་མི་འདི་འདྲ་མང་པོ་ཞིག་ལྟོ་བ་འགྲང་བར་བྱེད་པའི་བག་ལེབ་གང་ནས་རྙེད་ཐུབ་བམ་ཞེས་ཞུས་པ༌དང་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3523F6-D288-4F3E-3BEC-AA265829EF3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33The disciples replied, “Where in this desolate place could we find enough bread to feed such a large crowd?”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8"/>
    </mc:Choice>
    <mc:Fallback xmlns="">
      <p:transition spd="slow" advTm="9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62B6B-2160-B49F-B2B9-2AA1EEEF7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4676" y="0"/>
            <a:ext cx="1284667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E48D55-6A80-441B-00EF-34B552728372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6B42C29-24F2-A202-3242-B547B9CDB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89DD71-1D29-89F9-E38C-1EDCECBEBA2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34ཁོང་གིས་འདི་སྐད༌དུ། ཁྱོད་ཅག་ལ་བག་ལེབ་ག་ཚོད་ཡོད་ཅེས་དྲིས་པ༌ན། ཁོ་རྣམས་ཀྱིས་བག་ལེབ་བདུན་དང་ཉ་ཆུང་ངུ་འགའ་ཡོད་ཅེས་ཞུས༌སོ།།</a:t>
            </a:r>
            <a:r>
              <a:rPr lang="en-IN" sz="6000" dirty="0">
                <a:solidFill>
                  <a:srgbClr val="777A7B"/>
                </a:solidFill>
                <a:latin typeface="Arial" panose="020B0604020202020204" pitchFamily="34" charset="0"/>
              </a:rPr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35སྐྱབས་མགོན་ཡེ་ཤུས་མི་ཚོགས་ལ་བཀའ་གནང་སྟེ་ས་རུ་སྡོད་དུ་བཅུག༌ཅིང༌།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1BEFA2-80AA-3CFA-56B4-0B358948170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34“How many loaves do you have?” Jesus asked.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“Seven,” they replied, “and a few small fish.”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35And He instructed the crowd to sit down on the ground.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4"/>
    </mc:Choice>
    <mc:Fallback xmlns="">
      <p:transition spd="slow" advTm="13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32896-F1AB-99A5-10CD-A6A8AB20A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5047" y="1"/>
            <a:ext cx="1309704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6F3021-2DA8-4875-33B3-F947C3B558A4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:34,35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0E9F66B-0EB3-6256-9EA6-943223AB1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FA3F38-C845-31D9-EB1E-9F38199A381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36Taking the seven loaves and the fish, He gave thanks and broke them. Then He gave them to the disciples, and the disciples gave them to the people.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A9AA78-9E40-30F4-1AF1-0C925C503A9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36བག་ལེབ་བདུན་པོ་དང་ཉ་འགའ་ཤས་ཕྱག་ཏུ་བསྣམས་ཏེ་དཀོན་མཆོག་ལ་བཀའ་དྲིན་ཞུས༌རྗེས། དུམ་བུར་བྱས་ནས་ཐུགས་སྲས་རྣམས་ལ་སྤྲད་ཅིང་དེ་རྣམས་ཀྱིས་ཀྱང་མི་ཚོགས་ལ༌བཀྲམ། 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9"/>
    </mc:Choice>
    <mc:Fallback xmlns="">
      <p:transition spd="slow" advTm="13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D26BB-7370-74F3-1980-4C9316FE2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524"/>
            <a:ext cx="12192000" cy="69815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2BDAB7-4504-82E4-40C9-77F824DF0A32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1ACD1D-41AA-977E-F5CE-2B8E839B5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7B9E37-C676-F041-B1A5-23847632F10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37མི་ཚོགས་ཀྱིས་ཟས་སྤྱད་ནས་ལྟོ་བ་འགྲངས་པ༌དང༌། ཐུགས་སྲས་རྣམས་ཀྱིས་ཟས་ལྷག་བསྡུ་གསོག་བྱས་པ་སླེ་བོ་བདུན༌བྱུང༌།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49095C-5562-FBAA-C9C9-AB1759FBEDE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37They all ate and were satisfied, and the disciples picked up seven basketfuls of broken pieces that were left over.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1"/>
    </mc:Choice>
    <mc:Fallback xmlns="">
      <p:transition spd="slow" advTm="8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47E00F-CB10-DDDF-D38B-A1569F029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49"/>
            <a:ext cx="12192000" cy="6944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C521E7-471C-8C87-19C2-055CD88AF9EC}"/>
              </a:ext>
            </a:extLst>
          </p:cNvPr>
          <p:cNvSpPr txBox="1"/>
          <p:nvPr/>
        </p:nvSpPr>
        <p:spPr>
          <a:xfrm>
            <a:off x="2294021" y="166255"/>
            <a:ext cx="9897979" cy="40399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15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ནད་པ་མང་པོའི་ནད་བསལ་བ།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45A3E8-93CD-D48E-9ABF-B2B6DA066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87"/>
            <a:ext cx="12192000" cy="68766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5028B8-63E0-39E6-95C1-7E538BFAA194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43B723A-E1E2-D8CD-55F2-47B2BA44A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6E2D8B-6F81-C697-4133-874D03B0BFA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>
                <a:solidFill>
                  <a:srgbClr val="777A7B"/>
                </a:solidFill>
                <a:latin typeface="Arial" panose="020B0604020202020204" pitchFamily="34" charset="0"/>
              </a:rPr>
              <a:t>38དུས་དེར་ཟས་སྤྱོད་མཁན་ནི་བུད་མེད་དང་བྱིས་པ་ལས་གཞན་སྐྱེས་པ་བཞི་སྟོང་ཙམ༌ཡོད། 39དེ་ནས་སྐྱབས་མགོན་ཡེ་ཤུས་མི་རྣམས་སོ་སོར་གྱེས་སུ་བཅུག༌རྗེས། ཁོང་ཉིད་མཚོ་གྲུར་བཞུགས་ནས་མག་ད་ལཱའི་ཡུལ་ཕྱོགས་སུ་ཕེབས༌སོ།།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351654-5CA9-7958-7820-CDDB94AF395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38A total of four thousand men were fed, in addition to women and children.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39After Jesus had dismissed the crowds, He got into the boat and went to the region of Magadan.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1"/>
    </mc:Choice>
    <mc:Fallback xmlns="">
      <p:transition spd="slow" advTm="10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7FD112-D5BF-EB27-79D6-E6797BABB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49"/>
            <a:ext cx="12192000" cy="6944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8E784A-E836-80A6-77C7-63A757DE9A92}"/>
              </a:ext>
            </a:extLst>
          </p:cNvPr>
          <p:cNvSpPr txBox="1"/>
          <p:nvPr/>
        </p:nvSpPr>
        <p:spPr>
          <a:xfrm>
            <a:off x="765583" y="4805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:38,39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 15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ནད་པ་མང་པོའི་ནད་བསལ་བ།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latin typeface="TimesNewRomanPSMT"/>
              </a:rPr>
              <a:t>Healing and feeding 4000 - Matthew 15:29-39</a:t>
            </a:r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0CBB933-998E-F85F-37BD-A59BBE7EC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2"/>
    </mc:Choice>
    <mc:Fallback xmlns="">
      <p:transition spd="slow" advTm="7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A6388D-4BBA-8EC9-1AB4-1803A47BF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49"/>
            <a:ext cx="12192000" cy="6944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086A2E-BDFE-3CD5-3B76-F86666A89E8F}"/>
              </a:ext>
            </a:extLst>
          </p:cNvPr>
          <p:cNvSpPr txBox="1"/>
          <p:nvPr/>
        </p:nvSpPr>
        <p:spPr>
          <a:xfrm>
            <a:off x="646430" y="60112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83FA4E-50A6-8E31-E7FB-8BCD4C317C65}"/>
              </a:ext>
            </a:extLst>
          </p:cNvPr>
          <p:cNvSpPr txBox="1"/>
          <p:nvPr/>
        </p:nvSpPr>
        <p:spPr>
          <a:xfrm>
            <a:off x="2294021" y="166255"/>
            <a:ext cx="9897979" cy="40399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15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ནད་པ་མང་པོའི་ནད་བསལ་བ།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4474CC-BCB8-56B2-CD30-56F13804F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2089A2-7424-7DB5-70BB-E5E9E983B73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29སྐྱབས་མགོན་ཡེ་ཤུ་ཡུལ་དེ་དང་ཁ་བྲལ་ནས་མཚོ་ག་ལིལ་གྱི་ཉེ་འགྲམ་དུ་བྱོན་ཏེ་རི་བོར་ཕེབས་ནས་བཞུགས༌སོ།། 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1379AA-AAD1-2B6C-1526-B143968C453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29Moving on from there, Jesus went along the Sea of Galilee. Then He went up on a mountain and sat down.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8"/>
    </mc:Choice>
    <mc:Fallback xmlns="">
      <p:transition spd="slow" advTm="8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DE01C-0D46-B79F-CAB0-04409806D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560" y="0"/>
            <a:ext cx="1248156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192C67-73C2-AE77-C432-78E0EBB37F53}"/>
              </a:ext>
            </a:extLst>
          </p:cNvPr>
          <p:cNvSpPr txBox="1"/>
          <p:nvPr/>
        </p:nvSpPr>
        <p:spPr>
          <a:xfrm>
            <a:off x="384583" y="5611364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5AED476-3AA5-1CEF-7787-A95A2362E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D5924F-BA29-17A9-9889-DC3C89B4B08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30མི་སྐོར་ཚོ་མང་པོས་གྱོལ་པོ༌དང༌། ལོང༌བ། ལྐུགས༌པ། དབང་བོ་སྐྱོན༌ཅན། ནད་པ་གཞན་མང་པོ་ཁོང་གི་དྲུང་དུ་བསྐྱལ༌ཞིང༌། ཁོང་གིས་ཀྱང་ནད་པ་དེ་རྣམས་ཀྱི་ནད་འཇོམས་པར༌མཛད།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4C58B-8A63-A271-DAC8-09E59564865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30Large crowds came to Him, bringing the lame, the blind, the crippled, the mute, and many others, and laid them at His feet, and He healed them.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1"/>
    </mc:Choice>
    <mc:Fallback xmlns="">
      <p:transition spd="slow" advTm="10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CBC749-6639-D422-148F-81CA427EF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683" y="0"/>
            <a:ext cx="1369336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14C71-E504-BBEF-AD29-B3C9B48590AE}"/>
              </a:ext>
            </a:extLst>
          </p:cNvPr>
          <p:cNvSpPr txBox="1"/>
          <p:nvPr/>
        </p:nvSpPr>
        <p:spPr>
          <a:xfrm>
            <a:off x="0" y="5334273"/>
            <a:ext cx="297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EDB019-9A53-0377-DFB3-6B6CDDB70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009E00-F154-59A5-0333-ABDDDF2AFDF7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31ལྐུགས་པ་རྣམས་ཀྱིས་སྐད་ཆ་སྨྲ་ཤེས་པ༌དང༌། དབང་བོ་སྐྱོན་ཅན་སོས༌པ། གྱོལ་པོ་འགྲོ༌བ། ལོང་བས་མིག་གིས་མཐོང་བ་སོགས་ཀྱི་དོན་མི་རྣམས་ཀྱིས་མཐོང༌སྟེ། ངོ་མཚར་སྐྱེས་ཤིང་ཡེས་ར་ཨེལ་གྱི་དཀོན་མཆོག་ལ་བསྟོད་བསྔགས་བརྗོད༌དོ།།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BACBA9-9DF6-ADAB-1DF9-93A3D6109CE8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31The crowd was amazed when they saw the mute speaking, the crippled restored, the lame walking, and the blind seeing. And they glorified the God of Israel.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5"/>
    </mc:Choice>
    <mc:Fallback xmlns="">
      <p:transition spd="slow" advTm="13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1113</Words>
  <Application>Microsoft Office PowerPoint</Application>
  <PresentationFormat>Widescreen</PresentationFormat>
  <Paragraphs>58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38-3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2025-05-19T07:33:47Z</dcterms:modified>
</cp:coreProperties>
</file>