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3" r:id="rId8"/>
    <p:sldId id="274" r:id="rId9"/>
    <p:sldId id="261" r:id="rId10"/>
    <p:sldId id="272" r:id="rId11"/>
    <p:sldId id="296" r:id="rId12"/>
    <p:sldId id="297"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F88280-2DBA-4BCC-B30C-2E24828CD383}" v="2" dt="2025-05-19T07:40:16.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3F88280-2DBA-4BCC-B30C-2E24828CD383}"/>
    <pc:docChg chg="custSel modSld">
      <pc:chgData name="Alfred Smith" userId="3c60a3631c0db8ad" providerId="LiveId" clId="{73F88280-2DBA-4BCC-B30C-2E24828CD383}" dt="2025-05-19T07:48:13.727" v="17"/>
      <pc:docMkLst>
        <pc:docMk/>
      </pc:docMkLst>
      <pc:sldChg chg="modSp mod">
        <pc:chgData name="Alfred Smith" userId="3c60a3631c0db8ad" providerId="LiveId" clId="{73F88280-2DBA-4BCC-B30C-2E24828CD383}" dt="2025-05-19T07:38:06.508" v="1" actId="27636"/>
        <pc:sldMkLst>
          <pc:docMk/>
          <pc:sldMk cId="1499918570" sldId="257"/>
        </pc:sldMkLst>
        <pc:spChg chg="mod">
          <ac:chgData name="Alfred Smith" userId="3c60a3631c0db8ad" providerId="LiveId" clId="{73F88280-2DBA-4BCC-B30C-2E24828CD383}" dt="2025-05-19T07:38:06.508" v="1" actId="27636"/>
          <ac:spMkLst>
            <pc:docMk/>
            <pc:sldMk cId="1499918570" sldId="257"/>
            <ac:spMk id="4" creationId="{9E7906C1-C464-3855-BEF3-8B2563976011}"/>
          </ac:spMkLst>
        </pc:spChg>
      </pc:sldChg>
      <pc:sldChg chg="modSp">
        <pc:chgData name="Alfred Smith" userId="3c60a3631c0db8ad" providerId="LiveId" clId="{73F88280-2DBA-4BCC-B30C-2E24828CD383}" dt="2025-05-19T07:40:16.820" v="3"/>
        <pc:sldMkLst>
          <pc:docMk/>
          <pc:sldMk cId="3788111665" sldId="258"/>
        </pc:sldMkLst>
        <pc:spChg chg="mod">
          <ac:chgData name="Alfred Smith" userId="3c60a3631c0db8ad" providerId="LiveId" clId="{73F88280-2DBA-4BCC-B30C-2E24828CD383}" dt="2025-05-19T07:40:16.820" v="3"/>
          <ac:spMkLst>
            <pc:docMk/>
            <pc:sldMk cId="3788111665" sldId="258"/>
            <ac:spMk id="4" creationId="{B3225A69-951D-D8DE-749E-819B6E494D38}"/>
          </ac:spMkLst>
        </pc:spChg>
      </pc:sldChg>
      <pc:sldChg chg="modSp">
        <pc:chgData name="Alfred Smith" userId="3c60a3631c0db8ad" providerId="LiveId" clId="{73F88280-2DBA-4BCC-B30C-2E24828CD383}" dt="2025-05-19T07:40:16.820" v="3"/>
        <pc:sldMkLst>
          <pc:docMk/>
          <pc:sldMk cId="454763615" sldId="259"/>
        </pc:sldMkLst>
        <pc:spChg chg="mod">
          <ac:chgData name="Alfred Smith" userId="3c60a3631c0db8ad" providerId="LiveId" clId="{73F88280-2DBA-4BCC-B30C-2E24828CD383}" dt="2025-05-19T07:40:16.820" v="3"/>
          <ac:spMkLst>
            <pc:docMk/>
            <pc:sldMk cId="454763615" sldId="259"/>
            <ac:spMk id="3" creationId="{A58184BD-88F1-BA02-40C1-D8403D0EEC0D}"/>
          </ac:spMkLst>
        </pc:spChg>
      </pc:sldChg>
      <pc:sldChg chg="modSp mod">
        <pc:chgData name="Alfred Smith" userId="3c60a3631c0db8ad" providerId="LiveId" clId="{73F88280-2DBA-4BCC-B30C-2E24828CD383}" dt="2025-05-19T07:41:14.804" v="4"/>
        <pc:sldMkLst>
          <pc:docMk/>
          <pc:sldMk cId="2346136586" sldId="260"/>
        </pc:sldMkLst>
        <pc:spChg chg="mod">
          <ac:chgData name="Alfred Smith" userId="3c60a3631c0db8ad" providerId="LiveId" clId="{73F88280-2DBA-4BCC-B30C-2E24828CD383}" dt="2025-05-19T07:41:14.804" v="4"/>
          <ac:spMkLst>
            <pc:docMk/>
            <pc:sldMk cId="2346136586" sldId="260"/>
            <ac:spMk id="2" creationId="{F8B34AA2-BCCC-FA0F-DBDB-DA382BE2E001}"/>
          </ac:spMkLst>
        </pc:spChg>
      </pc:sldChg>
      <pc:sldChg chg="modSp mod">
        <pc:chgData name="Alfred Smith" userId="3c60a3631c0db8ad" providerId="LiveId" clId="{73F88280-2DBA-4BCC-B30C-2E24828CD383}" dt="2025-05-19T07:43:20.094" v="7"/>
        <pc:sldMkLst>
          <pc:docMk/>
          <pc:sldMk cId="4037329247" sldId="261"/>
        </pc:sldMkLst>
        <pc:spChg chg="mod">
          <ac:chgData name="Alfred Smith" userId="3c60a3631c0db8ad" providerId="LiveId" clId="{73F88280-2DBA-4BCC-B30C-2E24828CD383}" dt="2025-05-19T07:43:20.094" v="7"/>
          <ac:spMkLst>
            <pc:docMk/>
            <pc:sldMk cId="4037329247" sldId="261"/>
            <ac:spMk id="5" creationId="{93A0A557-2564-78BF-1538-B9D54C800C0C}"/>
          </ac:spMkLst>
        </pc:spChg>
      </pc:sldChg>
      <pc:sldChg chg="modSp mod">
        <pc:chgData name="Alfred Smith" userId="3c60a3631c0db8ad" providerId="LiveId" clId="{73F88280-2DBA-4BCC-B30C-2E24828CD383}" dt="2025-05-19T07:42:40.251" v="6" actId="404"/>
        <pc:sldMkLst>
          <pc:docMk/>
          <pc:sldMk cId="2309912202" sldId="263"/>
        </pc:sldMkLst>
        <pc:spChg chg="mod">
          <ac:chgData name="Alfred Smith" userId="3c60a3631c0db8ad" providerId="LiveId" clId="{73F88280-2DBA-4BCC-B30C-2E24828CD383}" dt="2025-05-19T07:42:40.251" v="6" actId="404"/>
          <ac:spMkLst>
            <pc:docMk/>
            <pc:sldMk cId="2309912202" sldId="263"/>
            <ac:spMk id="2" creationId="{EBD9F899-B114-C883-3C0E-22000B5E1266}"/>
          </ac:spMkLst>
        </pc:spChg>
      </pc:sldChg>
      <pc:sldChg chg="modSp mod">
        <pc:chgData name="Alfred Smith" userId="3c60a3631c0db8ad" providerId="LiveId" clId="{73F88280-2DBA-4BCC-B30C-2E24828CD383}" dt="2025-05-19T07:44:46.637" v="10"/>
        <pc:sldMkLst>
          <pc:docMk/>
          <pc:sldMk cId="4044745628" sldId="264"/>
        </pc:sldMkLst>
        <pc:spChg chg="mod">
          <ac:chgData name="Alfred Smith" userId="3c60a3631c0db8ad" providerId="LiveId" clId="{73F88280-2DBA-4BCC-B30C-2E24828CD383}" dt="2025-05-19T07:44:46.637" v="10"/>
          <ac:spMkLst>
            <pc:docMk/>
            <pc:sldMk cId="4044745628" sldId="264"/>
            <ac:spMk id="2" creationId="{846282E2-9228-B226-439A-785598D792BF}"/>
          </ac:spMkLst>
        </pc:spChg>
      </pc:sldChg>
      <pc:sldChg chg="modSp mod">
        <pc:chgData name="Alfred Smith" userId="3c60a3631c0db8ad" providerId="LiveId" clId="{73F88280-2DBA-4BCC-B30C-2E24828CD383}" dt="2025-05-19T07:45:15.809" v="12"/>
        <pc:sldMkLst>
          <pc:docMk/>
          <pc:sldMk cId="978260341" sldId="265"/>
        </pc:sldMkLst>
        <pc:spChg chg="mod">
          <ac:chgData name="Alfred Smith" userId="3c60a3631c0db8ad" providerId="LiveId" clId="{73F88280-2DBA-4BCC-B30C-2E24828CD383}" dt="2025-05-19T07:45:15.809" v="12"/>
          <ac:spMkLst>
            <pc:docMk/>
            <pc:sldMk cId="978260341" sldId="265"/>
            <ac:spMk id="2" creationId="{89C5EFBE-DF0C-B6AD-7909-EC360521A41F}"/>
          </ac:spMkLst>
        </pc:spChg>
      </pc:sldChg>
      <pc:sldChg chg="modSp mod">
        <pc:chgData name="Alfred Smith" userId="3c60a3631c0db8ad" providerId="LiveId" clId="{73F88280-2DBA-4BCC-B30C-2E24828CD383}" dt="2025-05-19T07:46:28.128" v="13"/>
        <pc:sldMkLst>
          <pc:docMk/>
          <pc:sldMk cId="403583221" sldId="266"/>
        </pc:sldMkLst>
        <pc:spChg chg="mod">
          <ac:chgData name="Alfred Smith" userId="3c60a3631c0db8ad" providerId="LiveId" clId="{73F88280-2DBA-4BCC-B30C-2E24828CD383}" dt="2025-05-19T07:46:28.128" v="13"/>
          <ac:spMkLst>
            <pc:docMk/>
            <pc:sldMk cId="403583221" sldId="266"/>
            <ac:spMk id="2" creationId="{16D814D8-F3CB-1985-33B7-DC2140B5034E}"/>
          </ac:spMkLst>
        </pc:spChg>
      </pc:sldChg>
      <pc:sldChg chg="modSp mod">
        <pc:chgData name="Alfred Smith" userId="3c60a3631c0db8ad" providerId="LiveId" clId="{73F88280-2DBA-4BCC-B30C-2E24828CD383}" dt="2025-05-19T07:47:17.239" v="16" actId="404"/>
        <pc:sldMkLst>
          <pc:docMk/>
          <pc:sldMk cId="4017137865" sldId="267"/>
        </pc:sldMkLst>
        <pc:spChg chg="mod">
          <ac:chgData name="Alfred Smith" userId="3c60a3631c0db8ad" providerId="LiveId" clId="{73F88280-2DBA-4BCC-B30C-2E24828CD383}" dt="2025-05-19T07:47:17.239" v="16" actId="404"/>
          <ac:spMkLst>
            <pc:docMk/>
            <pc:sldMk cId="4017137865" sldId="267"/>
            <ac:spMk id="2" creationId="{CA6E2D97-01A3-C79F-29A6-1DA835A81CB9}"/>
          </ac:spMkLst>
        </pc:spChg>
      </pc:sldChg>
      <pc:sldChg chg="modSp mod">
        <pc:chgData name="Alfred Smith" userId="3c60a3631c0db8ad" providerId="LiveId" clId="{73F88280-2DBA-4BCC-B30C-2E24828CD383}" dt="2025-05-19T07:48:13.727" v="17"/>
        <pc:sldMkLst>
          <pc:docMk/>
          <pc:sldMk cId="3137811553" sldId="268"/>
        </pc:sldMkLst>
        <pc:spChg chg="mod">
          <ac:chgData name="Alfred Smith" userId="3c60a3631c0db8ad" providerId="LiveId" clId="{73F88280-2DBA-4BCC-B30C-2E24828CD383}" dt="2025-05-19T07:48:13.727" v="17"/>
          <ac:spMkLst>
            <pc:docMk/>
            <pc:sldMk cId="3137811553" sldId="268"/>
            <ac:spMk id="5" creationId="{6DC40698-333C-E3B5-16F6-8B338386B98D}"/>
          </ac:spMkLst>
        </pc:spChg>
      </pc:sldChg>
      <pc:sldChg chg="modSp">
        <pc:chgData name="Alfred Smith" userId="3c60a3631c0db8ad" providerId="LiveId" clId="{73F88280-2DBA-4BCC-B30C-2E24828CD383}" dt="2025-05-19T07:40:16.820" v="3"/>
        <pc:sldMkLst>
          <pc:docMk/>
          <pc:sldMk cId="4120481681" sldId="270"/>
        </pc:sldMkLst>
        <pc:spChg chg="mod">
          <ac:chgData name="Alfred Smith" userId="3c60a3631c0db8ad" providerId="LiveId" clId="{73F88280-2DBA-4BCC-B30C-2E24828CD383}" dt="2025-05-19T07:40:16.820" v="3"/>
          <ac:spMkLst>
            <pc:docMk/>
            <pc:sldMk cId="4120481681" sldId="270"/>
            <ac:spMk id="3" creationId="{9D0EC746-2C4F-BBF4-B55D-B2570B149560}"/>
          </ac:spMkLst>
        </pc:spChg>
      </pc:sldChg>
      <pc:sldChg chg="modSp">
        <pc:chgData name="Alfred Smith" userId="3c60a3631c0db8ad" providerId="LiveId" clId="{73F88280-2DBA-4BCC-B30C-2E24828CD383}" dt="2025-05-19T07:39:32.832" v="2"/>
        <pc:sldMkLst>
          <pc:docMk/>
          <pc:sldMk cId="464920869" sldId="274"/>
        </pc:sldMkLst>
        <pc:spChg chg="mod">
          <ac:chgData name="Alfred Smith" userId="3c60a3631c0db8ad" providerId="LiveId" clId="{73F88280-2DBA-4BCC-B30C-2E24828CD383}" dt="2025-05-19T07:39:32.832" v="2"/>
          <ac:spMkLst>
            <pc:docMk/>
            <pc:sldMk cId="464920869" sldId="274"/>
            <ac:spMk id="2" creationId="{D1D7FD6A-2F2C-D5F8-3E3E-D019CF96638B}"/>
          </ac:spMkLst>
        </pc:spChg>
      </pc:sldChg>
      <pc:sldChg chg="modSp">
        <pc:chgData name="Alfred Smith" userId="3c60a3631c0db8ad" providerId="LiveId" clId="{73F88280-2DBA-4BCC-B30C-2E24828CD383}" dt="2025-05-19T07:40:16.820" v="3"/>
        <pc:sldMkLst>
          <pc:docMk/>
          <pc:sldMk cId="4265919077" sldId="277"/>
        </pc:sldMkLst>
        <pc:spChg chg="mod">
          <ac:chgData name="Alfred Smith" userId="3c60a3631c0db8ad" providerId="LiveId" clId="{73F88280-2DBA-4BCC-B30C-2E24828CD383}" dt="2025-05-19T07:40:16.820" v="3"/>
          <ac:spMkLst>
            <pc:docMk/>
            <pc:sldMk cId="4265919077" sldId="277"/>
            <ac:spMk id="2" creationId="{CDD72310-FCDB-0ED0-1F8C-48867744169E}"/>
          </ac:spMkLst>
        </pc:spChg>
      </pc:sldChg>
      <pc:sldChg chg="modSp">
        <pc:chgData name="Alfred Smith" userId="3c60a3631c0db8ad" providerId="LiveId" clId="{73F88280-2DBA-4BCC-B30C-2E24828CD383}" dt="2025-05-19T07:40:16.820" v="3"/>
        <pc:sldMkLst>
          <pc:docMk/>
          <pc:sldMk cId="210266664" sldId="278"/>
        </pc:sldMkLst>
        <pc:spChg chg="mod">
          <ac:chgData name="Alfred Smith" userId="3c60a3631c0db8ad" providerId="LiveId" clId="{73F88280-2DBA-4BCC-B30C-2E24828CD383}" dt="2025-05-19T07:40:16.820" v="3"/>
          <ac:spMkLst>
            <pc:docMk/>
            <pc:sldMk cId="210266664" sldId="278"/>
            <ac:spMk id="2" creationId="{BEC6D7E5-954A-5722-E49F-4AC0FAAD2D7C}"/>
          </ac:spMkLst>
        </pc:spChg>
      </pc:sldChg>
      <pc:sldChg chg="modSp">
        <pc:chgData name="Alfred Smith" userId="3c60a3631c0db8ad" providerId="LiveId" clId="{73F88280-2DBA-4BCC-B30C-2E24828CD383}" dt="2025-05-19T07:39:32.832" v="2"/>
        <pc:sldMkLst>
          <pc:docMk/>
          <pc:sldMk cId="888433145" sldId="279"/>
        </pc:sldMkLst>
        <pc:spChg chg="mod">
          <ac:chgData name="Alfred Smith" userId="3c60a3631c0db8ad" providerId="LiveId" clId="{73F88280-2DBA-4BCC-B30C-2E24828CD383}" dt="2025-05-19T07:39:32.832" v="2"/>
          <ac:spMkLst>
            <pc:docMk/>
            <pc:sldMk cId="888433145" sldId="279"/>
            <ac:spMk id="3" creationId="{9F452BDD-D165-CEE7-FF27-A9FA67BDE5F8}"/>
          </ac:spMkLst>
        </pc:spChg>
      </pc:sldChg>
      <pc:sldChg chg="modSp mod">
        <pc:chgData name="Alfred Smith" userId="3c60a3631c0db8ad" providerId="LiveId" clId="{73F88280-2DBA-4BCC-B30C-2E24828CD383}" dt="2025-05-19T07:43:51.858" v="9"/>
        <pc:sldMkLst>
          <pc:docMk/>
          <pc:sldMk cId="3292265021" sldId="296"/>
        </pc:sldMkLst>
        <pc:spChg chg="mod">
          <ac:chgData name="Alfred Smith" userId="3c60a3631c0db8ad" providerId="LiveId" clId="{73F88280-2DBA-4BCC-B30C-2E24828CD383}" dt="2025-05-19T07:43:51.858" v="9"/>
          <ac:spMkLst>
            <pc:docMk/>
            <pc:sldMk cId="3292265021" sldId="296"/>
            <ac:spMk id="2" creationId="{7C23A777-87E2-BF01-D4D2-1C2A939A84F3}"/>
          </ac:spMkLst>
        </pc:spChg>
      </pc:sldChg>
    </pc:docChg>
  </pc:docChgLst>
  <pc:docChgLst>
    <pc:chgData name="Alfred Smith" userId="3c60a3631c0db8ad" providerId="LiveId" clId="{47AC1B32-1563-4C17-BC4F-6018CB95F444}"/>
    <pc:docChg chg="modSld">
      <pc:chgData name="Alfred Smith" userId="3c60a3631c0db8ad" providerId="LiveId" clId="{47AC1B32-1563-4C17-BC4F-6018CB95F444}" dt="2023-01-13T12:37:20.617" v="12"/>
      <pc:docMkLst>
        <pc:docMk/>
      </pc:docMkLst>
      <pc:sldChg chg="addSp delSp modSp">
        <pc:chgData name="Alfred Smith" userId="3c60a3631c0db8ad" providerId="LiveId" clId="{47AC1B32-1563-4C17-BC4F-6018CB95F444}" dt="2023-01-13T12:35:19.279" v="2"/>
        <pc:sldMkLst>
          <pc:docMk/>
          <pc:sldMk cId="3788111665" sldId="258"/>
        </pc:sldMkLst>
      </pc:sldChg>
      <pc:sldChg chg="addSp modSp">
        <pc:chgData name="Alfred Smith" userId="3c60a3631c0db8ad" providerId="LiveId" clId="{47AC1B32-1563-4C17-BC4F-6018CB95F444}" dt="2023-01-13T12:35:22.098" v="3"/>
        <pc:sldMkLst>
          <pc:docMk/>
          <pc:sldMk cId="4120481681" sldId="270"/>
        </pc:sldMkLst>
      </pc:sldChg>
      <pc:sldChg chg="addSp modSp">
        <pc:chgData name="Alfred Smith" userId="3c60a3631c0db8ad" providerId="LiveId" clId="{47AC1B32-1563-4C17-BC4F-6018CB95F444}" dt="2023-01-13T12:35:34.655" v="4"/>
        <pc:sldMkLst>
          <pc:docMk/>
          <pc:sldMk cId="939110669" sldId="271"/>
        </pc:sldMkLst>
      </pc:sldChg>
      <pc:sldChg chg="addSp modSp">
        <pc:chgData name="Alfred Smith" userId="3c60a3631c0db8ad" providerId="LiveId" clId="{47AC1B32-1563-4C17-BC4F-6018CB95F444}" dt="2023-01-13T12:36:07.060" v="6"/>
        <pc:sldMkLst>
          <pc:docMk/>
          <pc:sldMk cId="4024569785" sldId="272"/>
        </pc:sldMkLst>
      </pc:sldChg>
      <pc:sldChg chg="addSp modSp">
        <pc:chgData name="Alfred Smith" userId="3c60a3631c0db8ad" providerId="LiveId" clId="{47AC1B32-1563-4C17-BC4F-6018CB95F444}" dt="2023-01-13T12:35:57.013" v="5"/>
        <pc:sldMkLst>
          <pc:docMk/>
          <pc:sldMk cId="464920869" sldId="274"/>
        </pc:sldMkLst>
      </pc:sldChg>
      <pc:sldChg chg="addSp modSp">
        <pc:chgData name="Alfred Smith" userId="3c60a3631c0db8ad" providerId="LiveId" clId="{47AC1B32-1563-4C17-BC4F-6018CB95F444}" dt="2023-01-13T12:36:29.066" v="8"/>
        <pc:sldMkLst>
          <pc:docMk/>
          <pc:sldMk cId="2996969115" sldId="275"/>
        </pc:sldMkLst>
      </pc:sldChg>
      <pc:sldChg chg="addSp modSp">
        <pc:chgData name="Alfred Smith" userId="3c60a3631c0db8ad" providerId="LiveId" clId="{47AC1B32-1563-4C17-BC4F-6018CB95F444}" dt="2023-01-13T12:36:38.213" v="9"/>
        <pc:sldMkLst>
          <pc:docMk/>
          <pc:sldMk cId="2390376940" sldId="276"/>
        </pc:sldMkLst>
      </pc:sldChg>
      <pc:sldChg chg="addSp modSp">
        <pc:chgData name="Alfred Smith" userId="3c60a3631c0db8ad" providerId="LiveId" clId="{47AC1B32-1563-4C17-BC4F-6018CB95F444}" dt="2023-01-13T12:36:57.734" v="10"/>
        <pc:sldMkLst>
          <pc:docMk/>
          <pc:sldMk cId="4265919077" sldId="277"/>
        </pc:sldMkLst>
      </pc:sldChg>
      <pc:sldChg chg="addSp modSp">
        <pc:chgData name="Alfred Smith" userId="3c60a3631c0db8ad" providerId="LiveId" clId="{47AC1B32-1563-4C17-BC4F-6018CB95F444}" dt="2023-01-13T12:37:06.514" v="11"/>
        <pc:sldMkLst>
          <pc:docMk/>
          <pc:sldMk cId="210266664" sldId="278"/>
        </pc:sldMkLst>
      </pc:sldChg>
      <pc:sldChg chg="addSp modSp">
        <pc:chgData name="Alfred Smith" userId="3c60a3631c0db8ad" providerId="LiveId" clId="{47AC1B32-1563-4C17-BC4F-6018CB95F444}" dt="2023-01-13T12:37:20.617" v="12"/>
        <pc:sldMkLst>
          <pc:docMk/>
          <pc:sldMk cId="888433145" sldId="279"/>
        </pc:sldMkLst>
      </pc:sldChg>
      <pc:sldChg chg="addSp modSp">
        <pc:chgData name="Alfred Smith" userId="3c60a3631c0db8ad" providerId="LiveId" clId="{47AC1B32-1563-4C17-BC4F-6018CB95F444}" dt="2023-01-13T12:36:19.966" v="7"/>
        <pc:sldMkLst>
          <pc:docMk/>
          <pc:sldMk cId="3862258107" sldId="297"/>
        </pc:sldMkLst>
      </pc:sldChg>
    </pc:docChg>
  </pc:docChgLst>
  <pc:docChgLst>
    <pc:chgData name="Leonie Smith" userId="fed1330f33f5650e" providerId="LiveId" clId="{70985DD0-8723-45E5-8BB2-0EA5BE4F94D4}"/>
    <pc:docChg chg="custSel modSld">
      <pc:chgData name="Leonie Smith" userId="fed1330f33f5650e" providerId="LiveId" clId="{70985DD0-8723-45E5-8BB2-0EA5BE4F94D4}" dt="2022-11-18T06:40:49.426" v="43" actId="5793"/>
      <pc:docMkLst>
        <pc:docMk/>
      </pc:docMkLst>
      <pc:sldChg chg="addSp delSp modSp modNotesTx">
        <pc:chgData name="Leonie Smith" userId="fed1330f33f5650e" providerId="LiveId" clId="{70985DD0-8723-45E5-8BB2-0EA5BE4F94D4}" dt="2022-11-18T06:40:49.426" v="43" actId="5793"/>
        <pc:sldMkLst>
          <pc:docMk/>
          <pc:sldMk cId="1499918570" sldId="257"/>
        </pc:sldMkLst>
      </pc:sldChg>
      <pc:sldChg chg="addSp modSp">
        <pc:chgData name="Leonie Smith" userId="fed1330f33f5650e" providerId="LiveId" clId="{70985DD0-8723-45E5-8BB2-0EA5BE4F94D4}" dt="2022-11-17T07:00:43.133" v="2"/>
        <pc:sldMkLst>
          <pc:docMk/>
          <pc:sldMk cId="454763615" sldId="259"/>
        </pc:sldMkLst>
      </pc:sldChg>
      <pc:sldChg chg="addSp delSp modSp">
        <pc:chgData name="Leonie Smith" userId="fed1330f33f5650e" providerId="LiveId" clId="{70985DD0-8723-45E5-8BB2-0EA5BE4F94D4}" dt="2022-11-17T07:02:42.310" v="6"/>
        <pc:sldMkLst>
          <pc:docMk/>
          <pc:sldMk cId="2346136586" sldId="260"/>
        </pc:sldMkLst>
      </pc:sldChg>
      <pc:sldChg chg="addSp delSp modSp">
        <pc:chgData name="Leonie Smith" userId="fed1330f33f5650e" providerId="LiveId" clId="{70985DD0-8723-45E5-8BB2-0EA5BE4F94D4}" dt="2022-11-18T06:25:42.923" v="39"/>
        <pc:sldMkLst>
          <pc:docMk/>
          <pc:sldMk cId="4037329247" sldId="261"/>
        </pc:sldMkLst>
      </pc:sldChg>
      <pc:sldChg chg="addSp delSp modSp">
        <pc:chgData name="Leonie Smith" userId="fed1330f33f5650e" providerId="LiveId" clId="{70985DD0-8723-45E5-8BB2-0EA5BE4F94D4}" dt="2022-11-17T07:06:44.229" v="12"/>
        <pc:sldMkLst>
          <pc:docMk/>
          <pc:sldMk cId="2309912202" sldId="263"/>
        </pc:sldMkLst>
      </pc:sldChg>
      <pc:sldChg chg="addSp delSp modSp">
        <pc:chgData name="Leonie Smith" userId="fed1330f33f5650e" providerId="LiveId" clId="{70985DD0-8723-45E5-8BB2-0EA5BE4F94D4}" dt="2022-11-17T07:15:59.656" v="23"/>
        <pc:sldMkLst>
          <pc:docMk/>
          <pc:sldMk cId="4044745628" sldId="264"/>
        </pc:sldMkLst>
      </pc:sldChg>
      <pc:sldChg chg="addSp delSp modSp">
        <pc:chgData name="Leonie Smith" userId="fed1330f33f5650e" providerId="LiveId" clId="{70985DD0-8723-45E5-8BB2-0EA5BE4F94D4}" dt="2022-11-17T07:19:24.295" v="28"/>
        <pc:sldMkLst>
          <pc:docMk/>
          <pc:sldMk cId="978260341" sldId="265"/>
        </pc:sldMkLst>
      </pc:sldChg>
      <pc:sldChg chg="addSp delSp modSp">
        <pc:chgData name="Leonie Smith" userId="fed1330f33f5650e" providerId="LiveId" clId="{70985DD0-8723-45E5-8BB2-0EA5BE4F94D4}" dt="2022-11-17T07:21:51.946" v="30"/>
        <pc:sldMkLst>
          <pc:docMk/>
          <pc:sldMk cId="403583221" sldId="266"/>
        </pc:sldMkLst>
      </pc:sldChg>
      <pc:sldChg chg="addSp delSp modSp">
        <pc:chgData name="Leonie Smith" userId="fed1330f33f5650e" providerId="LiveId" clId="{70985DD0-8723-45E5-8BB2-0EA5BE4F94D4}" dt="2022-11-17T07:25:14.033" v="36"/>
        <pc:sldMkLst>
          <pc:docMk/>
          <pc:sldMk cId="4017137865" sldId="267"/>
        </pc:sldMkLst>
      </pc:sldChg>
      <pc:sldChg chg="addSp modSp">
        <pc:chgData name="Leonie Smith" userId="fed1330f33f5650e" providerId="LiveId" clId="{70985DD0-8723-45E5-8BB2-0EA5BE4F94D4}" dt="2022-11-17T07:25:52.584" v="37"/>
        <pc:sldMkLst>
          <pc:docMk/>
          <pc:sldMk cId="3137811553" sldId="268"/>
        </pc:sldMkLst>
      </pc:sldChg>
      <pc:sldChg chg="addSp modSp">
        <pc:chgData name="Leonie Smith" userId="fed1330f33f5650e" providerId="LiveId" clId="{70985DD0-8723-45E5-8BB2-0EA5BE4F94D4}" dt="2022-11-18T06:25:24.193" v="38"/>
        <pc:sldMkLst>
          <pc:docMk/>
          <pc:sldMk cId="4024569785" sldId="272"/>
        </pc:sldMkLst>
      </pc:sldChg>
      <pc:sldChg chg="addSp delSp modSp">
        <pc:chgData name="Leonie Smith" userId="fed1330f33f5650e" providerId="LiveId" clId="{70985DD0-8723-45E5-8BB2-0EA5BE4F94D4}" dt="2022-11-17T07:11:53.501" v="19"/>
        <pc:sldMkLst>
          <pc:docMk/>
          <pc:sldMk cId="3292265021" sldId="296"/>
        </pc:sldMkLst>
      </pc:sldChg>
    </pc:docChg>
  </pc:docChgLst>
  <pc:docChgLst>
    <pc:chgData name="Alfred Smith" userId="3c60a3631c0db8ad" providerId="LiveId" clId="{97D0F0C7-A70A-477A-821C-EBEBC30CFFE2}"/>
    <pc:docChg chg="custSel modSld">
      <pc:chgData name="Alfred Smith" userId="3c60a3631c0db8ad" providerId="LiveId" clId="{97D0F0C7-A70A-477A-821C-EBEBC30CFFE2}" dt="2025-04-16T13:28:29.139" v="20"/>
      <pc:docMkLst>
        <pc:docMk/>
      </pc:docMkLst>
      <pc:sldChg chg="addSp delSp modSp mod">
        <pc:chgData name="Alfred Smith" userId="3c60a3631c0db8ad" providerId="LiveId" clId="{97D0F0C7-A70A-477A-821C-EBEBC30CFFE2}" dt="2025-04-16T13:26:40.678" v="1"/>
        <pc:sldMkLst>
          <pc:docMk/>
          <pc:sldMk cId="1499918570" sldId="257"/>
        </pc:sldMkLst>
        <pc:spChg chg="add mod">
          <ac:chgData name="Alfred Smith" userId="3c60a3631c0db8ad" providerId="LiveId" clId="{97D0F0C7-A70A-477A-821C-EBEBC30CFFE2}" dt="2025-04-16T13:26:40.678" v="1"/>
          <ac:spMkLst>
            <pc:docMk/>
            <pc:sldMk cId="1499918570" sldId="257"/>
            <ac:spMk id="4" creationId="{9E7906C1-C464-3855-BEF3-8B2563976011}"/>
          </ac:spMkLst>
        </pc:spChg>
      </pc:sldChg>
      <pc:sldChg chg="addSp delSp modSp mod">
        <pc:chgData name="Alfred Smith" userId="3c60a3631c0db8ad" providerId="LiveId" clId="{97D0F0C7-A70A-477A-821C-EBEBC30CFFE2}" dt="2025-04-16T13:27:11.886" v="4"/>
        <pc:sldMkLst>
          <pc:docMk/>
          <pc:sldMk cId="2346136586" sldId="260"/>
        </pc:sldMkLst>
        <pc:spChg chg="add mod">
          <ac:chgData name="Alfred Smith" userId="3c60a3631c0db8ad" providerId="LiveId" clId="{97D0F0C7-A70A-477A-821C-EBEBC30CFFE2}" dt="2025-04-16T13:27:11.886" v="4"/>
          <ac:spMkLst>
            <pc:docMk/>
            <pc:sldMk cId="2346136586" sldId="260"/>
            <ac:spMk id="2" creationId="{F8B34AA2-BCCC-FA0F-DBDB-DA382BE2E001}"/>
          </ac:spMkLst>
        </pc:spChg>
        <pc:spChg chg="add mod">
          <ac:chgData name="Alfred Smith" userId="3c60a3631c0db8ad" providerId="LiveId" clId="{97D0F0C7-A70A-477A-821C-EBEBC30CFFE2}" dt="2025-04-16T13:27:11.886" v="4"/>
          <ac:spMkLst>
            <pc:docMk/>
            <pc:sldMk cId="2346136586" sldId="260"/>
            <ac:spMk id="5" creationId="{72DA97F2-A1E7-C5EE-AFFE-0A3F1705027A}"/>
          </ac:spMkLst>
        </pc:spChg>
      </pc:sldChg>
      <pc:sldChg chg="addSp delSp modSp mod">
        <pc:chgData name="Alfred Smith" userId="3c60a3631c0db8ad" providerId="LiveId" clId="{97D0F0C7-A70A-477A-821C-EBEBC30CFFE2}" dt="2025-04-16T13:27:29.607" v="8"/>
        <pc:sldMkLst>
          <pc:docMk/>
          <pc:sldMk cId="4037329247" sldId="261"/>
        </pc:sldMkLst>
        <pc:spChg chg="add mod">
          <ac:chgData name="Alfred Smith" userId="3c60a3631c0db8ad" providerId="LiveId" clId="{97D0F0C7-A70A-477A-821C-EBEBC30CFFE2}" dt="2025-04-16T13:27:29.607" v="8"/>
          <ac:spMkLst>
            <pc:docMk/>
            <pc:sldMk cId="4037329247" sldId="261"/>
            <ac:spMk id="5" creationId="{93A0A557-2564-78BF-1538-B9D54C800C0C}"/>
          </ac:spMkLst>
        </pc:spChg>
        <pc:spChg chg="add mod">
          <ac:chgData name="Alfred Smith" userId="3c60a3631c0db8ad" providerId="LiveId" clId="{97D0F0C7-A70A-477A-821C-EBEBC30CFFE2}" dt="2025-04-16T13:27:29.607" v="8"/>
          <ac:spMkLst>
            <pc:docMk/>
            <pc:sldMk cId="4037329247" sldId="261"/>
            <ac:spMk id="6" creationId="{31F52E9A-F1BA-3793-2F03-766941DC3105}"/>
          </ac:spMkLst>
        </pc:spChg>
      </pc:sldChg>
      <pc:sldChg chg="addSp delSp modSp mod">
        <pc:chgData name="Alfred Smith" userId="3c60a3631c0db8ad" providerId="LiveId" clId="{97D0F0C7-A70A-477A-821C-EBEBC30CFFE2}" dt="2025-04-16T13:27:21.045" v="6"/>
        <pc:sldMkLst>
          <pc:docMk/>
          <pc:sldMk cId="2309912202" sldId="263"/>
        </pc:sldMkLst>
        <pc:spChg chg="add mod">
          <ac:chgData name="Alfred Smith" userId="3c60a3631c0db8ad" providerId="LiveId" clId="{97D0F0C7-A70A-477A-821C-EBEBC30CFFE2}" dt="2025-04-16T13:27:21.045" v="6"/>
          <ac:spMkLst>
            <pc:docMk/>
            <pc:sldMk cId="2309912202" sldId="263"/>
            <ac:spMk id="2" creationId="{EBD9F899-B114-C883-3C0E-22000B5E1266}"/>
          </ac:spMkLst>
        </pc:spChg>
        <pc:spChg chg="add mod">
          <ac:chgData name="Alfred Smith" userId="3c60a3631c0db8ad" providerId="LiveId" clId="{97D0F0C7-A70A-477A-821C-EBEBC30CFFE2}" dt="2025-04-16T13:27:21.045" v="6"/>
          <ac:spMkLst>
            <pc:docMk/>
            <pc:sldMk cId="2309912202" sldId="263"/>
            <ac:spMk id="5" creationId="{966ED0EB-5553-9F68-7E24-179830C1FE2E}"/>
          </ac:spMkLst>
        </pc:spChg>
      </pc:sldChg>
      <pc:sldChg chg="addSp delSp modSp mod">
        <pc:chgData name="Alfred Smith" userId="3c60a3631c0db8ad" providerId="LiveId" clId="{97D0F0C7-A70A-477A-821C-EBEBC30CFFE2}" dt="2025-04-16T13:27:48.340" v="12"/>
        <pc:sldMkLst>
          <pc:docMk/>
          <pc:sldMk cId="4044745628" sldId="264"/>
        </pc:sldMkLst>
        <pc:spChg chg="add mod">
          <ac:chgData name="Alfred Smith" userId="3c60a3631c0db8ad" providerId="LiveId" clId="{97D0F0C7-A70A-477A-821C-EBEBC30CFFE2}" dt="2025-04-16T13:27:48.340" v="12"/>
          <ac:spMkLst>
            <pc:docMk/>
            <pc:sldMk cId="4044745628" sldId="264"/>
            <ac:spMk id="2" creationId="{846282E2-9228-B226-439A-785598D792BF}"/>
          </ac:spMkLst>
        </pc:spChg>
        <pc:spChg chg="add mod">
          <ac:chgData name="Alfred Smith" userId="3c60a3631c0db8ad" providerId="LiveId" clId="{97D0F0C7-A70A-477A-821C-EBEBC30CFFE2}" dt="2025-04-16T13:27:48.340" v="12"/>
          <ac:spMkLst>
            <pc:docMk/>
            <pc:sldMk cId="4044745628" sldId="264"/>
            <ac:spMk id="5" creationId="{3E7FBB5A-6D81-B765-FD24-6A3B6673BB3F}"/>
          </ac:spMkLst>
        </pc:spChg>
      </pc:sldChg>
      <pc:sldChg chg="addSp delSp modSp mod">
        <pc:chgData name="Alfred Smith" userId="3c60a3631c0db8ad" providerId="LiveId" clId="{97D0F0C7-A70A-477A-821C-EBEBC30CFFE2}" dt="2025-04-16T13:27:59.960" v="14"/>
        <pc:sldMkLst>
          <pc:docMk/>
          <pc:sldMk cId="978260341" sldId="265"/>
        </pc:sldMkLst>
        <pc:spChg chg="add mod">
          <ac:chgData name="Alfred Smith" userId="3c60a3631c0db8ad" providerId="LiveId" clId="{97D0F0C7-A70A-477A-821C-EBEBC30CFFE2}" dt="2025-04-16T13:27:59.960" v="14"/>
          <ac:spMkLst>
            <pc:docMk/>
            <pc:sldMk cId="978260341" sldId="265"/>
            <ac:spMk id="2" creationId="{89C5EFBE-DF0C-B6AD-7909-EC360521A41F}"/>
          </ac:spMkLst>
        </pc:spChg>
        <pc:spChg chg="add mod">
          <ac:chgData name="Alfred Smith" userId="3c60a3631c0db8ad" providerId="LiveId" clId="{97D0F0C7-A70A-477A-821C-EBEBC30CFFE2}" dt="2025-04-16T13:27:59.960" v="14"/>
          <ac:spMkLst>
            <pc:docMk/>
            <pc:sldMk cId="978260341" sldId="265"/>
            <ac:spMk id="5" creationId="{FD502275-3755-BA37-247C-0F67C71EA49B}"/>
          </ac:spMkLst>
        </pc:spChg>
      </pc:sldChg>
      <pc:sldChg chg="addSp delSp modSp mod">
        <pc:chgData name="Alfred Smith" userId="3c60a3631c0db8ad" providerId="LiveId" clId="{97D0F0C7-A70A-477A-821C-EBEBC30CFFE2}" dt="2025-04-16T13:28:10.143" v="16"/>
        <pc:sldMkLst>
          <pc:docMk/>
          <pc:sldMk cId="403583221" sldId="266"/>
        </pc:sldMkLst>
        <pc:spChg chg="add mod">
          <ac:chgData name="Alfred Smith" userId="3c60a3631c0db8ad" providerId="LiveId" clId="{97D0F0C7-A70A-477A-821C-EBEBC30CFFE2}" dt="2025-04-16T13:28:10.143" v="16"/>
          <ac:spMkLst>
            <pc:docMk/>
            <pc:sldMk cId="403583221" sldId="266"/>
            <ac:spMk id="2" creationId="{16D814D8-F3CB-1985-33B7-DC2140B5034E}"/>
          </ac:spMkLst>
        </pc:spChg>
        <pc:spChg chg="add mod">
          <ac:chgData name="Alfred Smith" userId="3c60a3631c0db8ad" providerId="LiveId" clId="{97D0F0C7-A70A-477A-821C-EBEBC30CFFE2}" dt="2025-04-16T13:28:10.143" v="16"/>
          <ac:spMkLst>
            <pc:docMk/>
            <pc:sldMk cId="403583221" sldId="266"/>
            <ac:spMk id="6" creationId="{23864B7F-7D60-019E-1EB5-C30F8C983618}"/>
          </ac:spMkLst>
        </pc:spChg>
      </pc:sldChg>
      <pc:sldChg chg="addSp delSp modSp mod">
        <pc:chgData name="Alfred Smith" userId="3c60a3631c0db8ad" providerId="LiveId" clId="{97D0F0C7-A70A-477A-821C-EBEBC30CFFE2}" dt="2025-04-16T13:28:19.861" v="18"/>
        <pc:sldMkLst>
          <pc:docMk/>
          <pc:sldMk cId="4017137865" sldId="267"/>
        </pc:sldMkLst>
        <pc:spChg chg="add mod">
          <ac:chgData name="Alfred Smith" userId="3c60a3631c0db8ad" providerId="LiveId" clId="{97D0F0C7-A70A-477A-821C-EBEBC30CFFE2}" dt="2025-04-16T13:28:19.861" v="18"/>
          <ac:spMkLst>
            <pc:docMk/>
            <pc:sldMk cId="4017137865" sldId="267"/>
            <ac:spMk id="2" creationId="{CA6E2D97-01A3-C79F-29A6-1DA835A81CB9}"/>
          </ac:spMkLst>
        </pc:spChg>
        <pc:spChg chg="add mod">
          <ac:chgData name="Alfred Smith" userId="3c60a3631c0db8ad" providerId="LiveId" clId="{97D0F0C7-A70A-477A-821C-EBEBC30CFFE2}" dt="2025-04-16T13:28:19.861" v="18"/>
          <ac:spMkLst>
            <pc:docMk/>
            <pc:sldMk cId="4017137865" sldId="267"/>
            <ac:spMk id="5" creationId="{6140D138-3BB2-CBED-26D4-F35EBBEEE93F}"/>
          </ac:spMkLst>
        </pc:spChg>
      </pc:sldChg>
      <pc:sldChg chg="addSp delSp modSp mod">
        <pc:chgData name="Alfred Smith" userId="3c60a3631c0db8ad" providerId="LiveId" clId="{97D0F0C7-A70A-477A-821C-EBEBC30CFFE2}" dt="2025-04-16T13:28:29.139" v="20"/>
        <pc:sldMkLst>
          <pc:docMk/>
          <pc:sldMk cId="3137811553" sldId="268"/>
        </pc:sldMkLst>
        <pc:spChg chg="add mod">
          <ac:chgData name="Alfred Smith" userId="3c60a3631c0db8ad" providerId="LiveId" clId="{97D0F0C7-A70A-477A-821C-EBEBC30CFFE2}" dt="2025-04-16T13:28:29.139" v="20"/>
          <ac:spMkLst>
            <pc:docMk/>
            <pc:sldMk cId="3137811553" sldId="268"/>
            <ac:spMk id="5" creationId="{6DC40698-333C-E3B5-16F6-8B338386B98D}"/>
          </ac:spMkLst>
        </pc:spChg>
        <pc:spChg chg="add mod">
          <ac:chgData name="Alfred Smith" userId="3c60a3631c0db8ad" providerId="LiveId" clId="{97D0F0C7-A70A-477A-821C-EBEBC30CFFE2}" dt="2025-04-16T13:28:29.139" v="20"/>
          <ac:spMkLst>
            <pc:docMk/>
            <pc:sldMk cId="3137811553" sldId="268"/>
            <ac:spMk id="6" creationId="{8FDF83E3-1A6F-41E0-0323-4F6BA3B8C0AF}"/>
          </ac:spMkLst>
        </pc:spChg>
      </pc:sldChg>
      <pc:sldChg chg="addSp modSp">
        <pc:chgData name="Alfred Smith" userId="3c60a3631c0db8ad" providerId="LiveId" clId="{97D0F0C7-A70A-477A-821C-EBEBC30CFFE2}" dt="2025-04-16T13:27:01.241" v="2"/>
        <pc:sldMkLst>
          <pc:docMk/>
          <pc:sldMk cId="4120481681" sldId="270"/>
        </pc:sldMkLst>
        <pc:spChg chg="add mod">
          <ac:chgData name="Alfred Smith" userId="3c60a3631c0db8ad" providerId="LiveId" clId="{97D0F0C7-A70A-477A-821C-EBEBC30CFFE2}" dt="2025-04-16T13:27:01.241" v="2"/>
          <ac:spMkLst>
            <pc:docMk/>
            <pc:sldMk cId="4120481681" sldId="270"/>
            <ac:spMk id="4" creationId="{0110835A-A730-37CB-A3CF-838AC2921C1A}"/>
          </ac:spMkLst>
        </pc:spChg>
      </pc:sldChg>
      <pc:sldChg chg="addSp delSp modSp mod">
        <pc:chgData name="Alfred Smith" userId="3c60a3631c0db8ad" providerId="LiveId" clId="{97D0F0C7-A70A-477A-821C-EBEBC30CFFE2}" dt="2025-04-16T13:27:38.569" v="10"/>
        <pc:sldMkLst>
          <pc:docMk/>
          <pc:sldMk cId="3292265021" sldId="296"/>
        </pc:sldMkLst>
        <pc:spChg chg="add mod">
          <ac:chgData name="Alfred Smith" userId="3c60a3631c0db8ad" providerId="LiveId" clId="{97D0F0C7-A70A-477A-821C-EBEBC30CFFE2}" dt="2025-04-16T13:27:38.569" v="10"/>
          <ac:spMkLst>
            <pc:docMk/>
            <pc:sldMk cId="3292265021" sldId="296"/>
            <ac:spMk id="2" creationId="{7C23A777-87E2-BF01-D4D2-1C2A939A84F3}"/>
          </ac:spMkLst>
        </pc:spChg>
        <pc:spChg chg="add mod">
          <ac:chgData name="Alfred Smith" userId="3c60a3631c0db8ad" providerId="LiveId" clId="{97D0F0C7-A70A-477A-821C-EBEBC30CFFE2}" dt="2025-04-16T13:27:38.569" v="10"/>
          <ac:spMkLst>
            <pc:docMk/>
            <pc:sldMk cId="3292265021" sldId="296"/>
            <ac:spMk id="5" creationId="{8BD1910A-6F69-0D74-F87B-A349F6411E9D}"/>
          </ac:spMkLst>
        </pc:spChg>
      </pc:sldChg>
    </pc:docChg>
  </pc:docChgLst>
  <pc:docChgLst>
    <pc:chgData name="Alfred Smith" userId="3c60a3631c0db8ad" providerId="LiveId" clId="{C00375BC-17A5-4C47-B15E-5D0FB07A9AC5}"/>
    <pc:docChg chg="modSld">
      <pc:chgData name="Alfred Smith" userId="3c60a3631c0db8ad" providerId="LiveId" clId="{C00375BC-17A5-4C47-B15E-5D0FB07A9AC5}" dt="2025-05-02T06:26:33.999" v="0"/>
      <pc:docMkLst>
        <pc:docMk/>
      </pc:docMkLst>
      <pc:sldChg chg="modSp">
        <pc:chgData name="Alfred Smith" userId="3c60a3631c0db8ad" providerId="LiveId" clId="{C00375BC-17A5-4C47-B15E-5D0FB07A9AC5}" dt="2025-05-02T06:26:33.999" v="0"/>
        <pc:sldMkLst>
          <pc:docMk/>
          <pc:sldMk cId="3788111665" sldId="258"/>
        </pc:sldMkLst>
        <pc:spChg chg="mod">
          <ac:chgData name="Alfred Smith" userId="3c60a3631c0db8ad" providerId="LiveId" clId="{C00375BC-17A5-4C47-B15E-5D0FB07A9AC5}" dt="2025-05-02T06:26:33.999" v="0"/>
          <ac:spMkLst>
            <pc:docMk/>
            <pc:sldMk cId="3788111665" sldId="258"/>
            <ac:spMk id="4" creationId="{B3225A69-951D-D8DE-749E-819B6E494D38}"/>
          </ac:spMkLst>
        </pc:spChg>
      </pc:sldChg>
      <pc:sldChg chg="modSp">
        <pc:chgData name="Alfred Smith" userId="3c60a3631c0db8ad" providerId="LiveId" clId="{C00375BC-17A5-4C47-B15E-5D0FB07A9AC5}" dt="2025-05-02T06:26:33.999" v="0"/>
        <pc:sldMkLst>
          <pc:docMk/>
          <pc:sldMk cId="454763615" sldId="259"/>
        </pc:sldMkLst>
        <pc:spChg chg="mod">
          <ac:chgData name="Alfred Smith" userId="3c60a3631c0db8ad" providerId="LiveId" clId="{C00375BC-17A5-4C47-B15E-5D0FB07A9AC5}" dt="2025-05-02T06:26:33.999" v="0"/>
          <ac:spMkLst>
            <pc:docMk/>
            <pc:sldMk cId="454763615" sldId="259"/>
            <ac:spMk id="3" creationId="{A58184BD-88F1-BA02-40C1-D8403D0EEC0D}"/>
          </ac:spMkLst>
        </pc:spChg>
      </pc:sldChg>
      <pc:sldChg chg="modSp">
        <pc:chgData name="Alfred Smith" userId="3c60a3631c0db8ad" providerId="LiveId" clId="{C00375BC-17A5-4C47-B15E-5D0FB07A9AC5}" dt="2025-05-02T06:26:33.999" v="0"/>
        <pc:sldMkLst>
          <pc:docMk/>
          <pc:sldMk cId="2346136586" sldId="260"/>
        </pc:sldMkLst>
        <pc:spChg chg="mod">
          <ac:chgData name="Alfred Smith" userId="3c60a3631c0db8ad" providerId="LiveId" clId="{C00375BC-17A5-4C47-B15E-5D0FB07A9AC5}" dt="2025-05-02T06:26:33.999" v="0"/>
          <ac:spMkLst>
            <pc:docMk/>
            <pc:sldMk cId="2346136586" sldId="260"/>
            <ac:spMk id="2" creationId="{F8B34AA2-BCCC-FA0F-DBDB-DA382BE2E001}"/>
          </ac:spMkLst>
        </pc:spChg>
      </pc:sldChg>
      <pc:sldChg chg="modSp">
        <pc:chgData name="Alfred Smith" userId="3c60a3631c0db8ad" providerId="LiveId" clId="{C00375BC-17A5-4C47-B15E-5D0FB07A9AC5}" dt="2025-05-02T06:26:33.999" v="0"/>
        <pc:sldMkLst>
          <pc:docMk/>
          <pc:sldMk cId="4037329247" sldId="261"/>
        </pc:sldMkLst>
        <pc:spChg chg="mod">
          <ac:chgData name="Alfred Smith" userId="3c60a3631c0db8ad" providerId="LiveId" clId="{C00375BC-17A5-4C47-B15E-5D0FB07A9AC5}" dt="2025-05-02T06:26:33.999" v="0"/>
          <ac:spMkLst>
            <pc:docMk/>
            <pc:sldMk cId="4037329247" sldId="261"/>
            <ac:spMk id="5" creationId="{93A0A557-2564-78BF-1538-B9D54C800C0C}"/>
          </ac:spMkLst>
        </pc:spChg>
      </pc:sldChg>
      <pc:sldChg chg="modSp">
        <pc:chgData name="Alfred Smith" userId="3c60a3631c0db8ad" providerId="LiveId" clId="{C00375BC-17A5-4C47-B15E-5D0FB07A9AC5}" dt="2025-05-02T06:26:33.999" v="0"/>
        <pc:sldMkLst>
          <pc:docMk/>
          <pc:sldMk cId="4044745628" sldId="264"/>
        </pc:sldMkLst>
        <pc:spChg chg="mod">
          <ac:chgData name="Alfred Smith" userId="3c60a3631c0db8ad" providerId="LiveId" clId="{C00375BC-17A5-4C47-B15E-5D0FB07A9AC5}" dt="2025-05-02T06:26:33.999" v="0"/>
          <ac:spMkLst>
            <pc:docMk/>
            <pc:sldMk cId="4044745628" sldId="264"/>
            <ac:spMk id="2" creationId="{846282E2-9228-B226-439A-785598D792BF}"/>
          </ac:spMkLst>
        </pc:spChg>
      </pc:sldChg>
      <pc:sldChg chg="modSp">
        <pc:chgData name="Alfred Smith" userId="3c60a3631c0db8ad" providerId="LiveId" clId="{C00375BC-17A5-4C47-B15E-5D0FB07A9AC5}" dt="2025-05-02T06:26:33.999" v="0"/>
        <pc:sldMkLst>
          <pc:docMk/>
          <pc:sldMk cId="4120481681" sldId="270"/>
        </pc:sldMkLst>
        <pc:spChg chg="mod">
          <ac:chgData name="Alfred Smith" userId="3c60a3631c0db8ad" providerId="LiveId" clId="{C00375BC-17A5-4C47-B15E-5D0FB07A9AC5}" dt="2025-05-02T06:26:33.999" v="0"/>
          <ac:spMkLst>
            <pc:docMk/>
            <pc:sldMk cId="4120481681" sldId="270"/>
            <ac:spMk id="3" creationId="{9D0EC746-2C4F-BBF4-B55D-B2570B149560}"/>
          </ac:spMkLst>
        </pc:spChg>
      </pc:sldChg>
      <pc:sldChg chg="modSp">
        <pc:chgData name="Alfred Smith" userId="3c60a3631c0db8ad" providerId="LiveId" clId="{C00375BC-17A5-4C47-B15E-5D0FB07A9AC5}" dt="2025-05-02T06:26:33.999" v="0"/>
        <pc:sldMkLst>
          <pc:docMk/>
          <pc:sldMk cId="939110669" sldId="271"/>
        </pc:sldMkLst>
        <pc:spChg chg="mod">
          <ac:chgData name="Alfred Smith" userId="3c60a3631c0db8ad" providerId="LiveId" clId="{C00375BC-17A5-4C47-B15E-5D0FB07A9AC5}" dt="2025-05-02T06:26:33.999" v="0"/>
          <ac:spMkLst>
            <pc:docMk/>
            <pc:sldMk cId="939110669" sldId="271"/>
            <ac:spMk id="2" creationId="{FE2CDDE3-224B-853A-FE6E-4C5E2E376ABF}"/>
          </ac:spMkLst>
        </pc:spChg>
      </pc:sldChg>
      <pc:sldChg chg="modSp">
        <pc:chgData name="Alfred Smith" userId="3c60a3631c0db8ad" providerId="LiveId" clId="{C00375BC-17A5-4C47-B15E-5D0FB07A9AC5}" dt="2025-05-02T06:26:33.999" v="0"/>
        <pc:sldMkLst>
          <pc:docMk/>
          <pc:sldMk cId="4024569785" sldId="272"/>
        </pc:sldMkLst>
        <pc:spChg chg="mod">
          <ac:chgData name="Alfred Smith" userId="3c60a3631c0db8ad" providerId="LiveId" clId="{C00375BC-17A5-4C47-B15E-5D0FB07A9AC5}" dt="2025-05-02T06:26:33.999" v="0"/>
          <ac:spMkLst>
            <pc:docMk/>
            <pc:sldMk cId="4024569785" sldId="272"/>
            <ac:spMk id="3" creationId="{A2938ECF-3D86-AE12-66C0-400C341CD14C}"/>
          </ac:spMkLst>
        </pc:spChg>
      </pc:sldChg>
      <pc:sldChg chg="modSp">
        <pc:chgData name="Alfred Smith" userId="3c60a3631c0db8ad" providerId="LiveId" clId="{C00375BC-17A5-4C47-B15E-5D0FB07A9AC5}" dt="2025-05-02T06:26:33.999" v="0"/>
        <pc:sldMkLst>
          <pc:docMk/>
          <pc:sldMk cId="2996969115" sldId="275"/>
        </pc:sldMkLst>
        <pc:spChg chg="mod">
          <ac:chgData name="Alfred Smith" userId="3c60a3631c0db8ad" providerId="LiveId" clId="{C00375BC-17A5-4C47-B15E-5D0FB07A9AC5}" dt="2025-05-02T06:26:33.999" v="0"/>
          <ac:spMkLst>
            <pc:docMk/>
            <pc:sldMk cId="2996969115" sldId="275"/>
            <ac:spMk id="2" creationId="{781DF309-610A-22D1-FA17-F2F2197D79DB}"/>
          </ac:spMkLst>
        </pc:spChg>
      </pc:sldChg>
      <pc:sldChg chg="modSp">
        <pc:chgData name="Alfred Smith" userId="3c60a3631c0db8ad" providerId="LiveId" clId="{C00375BC-17A5-4C47-B15E-5D0FB07A9AC5}" dt="2025-05-02T06:26:33.999" v="0"/>
        <pc:sldMkLst>
          <pc:docMk/>
          <pc:sldMk cId="2390376940" sldId="276"/>
        </pc:sldMkLst>
        <pc:spChg chg="mod">
          <ac:chgData name="Alfred Smith" userId="3c60a3631c0db8ad" providerId="LiveId" clId="{C00375BC-17A5-4C47-B15E-5D0FB07A9AC5}" dt="2025-05-02T06:26:33.999" v="0"/>
          <ac:spMkLst>
            <pc:docMk/>
            <pc:sldMk cId="2390376940" sldId="276"/>
            <ac:spMk id="2" creationId="{7CAFC90D-E260-B080-2FB4-7A94DCEDB1A8}"/>
          </ac:spMkLst>
        </pc:spChg>
      </pc:sldChg>
      <pc:sldChg chg="modSp">
        <pc:chgData name="Alfred Smith" userId="3c60a3631c0db8ad" providerId="LiveId" clId="{C00375BC-17A5-4C47-B15E-5D0FB07A9AC5}" dt="2025-05-02T06:26:33.999" v="0"/>
        <pc:sldMkLst>
          <pc:docMk/>
          <pc:sldMk cId="3862258107" sldId="297"/>
        </pc:sldMkLst>
        <pc:spChg chg="mod">
          <ac:chgData name="Alfred Smith" userId="3c60a3631c0db8ad" providerId="LiveId" clId="{C00375BC-17A5-4C47-B15E-5D0FB07A9AC5}" dt="2025-05-02T06:26:33.999" v="0"/>
          <ac:spMkLst>
            <pc:docMk/>
            <pc:sldMk cId="3862258107" sldId="297"/>
            <ac:spMk id="2" creationId="{46938EA8-AAD6-400A-C499-92C414AF25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38 </a:t>
            </a:r>
            <a:r>
              <a:rPr lang="en-US" sz="1200" b="1" i="0" u="none" strike="noStrike" baseline="0" dirty="0">
                <a:latin typeface="TimesNewRomanPS-BoldMT"/>
              </a:rPr>
              <a:t>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38-4</a:t>
            </a:r>
          </a:p>
        </p:txBody>
      </p:sp>
      <p:pic>
        <p:nvPicPr>
          <p:cNvPr id="5" name="Audio 4">
            <a:hlinkClick r:id="" action="ppaction://media"/>
            <a:extLst>
              <a:ext uri="{FF2B5EF4-FFF2-40B4-BE49-F238E27FC236}">
                <a16:creationId xmlns:a16="http://schemas.microsoft.com/office/drawing/2014/main" id="{7354B9E5-F5D9-7000-F3F9-A8FB0F75E4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9E7906C1-C464-3855-BEF3-8B2563976011}"/>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47"/>
    </mc:Choice>
    <mc:Fallback xmlns="">
      <p:transition spd="slow" advTm="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3B6FF-BAFB-015F-7790-F49B79E72204}"/>
              </a:ext>
            </a:extLst>
          </p:cNvPr>
          <p:cNvPicPr>
            <a:picLocks noChangeAspect="1"/>
          </p:cNvPicPr>
          <p:nvPr/>
        </p:nvPicPr>
        <p:blipFill>
          <a:blip r:embed="rId4"/>
          <a:stretch>
            <a:fillRect/>
          </a:stretch>
        </p:blipFill>
        <p:spPr>
          <a:xfrm>
            <a:off x="0" y="-52351"/>
            <a:ext cx="12192000" cy="6910351"/>
          </a:xfrm>
          <a:prstGeom prst="rect">
            <a:avLst/>
          </a:prstGeom>
        </p:spPr>
      </p:pic>
      <p:pic>
        <p:nvPicPr>
          <p:cNvPr id="2" name="Audio 1">
            <a:hlinkClick r:id="" action="ppaction://media"/>
            <a:extLst>
              <a:ext uri="{FF2B5EF4-FFF2-40B4-BE49-F238E27FC236}">
                <a16:creationId xmlns:a16="http://schemas.microsoft.com/office/drawing/2014/main" id="{A1EBCBEA-F36F-5F11-62D5-3755673F3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2938ECF-3D86-AE12-66C0-400C341CD14C}"/>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mc:AlternateContent xmlns:mc="http://schemas.openxmlformats.org/markup-compatibility/2006" xmlns:p14="http://schemas.microsoft.com/office/powerpoint/2010/main">
    <mc:Choice Requires="p14">
      <p:transition spd="slow" p14:dur="2000" advTm="1867"/>
    </mc:Choice>
    <mc:Fallback xmlns="">
      <p:transition spd="slow" advTm="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760C146-2C68-4E14-FC2D-0FAABAAB9C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23A777-87E2-BF01-D4D2-1C2A939A84F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3ཞོགས་པར་ནམ་མཁར་སྤྲིན་དམར་དང་སྤྲིན་ནག་ཡོད༌ན། དེ་རིང་ཆར་རླུང་ཡོད་པར་ངེས་ཞེས༌ཟེར། ཁྱོད་རྣམས་ཀྱིས་ནམ་མཁའི་རང་བཞིན་བརྟགས་པས་ཤེས༌ཀྱང༌། དུས་འདིའི་རྟགས་ནི་རྟོག་ཀྱང་མི་ཤེས༌སོ།། </a:t>
            </a:r>
            <a:endParaRPr lang="en-IN" dirty="0"/>
          </a:p>
        </p:txBody>
      </p:sp>
      <p:sp>
        <p:nvSpPr>
          <p:cNvPr id="5" name="TextBox 4">
            <a:extLst>
              <a:ext uri="{FF2B5EF4-FFF2-40B4-BE49-F238E27FC236}">
                <a16:creationId xmlns:a16="http://schemas.microsoft.com/office/drawing/2014/main" id="{8BD1910A-6F69-0D74-F87B-A349F6411E9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Matt 16:3and in the morning, ‘Today it will be stormy, for the sky is red and overcast.’ You know how to interpret the appearance of the sky, but not the signs of the times.</a:t>
            </a:r>
            <a:endParaRPr lang="en-IN" sz="2400" dirty="0"/>
          </a:p>
        </p:txBody>
      </p:sp>
    </p:spTree>
    <p:extLst>
      <p:ext uri="{BB962C8B-B14F-4D97-AF65-F5344CB8AC3E}">
        <p14:creationId xmlns:p14="http://schemas.microsoft.com/office/powerpoint/2010/main" val="3292265021"/>
      </p:ext>
    </p:extLst>
  </p:cSld>
  <p:clrMapOvr>
    <a:masterClrMapping/>
  </p:clrMapOvr>
  <mc:AlternateContent xmlns:mc="http://schemas.openxmlformats.org/markup-compatibility/2006" xmlns:p14="http://schemas.microsoft.com/office/powerpoint/2010/main">
    <mc:Choice Requires="p14">
      <p:transition spd="slow" p14:dur="2000" advTm="15009"/>
    </mc:Choice>
    <mc:Fallback xmlns="">
      <p:transition spd="slow" advTm="15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86E83-B29F-E121-6E62-E05A45B5E1C4}"/>
              </a:ext>
            </a:extLst>
          </p:cNvPr>
          <p:cNvPicPr>
            <a:picLocks noChangeAspect="1"/>
          </p:cNvPicPr>
          <p:nvPr/>
        </p:nvPicPr>
        <p:blipFill>
          <a:blip r:embed="rId2"/>
          <a:stretch>
            <a:fillRect/>
          </a:stretch>
        </p:blipFill>
        <p:spPr>
          <a:xfrm>
            <a:off x="-169333" y="1"/>
            <a:ext cx="12361333" cy="6858000"/>
          </a:xfrm>
          <a:prstGeom prst="rect">
            <a:avLst/>
          </a:prstGeom>
        </p:spPr>
      </p:pic>
      <p:sp>
        <p:nvSpPr>
          <p:cNvPr id="2" name="TextBox 1">
            <a:extLst>
              <a:ext uri="{FF2B5EF4-FFF2-40B4-BE49-F238E27FC236}">
                <a16:creationId xmlns:a16="http://schemas.microsoft.com/office/drawing/2014/main" id="{46938EA8-AAD6-400A-C499-92C414AF2583}"/>
              </a:ext>
            </a:extLst>
          </p:cNvPr>
          <p:cNvSpPr txBox="1"/>
          <p:nvPr/>
        </p:nvSpPr>
        <p:spPr>
          <a:xfrm>
            <a:off x="10104376" y="3800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22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6B3FE24-6523-E93A-6BDB-A59A921119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6282E2-9228-B226-439A-785598D792B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12:39སྐྱབས་མགོན་ཡེ་ཤུས་འདི་སྐད༌དུ། མི་རབས་ངན་པ་དང་གཡེམ་སྦྱོར་ཅན་ཞིག་གིས་གྲུབ་རྟགས་ཤིག་མཐོང་འདོད༌ནའང༌། ལུང་སྟོན་པ་ཡོ་ནཱའི་རྟགས་ངོ་མཚར་ཅན་དེ་ལས༌གཞན། ཁྱོད་རྣམས་ལ་རྟགས་ཅི་ཡང་སྟོན་པར་མི༌འགྱུར།</a:t>
            </a:r>
            <a:endParaRPr lang="en-IN" dirty="0"/>
          </a:p>
        </p:txBody>
      </p:sp>
      <p:sp>
        <p:nvSpPr>
          <p:cNvPr id="5" name="TextBox 4">
            <a:extLst>
              <a:ext uri="{FF2B5EF4-FFF2-40B4-BE49-F238E27FC236}">
                <a16:creationId xmlns:a16="http://schemas.microsoft.com/office/drawing/2014/main" id="{3E7FBB5A-6D81-B765-FD24-6A3B6673BB3F}"/>
              </a:ext>
            </a:extLst>
          </p:cNvPr>
          <p:cNvSpPr txBox="1"/>
          <p:nvPr/>
        </p:nvSpPr>
        <p:spPr>
          <a:xfrm>
            <a:off x="110836" y="166255"/>
            <a:ext cx="5818909" cy="6558102"/>
          </a:xfrm>
          <a:prstGeom prst="rect">
            <a:avLst/>
          </a:prstGeom>
          <a:noFill/>
        </p:spPr>
        <p:txBody>
          <a:bodyPr wrap="square" rtlCol="0">
            <a:noAutofit/>
          </a:bodyPr>
          <a:lstStyle/>
          <a:p>
            <a:r>
              <a:rPr lang="en-IN" sz="4800" dirty="0"/>
              <a:t> Matt 12</a:t>
            </a:r>
            <a:r>
              <a:rPr lang="en-US" sz="4800" dirty="0">
                <a:solidFill>
                  <a:srgbClr val="777A7B"/>
                </a:solidFill>
                <a:latin typeface="Arial" panose="020B0604020202020204" pitchFamily="34" charset="0"/>
              </a:rPr>
              <a:t>39Jesus replied, “A wicked and adulterous generation demands a sign, but none will be given it except the sign of the prophet Jonah. </a:t>
            </a:r>
            <a:endParaRPr lang="en-IN" sz="48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535"/>
    </mc:Choice>
    <mc:Fallback xmlns="">
      <p:transition spd="slow" advTm="1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C916B-25FA-5E1E-7DCD-8C6BB90F2CC4}"/>
              </a:ext>
            </a:extLst>
          </p:cNvPr>
          <p:cNvPicPr>
            <a:picLocks noChangeAspect="1"/>
          </p:cNvPicPr>
          <p:nvPr/>
        </p:nvPicPr>
        <p:blipFill>
          <a:blip r:embed="rId2"/>
          <a:stretch>
            <a:fillRect/>
          </a:stretch>
        </p:blipFill>
        <p:spPr>
          <a:xfrm>
            <a:off x="-233881" y="0"/>
            <a:ext cx="12425881" cy="6858000"/>
          </a:xfrm>
          <a:prstGeom prst="rect">
            <a:avLst/>
          </a:prstGeom>
        </p:spPr>
      </p:pic>
      <p:sp>
        <p:nvSpPr>
          <p:cNvPr id="2" name="TextBox 1">
            <a:extLst>
              <a:ext uri="{FF2B5EF4-FFF2-40B4-BE49-F238E27FC236}">
                <a16:creationId xmlns:a16="http://schemas.microsoft.com/office/drawing/2014/main" id="{781DF309-610A-22D1-FA17-F2F2197D79D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2E07D11-BCA2-89DA-B484-E30CE06ECE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C5EFBE-DF0C-B6AD-7909-EC360521A41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40ཡོ་ནཱ་ཉིན་ཞག་གསུམ་ལ་ཉ་ཆེན་གྱི་གྲོད་ཁོག་ནང་དུ་ལུས་པ༌ལྟར། མིའི་བུ་ཡང་ཉིན་ཞག་གསུམ་ལ་སའི་ཁོག་ཏུ་གནས་པར༌འགྱུར། </a:t>
            </a:r>
            <a:endParaRPr lang="en-IN" dirty="0"/>
          </a:p>
        </p:txBody>
      </p:sp>
      <p:sp>
        <p:nvSpPr>
          <p:cNvPr id="5" name="TextBox 4">
            <a:extLst>
              <a:ext uri="{FF2B5EF4-FFF2-40B4-BE49-F238E27FC236}">
                <a16:creationId xmlns:a16="http://schemas.microsoft.com/office/drawing/2014/main" id="{FD502275-3755-BA37-247C-0F67C71EA49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as Jonah was three days and three nights in the belly of the great fish, so the Son of Man will be three days and three nights in the heart of the earth.</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663"/>
    </mc:Choice>
    <mc:Fallback xmlns="">
      <p:transition spd="slow" advTm="1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0FCA-E4A9-F65B-9B4D-FAEE810823BF}"/>
              </a:ext>
            </a:extLst>
          </p:cNvPr>
          <p:cNvPicPr>
            <a:picLocks noChangeAspect="1"/>
          </p:cNvPicPr>
          <p:nvPr/>
        </p:nvPicPr>
        <p:blipFill>
          <a:blip r:embed="rId2"/>
          <a:stretch>
            <a:fillRect/>
          </a:stretch>
        </p:blipFill>
        <p:spPr>
          <a:xfrm>
            <a:off x="-610748" y="0"/>
            <a:ext cx="12802748" cy="6858000"/>
          </a:xfrm>
          <a:prstGeom prst="rect">
            <a:avLst/>
          </a:prstGeom>
        </p:spPr>
      </p:pic>
      <p:sp>
        <p:nvSpPr>
          <p:cNvPr id="2" name="TextBox 1">
            <a:extLst>
              <a:ext uri="{FF2B5EF4-FFF2-40B4-BE49-F238E27FC236}">
                <a16:creationId xmlns:a16="http://schemas.microsoft.com/office/drawing/2014/main" id="{7CAFC90D-E260-B080-2FB4-7A94DCEDB1A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DA4783F-BAEA-E050-4F64-5A7331A19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D814D8-F3CB-1985-33B7-DC2140B5034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11:30རྒྱུ་མཚན་ནིན་ཝེ་པ་རྣམས་ལ་ཡོ་ནཱ་ཅི་ལྟར་ངོ་མཚར་བའི་རྟགས་སུ་གྱུར་པ༌ལྟར། མིའི་བུའང་མི་རབས་འདི་ལ་ངོ་མཚར་བའི་རྟགས་སུ་འགྱུར་ངེས༌ཡིན།</a:t>
            </a:r>
            <a:endParaRPr lang="en-IN" dirty="0"/>
          </a:p>
        </p:txBody>
      </p:sp>
      <p:sp>
        <p:nvSpPr>
          <p:cNvPr id="6" name="TextBox 5">
            <a:extLst>
              <a:ext uri="{FF2B5EF4-FFF2-40B4-BE49-F238E27FC236}">
                <a16:creationId xmlns:a16="http://schemas.microsoft.com/office/drawing/2014/main" id="{23864B7F-7D60-019E-1EB5-C30F8C983618}"/>
              </a:ext>
            </a:extLst>
          </p:cNvPr>
          <p:cNvSpPr txBox="1"/>
          <p:nvPr/>
        </p:nvSpPr>
        <p:spPr>
          <a:xfrm>
            <a:off x="110836" y="166255"/>
            <a:ext cx="5818909" cy="6558102"/>
          </a:xfrm>
          <a:prstGeom prst="rect">
            <a:avLst/>
          </a:prstGeom>
          <a:noFill/>
        </p:spPr>
        <p:txBody>
          <a:bodyPr wrap="square" rtlCol="0">
            <a:noAutofit/>
          </a:bodyPr>
          <a:lstStyle/>
          <a:p>
            <a:r>
              <a:rPr lang="en-IN" sz="4400" b="0" i="0" u="none" strike="noStrike" baseline="0" dirty="0">
                <a:latin typeface="TimesNewRomanPSMT"/>
              </a:rPr>
              <a:t>Luke 11:</a:t>
            </a:r>
            <a:r>
              <a:rPr lang="en-US" sz="4400" b="0" i="0" dirty="0">
                <a:solidFill>
                  <a:srgbClr val="777A7B"/>
                </a:solidFill>
                <a:effectLst/>
                <a:latin typeface="Arial" panose="020B0604020202020204" pitchFamily="34" charset="0"/>
              </a:rPr>
              <a:t>30For as Jonah was a sign to the Ninevites, so the Son of Man will be a sign to this generation.</a:t>
            </a:r>
            <a:endParaRPr lang="en-IN" sz="4400" dirty="0"/>
          </a:p>
        </p:txBody>
      </p:sp>
    </p:spTree>
    <p:extLst>
      <p:ext uri="{BB962C8B-B14F-4D97-AF65-F5344CB8AC3E}">
        <p14:creationId xmlns:p14="http://schemas.microsoft.com/office/powerpoint/2010/main" val="403583221"/>
      </p:ext>
    </p:extLst>
  </p:cSld>
  <p:clrMapOvr>
    <a:masterClrMapping/>
  </p:clrMapOvr>
  <mc:AlternateContent xmlns:mc="http://schemas.openxmlformats.org/markup-compatibility/2006" xmlns:p14="http://schemas.microsoft.com/office/powerpoint/2010/main">
    <mc:Choice Requires="p14">
      <p:transition spd="slow" p14:dur="2000" advTm="11580"/>
    </mc:Choice>
    <mc:Fallback xmlns="">
      <p:transition spd="slow" advTm="1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20329-C05C-3012-0FA4-D9EDDBB59BDD}"/>
              </a:ext>
            </a:extLst>
          </p:cNvPr>
          <p:cNvPicPr>
            <a:picLocks noChangeAspect="1"/>
          </p:cNvPicPr>
          <p:nvPr/>
        </p:nvPicPr>
        <p:blipFill>
          <a:blip r:embed="rId2"/>
          <a:stretch>
            <a:fillRect/>
          </a:stretch>
        </p:blipFill>
        <p:spPr>
          <a:xfrm>
            <a:off x="0" y="1"/>
            <a:ext cx="12634122" cy="6858000"/>
          </a:xfrm>
          <a:prstGeom prst="rect">
            <a:avLst/>
          </a:prstGeom>
        </p:spPr>
      </p:pic>
      <p:sp>
        <p:nvSpPr>
          <p:cNvPr id="2" name="TextBox 1">
            <a:extLst>
              <a:ext uri="{FF2B5EF4-FFF2-40B4-BE49-F238E27FC236}">
                <a16:creationId xmlns:a16="http://schemas.microsoft.com/office/drawing/2014/main" id="{CDD72310-FCDB-0ED0-1F8C-48867744169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DE52F5E-4035-E2A0-5074-85B3757C98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6E2D97-01A3-C79F-29A6-1DA835A81CB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32ནིན་ཝེ་པ་རྣམས་ཀྱིས་ཡོ་ནཱ་ཡིས་བསྒྲགས་པའི་ཆོས་ལ་མཉན་ཞིང་འགྱོད་བཤགས་བྱས་མྱོང༌བས། ཉེས་ཆད་གཅོད་པའི་དུས་ལ་སླེབས་པའི༌ཚེ། མི་དེ་རྣམས་ཀྱང་མི་རབས་འདིའི་མི་རྣམས་དང་ལྷན་དུ་ཡར་འགྲེང་སྟེ་མི་རབས་འདི་ལ་ཉེས་སྐྱོན་བརྗོད་པར་འགྱུར། ཡང་ལྟོས༌དང༌། འདི་རུ་ཡོ་ནཱ་ལས་ཀྱང་སྐྱེས་བུ་ཆེན་པོ་ཞིག་མཆིས་ཞེས་གསུངས༌སོ།།</a:t>
            </a:r>
            <a:endParaRPr lang="en-IN" sz="1600" dirty="0"/>
          </a:p>
        </p:txBody>
      </p:sp>
      <p:sp>
        <p:nvSpPr>
          <p:cNvPr id="5" name="TextBox 4">
            <a:extLst>
              <a:ext uri="{FF2B5EF4-FFF2-40B4-BE49-F238E27FC236}">
                <a16:creationId xmlns:a16="http://schemas.microsoft.com/office/drawing/2014/main" id="{6140D138-3BB2-CBED-26D4-F35EBBEEE93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32The men of Nineveh will stand at the judgment with this generation and condemn it; for they repented at the preaching of Jonah, and now One greater than Jonah is here.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664"/>
    </mc:Choice>
    <mc:Fallback xmlns="">
      <p:transition spd="slow" advTm="1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F059D-0117-15F4-8B70-6E8B7E630F14}"/>
              </a:ext>
            </a:extLst>
          </p:cNvPr>
          <p:cNvPicPr>
            <a:picLocks noChangeAspect="1"/>
          </p:cNvPicPr>
          <p:nvPr/>
        </p:nvPicPr>
        <p:blipFill>
          <a:blip r:embed="rId2"/>
          <a:stretch>
            <a:fillRect/>
          </a:stretch>
        </p:blipFill>
        <p:spPr>
          <a:xfrm>
            <a:off x="0" y="-140698"/>
            <a:ext cx="12192000" cy="6998698"/>
          </a:xfrm>
          <a:prstGeom prst="rect">
            <a:avLst/>
          </a:prstGeom>
        </p:spPr>
      </p:pic>
      <p:sp>
        <p:nvSpPr>
          <p:cNvPr id="4" name="TextBox 3">
            <a:extLst>
              <a:ext uri="{FF2B5EF4-FFF2-40B4-BE49-F238E27FC236}">
                <a16:creationId xmlns:a16="http://schemas.microsoft.com/office/drawing/2014/main" id="{B3225A69-951D-D8DE-749E-819B6E494D38}"/>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4824-2AE5-AE30-22C2-CFCE36497A79}"/>
              </a:ext>
            </a:extLst>
          </p:cNvPr>
          <p:cNvPicPr>
            <a:picLocks noChangeAspect="1"/>
          </p:cNvPicPr>
          <p:nvPr/>
        </p:nvPicPr>
        <p:blipFill>
          <a:blip r:embed="rId2"/>
          <a:stretch>
            <a:fillRect/>
          </a:stretch>
        </p:blipFill>
        <p:spPr>
          <a:xfrm>
            <a:off x="-560325" y="0"/>
            <a:ext cx="12752325" cy="6858000"/>
          </a:xfrm>
          <a:prstGeom prst="rect">
            <a:avLst/>
          </a:prstGeom>
        </p:spPr>
      </p:pic>
      <p:sp>
        <p:nvSpPr>
          <p:cNvPr id="2" name="TextBox 1">
            <a:extLst>
              <a:ext uri="{FF2B5EF4-FFF2-40B4-BE49-F238E27FC236}">
                <a16:creationId xmlns:a16="http://schemas.microsoft.com/office/drawing/2014/main" id="{BEC6D7E5-954A-5722-E49F-4AC0FAAD2D7C}"/>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95FE3A6-B073-4A04-513F-FE2896F370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6DC40698-333C-E3B5-16F6-8B338386B98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མཱཪ་</a:t>
            </a:r>
            <a:r>
              <a:rPr lang="bo-CN" sz="8000">
                <a:solidFill>
                  <a:srgbClr val="777A7B"/>
                </a:solidFill>
                <a:latin typeface="Arial" panose="020B0604020202020204" pitchFamily="34" charset="0"/>
              </a:rPr>
              <a:t>ཀུ 8:13ཁོང་རྣམས་ཁོ་ཚོ་དང་ཁ་བྲལ་ནས་མཚོ་གྲུར་བསྡད་དེ་མཚོའི་ཕ་རོལ་ཏུ་ཕེབས༌སོ།།</a:t>
            </a:r>
            <a:endParaRPr lang="en-IN" dirty="0"/>
          </a:p>
        </p:txBody>
      </p:sp>
      <p:sp>
        <p:nvSpPr>
          <p:cNvPr id="6" name="TextBox 5">
            <a:extLst>
              <a:ext uri="{FF2B5EF4-FFF2-40B4-BE49-F238E27FC236}">
                <a16:creationId xmlns:a16="http://schemas.microsoft.com/office/drawing/2014/main" id="{8FDF83E3-1A6F-41E0-0323-4F6BA3B8C0AF}"/>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Mark 8 13And He left them, got back into the boat, and crossed to the other side.</a:t>
            </a:r>
            <a:endParaRPr lang="en-IN" sz="48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562"/>
    </mc:Choice>
    <mc:Fallback xmlns="">
      <p:transition spd="slow" advTm="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74C9A-4ECC-BFCF-ADCD-A4F4F1A31FF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9F452BDD-D165-CEE7-FF27-A9FA67BDE5F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Pharisees ask for a sign - Matt 16:1-4; Mark 8:11-13; Matt 12:38-42; Luke 11:29-32 </a:t>
            </a:r>
            <a:endParaRPr lang="en-IN" sz="4000" dirty="0"/>
          </a:p>
        </p:txBody>
      </p:sp>
      <p:pic>
        <p:nvPicPr>
          <p:cNvPr id="2" name="Audio 1">
            <a:hlinkClick r:id="" action="ppaction://media"/>
            <a:extLst>
              <a:ext uri="{FF2B5EF4-FFF2-40B4-BE49-F238E27FC236}">
                <a16:creationId xmlns:a16="http://schemas.microsoft.com/office/drawing/2014/main" id="{C209CCC7-67B0-9455-BEDA-75F882515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BAB3-0022-2F2D-6C1D-6EA96AB88FE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9D0EC746-2C4F-BBF4-B55D-B2570B149560}"/>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2">
            <a:extLst>
              <a:ext uri="{FF2B5EF4-FFF2-40B4-BE49-F238E27FC236}">
                <a16:creationId xmlns:a16="http://schemas.microsoft.com/office/drawing/2014/main" id="{0110835A-A730-37CB-A3CF-838AC2921C1A}"/>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70A1479-8945-2C14-BB26-5EA4F11003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B34AA2-BCCC-FA0F-DBDB-DA382BE2E00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མད་ཐཱ 16: 1དེ་ནས་ཕ་རུ་ཤི་པ་དང་སཱ་ཅུ་སེ་པ་རྣམས་ཡོང་སྟེ་སྐྱབས་མགོན་ཡེ་ཤུ་ལ་ནམ་མཁའི་ཞིང་ཁམས་ཀྱི་གྲུབ་རྟགས་ཤིག་སྟོན་དང་ཞེས་ཚོད་བརྟགས་པ༌ལ།</a:t>
            </a:r>
            <a:endParaRPr lang="en-IN" dirty="0"/>
          </a:p>
        </p:txBody>
      </p:sp>
      <p:sp>
        <p:nvSpPr>
          <p:cNvPr id="5" name="TextBox 4">
            <a:extLst>
              <a:ext uri="{FF2B5EF4-FFF2-40B4-BE49-F238E27FC236}">
                <a16:creationId xmlns:a16="http://schemas.microsoft.com/office/drawing/2014/main" id="{72DA97F2-A1E7-C5EE-AFFE-0A3F1705027A}"/>
              </a:ext>
            </a:extLst>
          </p:cNvPr>
          <p:cNvSpPr txBox="1"/>
          <p:nvPr/>
        </p:nvSpPr>
        <p:spPr>
          <a:xfrm>
            <a:off x="110836" y="166255"/>
            <a:ext cx="5818909" cy="6558102"/>
          </a:xfrm>
          <a:prstGeom prst="rect">
            <a:avLst/>
          </a:prstGeom>
          <a:noFill/>
        </p:spPr>
        <p:txBody>
          <a:bodyPr wrap="square" rtlCol="0">
            <a:noAutofit/>
          </a:bodyPr>
          <a:lstStyle/>
          <a:p>
            <a:r>
              <a:rPr lang="en-IN" sz="4400" dirty="0"/>
              <a:t> Matt 16 </a:t>
            </a:r>
            <a:r>
              <a:rPr lang="en-US" sz="4400" b="0" i="0" dirty="0">
                <a:solidFill>
                  <a:srgbClr val="777A7B"/>
                </a:solidFill>
                <a:effectLst/>
                <a:latin typeface="Arial" panose="020B0604020202020204" pitchFamily="34" charset="0"/>
              </a:rPr>
              <a:t>1Then the Pharisees and Sadducees came and tested Jesus by asking Him to show them a sign from heaven.</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289"/>
    </mc:Choice>
    <mc:Fallback xmlns="">
      <p:transition spd="slow" advTm="1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62EED-757C-6D78-7FD1-C0E03787C063}"/>
              </a:ext>
            </a:extLst>
          </p:cNvPr>
          <p:cNvPicPr>
            <a:picLocks noChangeAspect="1"/>
          </p:cNvPicPr>
          <p:nvPr/>
        </p:nvPicPr>
        <p:blipFill>
          <a:blip r:embed="rId2"/>
          <a:stretch>
            <a:fillRect/>
          </a:stretch>
        </p:blipFill>
        <p:spPr>
          <a:xfrm>
            <a:off x="-91633" y="0"/>
            <a:ext cx="12283633" cy="6858000"/>
          </a:xfrm>
          <a:prstGeom prst="rect">
            <a:avLst/>
          </a:prstGeom>
        </p:spPr>
      </p:pic>
      <p:sp>
        <p:nvSpPr>
          <p:cNvPr id="2" name="TextBox 1">
            <a:extLst>
              <a:ext uri="{FF2B5EF4-FFF2-40B4-BE49-F238E27FC236}">
                <a16:creationId xmlns:a16="http://schemas.microsoft.com/office/drawing/2014/main" id="{FE2CDDE3-224B-853A-FE6E-4C5E2E376AB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68B7E43-AA9B-B87B-79C3-A76993B0CC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D9F899-B114-C883-3C0E-22000B5E126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མཱཪ་ཀུ 8: 12སྐྱབས་མགོན་ཡེ་ཤུས་ཐུགས་ནས་དབུགས་རིང་ཞིག་ཕྱུང་སྟེ་འདི་སྐད༌དུ། མི་རབས་འདིས་ཅིའི་ཕྱིར་ངོ་མཚར་བའི་རྟགས་ཤིག་འཚོལ་བ་ཡིན༌ནམ། ངས་ཁྱོད་རྣམས་ལ་བདེན་པར་སྨྲ༌སྟེ། མི་རབས་འདི་ལ་ངོ་མཚར་བའི་རྟགས་སྟོན་པར་མི་འགྱུར་ཞེས་གསུངས་པ༌དང༌།</a:t>
            </a:r>
            <a:endParaRPr lang="en-IN" sz="1600" dirty="0"/>
          </a:p>
        </p:txBody>
      </p:sp>
      <p:sp>
        <p:nvSpPr>
          <p:cNvPr id="5" name="TextBox 4">
            <a:extLst>
              <a:ext uri="{FF2B5EF4-FFF2-40B4-BE49-F238E27FC236}">
                <a16:creationId xmlns:a16="http://schemas.microsoft.com/office/drawing/2014/main" id="{966ED0EB-5553-9F68-7E24-179830C1FE2E}"/>
              </a:ext>
            </a:extLst>
          </p:cNvPr>
          <p:cNvSpPr txBox="1"/>
          <p:nvPr/>
        </p:nvSpPr>
        <p:spPr>
          <a:xfrm>
            <a:off x="110836" y="166255"/>
            <a:ext cx="5818909" cy="6558102"/>
          </a:xfrm>
          <a:prstGeom prst="rect">
            <a:avLst/>
          </a:prstGeom>
          <a:noFill/>
        </p:spPr>
        <p:txBody>
          <a:bodyPr wrap="square" rtlCol="0">
            <a:noAutofit/>
          </a:bodyPr>
          <a:lstStyle/>
          <a:p>
            <a:r>
              <a:rPr lang="en-IN" sz="4000" dirty="0"/>
              <a:t> mark 8</a:t>
            </a:r>
          </a:p>
          <a:p>
            <a:r>
              <a:rPr lang="en-US" sz="4000" b="0" i="0" dirty="0">
                <a:solidFill>
                  <a:srgbClr val="777A7B"/>
                </a:solidFill>
                <a:effectLst/>
                <a:latin typeface="Arial" panose="020B0604020202020204" pitchFamily="34" charset="0"/>
              </a:rPr>
              <a:t>12Jesus sighed deeply in His spirit and said, “Why does this generation demand a sign? Truly I tell you, no sign will be given to this generation.” </a:t>
            </a:r>
            <a:endParaRPr lang="en-IN" sz="4000" dirty="0"/>
          </a:p>
        </p:txBody>
      </p:sp>
    </p:spTree>
    <p:extLst>
      <p:ext uri="{BB962C8B-B14F-4D97-AF65-F5344CB8AC3E}">
        <p14:creationId xmlns:p14="http://schemas.microsoft.com/office/powerpoint/2010/main" val="2309912202"/>
      </p:ext>
    </p:extLst>
  </p:cSld>
  <p:clrMapOvr>
    <a:masterClrMapping/>
  </p:clrMapOvr>
  <mc:AlternateContent xmlns:mc="http://schemas.openxmlformats.org/markup-compatibility/2006" xmlns:p14="http://schemas.microsoft.com/office/powerpoint/2010/main">
    <mc:Choice Requires="p14">
      <p:transition spd="slow" p14:dur="2000" advTm="11434"/>
    </mc:Choice>
    <mc:Fallback xmlns="">
      <p:transition spd="slow" advTm="1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42575-9C72-2479-6CD5-A6046FCB3693}"/>
              </a:ext>
            </a:extLst>
          </p:cNvPr>
          <p:cNvPicPr>
            <a:picLocks noChangeAspect="1"/>
          </p:cNvPicPr>
          <p:nvPr/>
        </p:nvPicPr>
        <p:blipFill>
          <a:blip r:embed="rId2"/>
          <a:stretch>
            <a:fillRect/>
          </a:stretch>
        </p:blipFill>
        <p:spPr>
          <a:xfrm>
            <a:off x="-434411" y="0"/>
            <a:ext cx="12626411" cy="6858000"/>
          </a:xfrm>
          <a:prstGeom prst="rect">
            <a:avLst/>
          </a:prstGeom>
        </p:spPr>
      </p:pic>
      <p:sp>
        <p:nvSpPr>
          <p:cNvPr id="2" name="TextBox 1">
            <a:extLst>
              <a:ext uri="{FF2B5EF4-FFF2-40B4-BE49-F238E27FC236}">
                <a16:creationId xmlns:a16="http://schemas.microsoft.com/office/drawing/2014/main" id="{D1D7FD6A-2F2C-D5F8-3E3E-D019CF96638B}"/>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92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EFF3077-7A30-EB22-1470-802271611C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93A0A557-2564-78BF-1538-B9D54C800C0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མད་ཐཱ16:2སྐྱབས་མགོན་ཡེ་ཤུས་འདི་སྐད༌དུ། ཁྱོད་རྣམས་ཀྱིས་ས་རུབ་ལ་ཉེ་བའི་དུས༌སུ། ནམ་མཁར་སྤྲིན་དམར་ཡོད༌ན། ཕྱི་ཉིན་ནམ་མཁའ་གཡའ་དག་པར་ངེས་ཞེས་ཟེར༌ཅིང༌།</a:t>
            </a:r>
            <a:endParaRPr lang="en-IN" dirty="0"/>
          </a:p>
        </p:txBody>
      </p:sp>
      <p:sp>
        <p:nvSpPr>
          <p:cNvPr id="6" name="TextBox 5">
            <a:extLst>
              <a:ext uri="{FF2B5EF4-FFF2-40B4-BE49-F238E27FC236}">
                <a16:creationId xmlns:a16="http://schemas.microsoft.com/office/drawing/2014/main" id="{31F52E9A-F1BA-3793-2F03-766941DC3105}"/>
              </a:ext>
            </a:extLst>
          </p:cNvPr>
          <p:cNvSpPr txBox="1"/>
          <p:nvPr/>
        </p:nvSpPr>
        <p:spPr>
          <a:xfrm>
            <a:off x="110836" y="166255"/>
            <a:ext cx="5818909" cy="6558102"/>
          </a:xfrm>
          <a:prstGeom prst="rect">
            <a:avLst/>
          </a:prstGeom>
          <a:noFill/>
        </p:spPr>
        <p:txBody>
          <a:bodyPr wrap="square" rtlCol="0">
            <a:noAutofit/>
          </a:bodyPr>
          <a:lstStyle/>
          <a:p>
            <a:r>
              <a:rPr lang="en-IN" dirty="0"/>
              <a:t> Matt 16:</a:t>
            </a:r>
            <a:r>
              <a:rPr lang="en-US" sz="4400" dirty="0">
                <a:solidFill>
                  <a:srgbClr val="777A7B"/>
                </a:solidFill>
                <a:latin typeface="Arial" panose="020B0604020202020204" pitchFamily="34" charset="0"/>
              </a:rPr>
              <a:t>2But He replied, “When evening comes, you say, ‘The weather will be fair, for the sky is red,’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773"/>
    </mc:Choice>
    <mc:Fallback xmlns="">
      <p:transition spd="slow" advTm="8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1113</Words>
  <Application>Microsoft Office PowerPoint</Application>
  <PresentationFormat>Widescreen</PresentationFormat>
  <Paragraphs>61</Paragraphs>
  <Slides>22</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Calibri</vt:lpstr>
      <vt:lpstr>Calibri Light</vt:lpstr>
      <vt:lpstr>Microsoft Himalaya</vt:lpstr>
      <vt:lpstr>PT Serif</vt:lpstr>
      <vt:lpstr>Symbol</vt:lpstr>
      <vt:lpstr>Times New Roman</vt:lpstr>
      <vt:lpstr>TimesNewRomanPS-BoldMT</vt:lpstr>
      <vt:lpstr>TimesNewRomanPSMT</vt:lpstr>
      <vt:lpstr>Office Theme</vt:lpstr>
      <vt:lpstr>38-4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2025-05-19T07:48:22Z</dcterms:modified>
</cp:coreProperties>
</file>