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8FC4F3-6065-4A8E-8ED8-E28B72E5F64D}" v="1" dt="2025-05-02T06:26:49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4953" autoAdjust="0"/>
  </p:normalViewPr>
  <p:slideViewPr>
    <p:cSldViewPr snapToGrid="0">
      <p:cViewPr varScale="1">
        <p:scale>
          <a:sx n="58" d="100"/>
          <a:sy n="58" d="100"/>
        </p:scale>
        <p:origin x="1646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DC33CCF-9F7B-495B-ADC1-4457335EBFCC}"/>
    <pc:docChg chg="modSld">
      <pc:chgData name="Alfred Smith" userId="3c60a3631c0db8ad" providerId="LiveId" clId="{BDC33CCF-9F7B-495B-ADC1-4457335EBFCC}" dt="2023-01-13T12:57:01.562" v="11"/>
      <pc:docMkLst>
        <pc:docMk/>
      </pc:docMkLst>
      <pc:sldChg chg="addSp modSp">
        <pc:chgData name="Alfred Smith" userId="3c60a3631c0db8ad" providerId="LiveId" clId="{BDC33CCF-9F7B-495B-ADC1-4457335EBFCC}" dt="2023-01-13T12:55:50.491" v="2"/>
        <pc:sldMkLst>
          <pc:docMk/>
          <pc:sldMk cId="3788111665" sldId="258"/>
        </pc:sldMkLst>
      </pc:sldChg>
      <pc:sldChg chg="addSp modSp">
        <pc:chgData name="Alfred Smith" userId="3c60a3631c0db8ad" providerId="LiveId" clId="{BDC33CCF-9F7B-495B-ADC1-4457335EBFCC}" dt="2023-01-13T12:55:53.459" v="3"/>
        <pc:sldMkLst>
          <pc:docMk/>
          <pc:sldMk cId="4120481681" sldId="270"/>
        </pc:sldMkLst>
      </pc:sldChg>
      <pc:sldChg chg="addSp delSp modSp">
        <pc:chgData name="Alfred Smith" userId="3c60a3631c0db8ad" providerId="LiveId" clId="{BDC33CCF-9F7B-495B-ADC1-4457335EBFCC}" dt="2023-01-13T12:56:05.206" v="4"/>
        <pc:sldMkLst>
          <pc:docMk/>
          <pc:sldMk cId="939110669" sldId="271"/>
        </pc:sldMkLst>
      </pc:sldChg>
      <pc:sldChg chg="addSp modSp">
        <pc:chgData name="Alfred Smith" userId="3c60a3631c0db8ad" providerId="LiveId" clId="{BDC33CCF-9F7B-495B-ADC1-4457335EBFCC}" dt="2023-01-13T12:56:13.366" v="5"/>
        <pc:sldMkLst>
          <pc:docMk/>
          <pc:sldMk cId="4024569785" sldId="272"/>
        </pc:sldMkLst>
      </pc:sldChg>
      <pc:sldChg chg="addSp modSp">
        <pc:chgData name="Alfred Smith" userId="3c60a3631c0db8ad" providerId="LiveId" clId="{BDC33CCF-9F7B-495B-ADC1-4457335EBFCC}" dt="2023-01-13T12:56:21.484" v="6"/>
        <pc:sldMkLst>
          <pc:docMk/>
          <pc:sldMk cId="487179600" sldId="273"/>
        </pc:sldMkLst>
      </pc:sldChg>
      <pc:sldChg chg="addSp modSp">
        <pc:chgData name="Alfred Smith" userId="3c60a3631c0db8ad" providerId="LiveId" clId="{BDC33CCF-9F7B-495B-ADC1-4457335EBFCC}" dt="2023-01-13T12:56:29.611" v="7"/>
        <pc:sldMkLst>
          <pc:docMk/>
          <pc:sldMk cId="2168401200" sldId="274"/>
        </pc:sldMkLst>
      </pc:sldChg>
      <pc:sldChg chg="addSp modSp">
        <pc:chgData name="Alfred Smith" userId="3c60a3631c0db8ad" providerId="LiveId" clId="{BDC33CCF-9F7B-495B-ADC1-4457335EBFCC}" dt="2023-01-13T12:56:37.501" v="8"/>
        <pc:sldMkLst>
          <pc:docMk/>
          <pc:sldMk cId="2996969115" sldId="275"/>
        </pc:sldMkLst>
      </pc:sldChg>
      <pc:sldChg chg="addSp modSp">
        <pc:chgData name="Alfred Smith" userId="3c60a3631c0db8ad" providerId="LiveId" clId="{BDC33CCF-9F7B-495B-ADC1-4457335EBFCC}" dt="2023-01-13T12:56:45.115" v="9"/>
        <pc:sldMkLst>
          <pc:docMk/>
          <pc:sldMk cId="2390376940" sldId="276"/>
        </pc:sldMkLst>
      </pc:sldChg>
      <pc:sldChg chg="addSp modSp">
        <pc:chgData name="Alfred Smith" userId="3c60a3631c0db8ad" providerId="LiveId" clId="{BDC33CCF-9F7B-495B-ADC1-4457335EBFCC}" dt="2023-01-13T12:56:51.783" v="10"/>
        <pc:sldMkLst>
          <pc:docMk/>
          <pc:sldMk cId="4265919077" sldId="277"/>
        </pc:sldMkLst>
      </pc:sldChg>
      <pc:sldChg chg="addSp modSp">
        <pc:chgData name="Alfred Smith" userId="3c60a3631c0db8ad" providerId="LiveId" clId="{BDC33CCF-9F7B-495B-ADC1-4457335EBFCC}" dt="2023-01-13T12:57:01.562" v="11"/>
        <pc:sldMkLst>
          <pc:docMk/>
          <pc:sldMk cId="210266664" sldId="278"/>
        </pc:sldMkLst>
      </pc:sldChg>
    </pc:docChg>
  </pc:docChgLst>
  <pc:docChgLst>
    <pc:chgData name="Alfred Smith" userId="3c60a3631c0db8ad" providerId="LiveId" clId="{C98FC4F3-6065-4A8E-8ED8-E28B72E5F64D}"/>
    <pc:docChg chg="custSel modSld">
      <pc:chgData name="Alfred Smith" userId="3c60a3631c0db8ad" providerId="LiveId" clId="{C98FC4F3-6065-4A8E-8ED8-E28B72E5F64D}" dt="2025-05-02T06:29:12.230" v="2" actId="27636"/>
      <pc:docMkLst>
        <pc:docMk/>
      </pc:docMkLst>
      <pc:sldChg chg="modSp mod">
        <pc:chgData name="Alfred Smith" userId="3c60a3631c0db8ad" providerId="LiveId" clId="{C98FC4F3-6065-4A8E-8ED8-E28B72E5F64D}" dt="2025-05-02T06:29:12.230" v="2" actId="27636"/>
        <pc:sldMkLst>
          <pc:docMk/>
          <pc:sldMk cId="1499918570" sldId="257"/>
        </pc:sldMkLst>
        <pc:spChg chg="mod">
          <ac:chgData name="Alfred Smith" userId="3c60a3631c0db8ad" providerId="LiveId" clId="{C98FC4F3-6065-4A8E-8ED8-E28B72E5F64D}" dt="2025-05-02T06:29:12.230" v="2" actId="27636"/>
          <ac:spMkLst>
            <pc:docMk/>
            <pc:sldMk cId="1499918570" sldId="257"/>
            <ac:spMk id="5" creationId="{9144EF8F-7CF9-0FF6-F834-D259F9898820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3788111665" sldId="258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3788111665" sldId="258"/>
            <ac:spMk id="2" creationId="{A973C0B4-5E80-621E-CE04-05CDF5BA54F0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454763615" sldId="259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4120481681" sldId="270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4120481681" sldId="270"/>
            <ac:spMk id="4" creationId="{B8FB05A6-3530-4FB4-5DB5-B50E37117729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939110669" sldId="271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939110669" sldId="271"/>
            <ac:spMk id="4" creationId="{3A81FE71-F316-7923-9179-2C2F6023AA72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4024569785" sldId="272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4024569785" sldId="272"/>
            <ac:spMk id="2" creationId="{2618356E-872C-166A-1FB3-3AF6C3BE280B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487179600" sldId="273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487179600" sldId="273"/>
            <ac:spMk id="2" creationId="{2F335E44-9BF3-53ED-DBAB-81402E26CB5C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2168401200" sldId="274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2168401200" sldId="274"/>
            <ac:spMk id="2" creationId="{27BD5155-576F-1D56-DFE9-E4DC69683773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2996969115" sldId="275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2996969115" sldId="275"/>
            <ac:spMk id="2" creationId="{42D02ED8-DBFC-D20C-D480-A1C74CA4D0C1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2390376940" sldId="276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2390376940" sldId="276"/>
            <ac:spMk id="2" creationId="{C8F211DA-98E1-3AC2-14D6-4FF675962671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4265919077" sldId="277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4265919077" sldId="277"/>
            <ac:spMk id="2" creationId="{F39B49C6-C2FA-2B8A-054A-012651193922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210266664" sldId="278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210266664" sldId="278"/>
            <ac:spMk id="3" creationId="{B75DCA87-6499-EBED-C99F-C938AA08E55A}"/>
          </ac:spMkLst>
        </pc:spChg>
      </pc:sldChg>
    </pc:docChg>
  </pc:docChgLst>
  <pc:docChgLst>
    <pc:chgData name="Leonie Smith" userId="fed1330f33f5650e" providerId="LiveId" clId="{5730A61C-9804-4F43-B987-917CA15F3803}"/>
    <pc:docChg chg="custSel modSld">
      <pc:chgData name="Leonie Smith" userId="fed1330f33f5650e" providerId="LiveId" clId="{5730A61C-9804-4F43-B987-917CA15F3803}" dt="2022-11-22T04:45:08.008" v="30" actId="5793"/>
      <pc:docMkLst>
        <pc:docMk/>
      </pc:docMkLst>
      <pc:sldChg chg="addSp modSp modNotesTx">
        <pc:chgData name="Leonie Smith" userId="fed1330f33f5650e" providerId="LiveId" clId="{5730A61C-9804-4F43-B987-917CA15F3803}" dt="2022-11-22T04:45:08.008" v="30" actId="5793"/>
        <pc:sldMkLst>
          <pc:docMk/>
          <pc:sldMk cId="1499918570" sldId="257"/>
        </pc:sldMkLst>
      </pc:sldChg>
      <pc:sldChg chg="addSp delSp modSp">
        <pc:chgData name="Leonie Smith" userId="fed1330f33f5650e" providerId="LiveId" clId="{5730A61C-9804-4F43-B987-917CA15F3803}" dt="2022-11-18T06:46:30.408" v="3"/>
        <pc:sldMkLst>
          <pc:docMk/>
          <pc:sldMk cId="454763615" sldId="259"/>
        </pc:sldMkLst>
      </pc:sldChg>
      <pc:sldChg chg="addSp modSp">
        <pc:chgData name="Leonie Smith" userId="fed1330f33f5650e" providerId="LiveId" clId="{5730A61C-9804-4F43-B987-917CA15F3803}" dt="2022-11-18T06:47:25.725" v="4"/>
        <pc:sldMkLst>
          <pc:docMk/>
          <pc:sldMk cId="2346136586" sldId="260"/>
        </pc:sldMkLst>
      </pc:sldChg>
      <pc:sldChg chg="addSp delSp modSp">
        <pc:chgData name="Leonie Smith" userId="fed1330f33f5650e" providerId="LiveId" clId="{5730A61C-9804-4F43-B987-917CA15F3803}" dt="2022-11-18T06:49:30.540" v="7"/>
        <pc:sldMkLst>
          <pc:docMk/>
          <pc:sldMk cId="4037329247" sldId="261"/>
        </pc:sldMkLst>
      </pc:sldChg>
      <pc:sldChg chg="addSp delSp modSp">
        <pc:chgData name="Leonie Smith" userId="fed1330f33f5650e" providerId="LiveId" clId="{5730A61C-9804-4F43-B987-917CA15F3803}" dt="2022-11-18T06:50:31.672" v="9"/>
        <pc:sldMkLst>
          <pc:docMk/>
          <pc:sldMk cId="1909638311" sldId="262"/>
        </pc:sldMkLst>
      </pc:sldChg>
      <pc:sldChg chg="addSp delSp modSp">
        <pc:chgData name="Leonie Smith" userId="fed1330f33f5650e" providerId="LiveId" clId="{5730A61C-9804-4F43-B987-917CA15F3803}" dt="2022-11-18T06:52:05.979" v="12"/>
        <pc:sldMkLst>
          <pc:docMk/>
          <pc:sldMk cId="641208035" sldId="263"/>
        </pc:sldMkLst>
      </pc:sldChg>
      <pc:sldChg chg="addSp delSp modSp">
        <pc:chgData name="Leonie Smith" userId="fed1330f33f5650e" providerId="LiveId" clId="{5730A61C-9804-4F43-B987-917CA15F3803}" dt="2022-11-18T06:53:54.183" v="15"/>
        <pc:sldMkLst>
          <pc:docMk/>
          <pc:sldMk cId="4044745628" sldId="264"/>
        </pc:sldMkLst>
      </pc:sldChg>
      <pc:sldChg chg="addSp delSp modSp">
        <pc:chgData name="Leonie Smith" userId="fed1330f33f5650e" providerId="LiveId" clId="{5730A61C-9804-4F43-B987-917CA15F3803}" dt="2022-11-18T06:56:01.326" v="20"/>
        <pc:sldMkLst>
          <pc:docMk/>
          <pc:sldMk cId="978260341" sldId="265"/>
        </pc:sldMkLst>
      </pc:sldChg>
      <pc:sldChg chg="addSp delSp modSp">
        <pc:chgData name="Leonie Smith" userId="fed1330f33f5650e" providerId="LiveId" clId="{5730A61C-9804-4F43-B987-917CA15F3803}" dt="2022-11-18T06:57:53.851" v="24"/>
        <pc:sldMkLst>
          <pc:docMk/>
          <pc:sldMk cId="3575870363" sldId="266"/>
        </pc:sldMkLst>
      </pc:sldChg>
      <pc:sldChg chg="addSp delSp modSp">
        <pc:chgData name="Leonie Smith" userId="fed1330f33f5650e" providerId="LiveId" clId="{5730A61C-9804-4F43-B987-917CA15F3803}" dt="2022-11-18T06:59:21.893" v="26"/>
        <pc:sldMkLst>
          <pc:docMk/>
          <pc:sldMk cId="4017137865" sldId="267"/>
        </pc:sldMkLst>
      </pc:sldChg>
    </pc:docChg>
  </pc:docChgLst>
  <pc:docChgLst>
    <pc:chgData name="Alfred Smith" userId="3c60a3631c0db8ad" providerId="LiveId" clId="{FDACB541-4DE1-4898-9301-FCE47EDD52D0}"/>
    <pc:docChg chg="custSel modSld">
      <pc:chgData name="Alfred Smith" userId="3c60a3631c0db8ad" providerId="LiveId" clId="{FDACB541-4DE1-4898-9301-FCE47EDD52D0}" dt="2025-04-16T13:32:30.954" v="19"/>
      <pc:docMkLst>
        <pc:docMk/>
      </pc:docMkLst>
      <pc:sldChg chg="addSp delSp modSp mod">
        <pc:chgData name="Alfred Smith" userId="3c60a3631c0db8ad" providerId="LiveId" clId="{FDACB541-4DE1-4898-9301-FCE47EDD52D0}" dt="2025-04-16T13:30:54.365" v="1"/>
        <pc:sldMkLst>
          <pc:docMk/>
          <pc:sldMk cId="1499918570" sldId="257"/>
        </pc:sldMkLst>
        <pc:spChg chg="add mod">
          <ac:chgData name="Alfred Smith" userId="3c60a3631c0db8ad" providerId="LiveId" clId="{FDACB541-4DE1-4898-9301-FCE47EDD52D0}" dt="2025-04-16T13:30:54.365" v="1"/>
          <ac:spMkLst>
            <pc:docMk/>
            <pc:sldMk cId="1499918570" sldId="257"/>
            <ac:spMk id="5" creationId="{9144EF8F-7CF9-0FF6-F834-D259F9898820}"/>
          </ac:spMkLst>
        </pc:spChg>
      </pc:sldChg>
      <pc:sldChg chg="addSp delSp modSp mod">
        <pc:chgData name="Alfred Smith" userId="3c60a3631c0db8ad" providerId="LiveId" clId="{FDACB541-4DE1-4898-9301-FCE47EDD52D0}" dt="2025-04-16T13:31:17.824" v="5"/>
        <pc:sldMkLst>
          <pc:docMk/>
          <pc:sldMk cId="2346136586" sldId="260"/>
        </pc:sldMkLst>
        <pc:spChg chg="add mod">
          <ac:chgData name="Alfred Smith" userId="3c60a3631c0db8ad" providerId="LiveId" clId="{FDACB541-4DE1-4898-9301-FCE47EDD52D0}" dt="2025-04-16T13:31:17.824" v="5"/>
          <ac:spMkLst>
            <pc:docMk/>
            <pc:sldMk cId="2346136586" sldId="260"/>
            <ac:spMk id="5" creationId="{7CA28BB1-8F2B-713C-799E-118FF4401733}"/>
          </ac:spMkLst>
        </pc:spChg>
        <pc:spChg chg="add mod">
          <ac:chgData name="Alfred Smith" userId="3c60a3631c0db8ad" providerId="LiveId" clId="{FDACB541-4DE1-4898-9301-FCE47EDD52D0}" dt="2025-04-16T13:31:17.824" v="5"/>
          <ac:spMkLst>
            <pc:docMk/>
            <pc:sldMk cId="2346136586" sldId="260"/>
            <ac:spMk id="6" creationId="{B9481ADC-5BA8-59EF-2DAF-4760EEA3A842}"/>
          </ac:spMkLst>
        </pc:spChg>
      </pc:sldChg>
      <pc:sldChg chg="addSp delSp modSp mod">
        <pc:chgData name="Alfred Smith" userId="3c60a3631c0db8ad" providerId="LiveId" clId="{FDACB541-4DE1-4898-9301-FCE47EDD52D0}" dt="2025-04-16T13:31:29.913" v="7"/>
        <pc:sldMkLst>
          <pc:docMk/>
          <pc:sldMk cId="4037329247" sldId="261"/>
        </pc:sldMkLst>
        <pc:spChg chg="add mod">
          <ac:chgData name="Alfred Smith" userId="3c60a3631c0db8ad" providerId="LiveId" clId="{FDACB541-4DE1-4898-9301-FCE47EDD52D0}" dt="2025-04-16T13:31:29.913" v="7"/>
          <ac:spMkLst>
            <pc:docMk/>
            <pc:sldMk cId="4037329247" sldId="261"/>
            <ac:spMk id="2" creationId="{449493C0-1B16-EF3D-9B19-9C3F6B1C39BB}"/>
          </ac:spMkLst>
        </pc:spChg>
        <pc:spChg chg="add mod">
          <ac:chgData name="Alfred Smith" userId="3c60a3631c0db8ad" providerId="LiveId" clId="{FDACB541-4DE1-4898-9301-FCE47EDD52D0}" dt="2025-04-16T13:31:29.913" v="7"/>
          <ac:spMkLst>
            <pc:docMk/>
            <pc:sldMk cId="4037329247" sldId="261"/>
            <ac:spMk id="5" creationId="{E9E6D077-35CC-73DD-CAA9-C4017B6A9E7A}"/>
          </ac:spMkLst>
        </pc:spChg>
      </pc:sldChg>
      <pc:sldChg chg="addSp delSp modSp mod">
        <pc:chgData name="Alfred Smith" userId="3c60a3631c0db8ad" providerId="LiveId" clId="{FDACB541-4DE1-4898-9301-FCE47EDD52D0}" dt="2025-04-16T13:31:38.358" v="9"/>
        <pc:sldMkLst>
          <pc:docMk/>
          <pc:sldMk cId="1909638311" sldId="262"/>
        </pc:sldMkLst>
        <pc:spChg chg="add mod">
          <ac:chgData name="Alfred Smith" userId="3c60a3631c0db8ad" providerId="LiveId" clId="{FDACB541-4DE1-4898-9301-FCE47EDD52D0}" dt="2025-04-16T13:31:38.358" v="9"/>
          <ac:spMkLst>
            <pc:docMk/>
            <pc:sldMk cId="1909638311" sldId="262"/>
            <ac:spMk id="2" creationId="{B301A9BD-6E21-0BE5-50F9-E69443A061BC}"/>
          </ac:spMkLst>
        </pc:spChg>
        <pc:spChg chg="add mod">
          <ac:chgData name="Alfred Smith" userId="3c60a3631c0db8ad" providerId="LiveId" clId="{FDACB541-4DE1-4898-9301-FCE47EDD52D0}" dt="2025-04-16T13:31:38.358" v="9"/>
          <ac:spMkLst>
            <pc:docMk/>
            <pc:sldMk cId="1909638311" sldId="262"/>
            <ac:spMk id="6" creationId="{188A0C3A-1DDB-0348-A666-34749CD28BB5}"/>
          </ac:spMkLst>
        </pc:spChg>
      </pc:sldChg>
      <pc:sldChg chg="addSp delSp modSp mod">
        <pc:chgData name="Alfred Smith" userId="3c60a3631c0db8ad" providerId="LiveId" clId="{FDACB541-4DE1-4898-9301-FCE47EDD52D0}" dt="2025-04-16T13:31:47.805" v="11"/>
        <pc:sldMkLst>
          <pc:docMk/>
          <pc:sldMk cId="641208035" sldId="263"/>
        </pc:sldMkLst>
        <pc:spChg chg="add mod">
          <ac:chgData name="Alfred Smith" userId="3c60a3631c0db8ad" providerId="LiveId" clId="{FDACB541-4DE1-4898-9301-FCE47EDD52D0}" dt="2025-04-16T13:31:47.805" v="11"/>
          <ac:spMkLst>
            <pc:docMk/>
            <pc:sldMk cId="641208035" sldId="263"/>
            <ac:spMk id="2" creationId="{22E3A1E2-644A-B113-9DF1-C8E8C4273878}"/>
          </ac:spMkLst>
        </pc:spChg>
        <pc:spChg chg="add mod">
          <ac:chgData name="Alfred Smith" userId="3c60a3631c0db8ad" providerId="LiveId" clId="{FDACB541-4DE1-4898-9301-FCE47EDD52D0}" dt="2025-04-16T13:31:47.805" v="11"/>
          <ac:spMkLst>
            <pc:docMk/>
            <pc:sldMk cId="641208035" sldId="263"/>
            <ac:spMk id="5" creationId="{264D8D8F-1B3F-F582-BBA7-D458550B6F4D}"/>
          </ac:spMkLst>
        </pc:spChg>
      </pc:sldChg>
      <pc:sldChg chg="addSp delSp modSp mod">
        <pc:chgData name="Alfred Smith" userId="3c60a3631c0db8ad" providerId="LiveId" clId="{FDACB541-4DE1-4898-9301-FCE47EDD52D0}" dt="2025-04-16T13:31:57.520" v="13"/>
        <pc:sldMkLst>
          <pc:docMk/>
          <pc:sldMk cId="4044745628" sldId="264"/>
        </pc:sldMkLst>
        <pc:spChg chg="add mod">
          <ac:chgData name="Alfred Smith" userId="3c60a3631c0db8ad" providerId="LiveId" clId="{FDACB541-4DE1-4898-9301-FCE47EDD52D0}" dt="2025-04-16T13:31:57.520" v="13"/>
          <ac:spMkLst>
            <pc:docMk/>
            <pc:sldMk cId="4044745628" sldId="264"/>
            <ac:spMk id="2" creationId="{76C4DA28-8012-57B4-1F23-9FAA7A06E06B}"/>
          </ac:spMkLst>
        </pc:spChg>
        <pc:spChg chg="add mod">
          <ac:chgData name="Alfred Smith" userId="3c60a3631c0db8ad" providerId="LiveId" clId="{FDACB541-4DE1-4898-9301-FCE47EDD52D0}" dt="2025-04-16T13:31:57.520" v="13"/>
          <ac:spMkLst>
            <pc:docMk/>
            <pc:sldMk cId="4044745628" sldId="264"/>
            <ac:spMk id="5" creationId="{6D65F451-57C3-27A8-177F-3615C8E49EF1}"/>
          </ac:spMkLst>
        </pc:spChg>
      </pc:sldChg>
      <pc:sldChg chg="addSp delSp modSp mod">
        <pc:chgData name="Alfred Smith" userId="3c60a3631c0db8ad" providerId="LiveId" clId="{FDACB541-4DE1-4898-9301-FCE47EDD52D0}" dt="2025-04-16T13:32:10.680" v="15"/>
        <pc:sldMkLst>
          <pc:docMk/>
          <pc:sldMk cId="978260341" sldId="265"/>
        </pc:sldMkLst>
        <pc:spChg chg="add mod">
          <ac:chgData name="Alfred Smith" userId="3c60a3631c0db8ad" providerId="LiveId" clId="{FDACB541-4DE1-4898-9301-FCE47EDD52D0}" dt="2025-04-16T13:32:10.680" v="15"/>
          <ac:spMkLst>
            <pc:docMk/>
            <pc:sldMk cId="978260341" sldId="265"/>
            <ac:spMk id="2" creationId="{3B7EA60F-7AEF-E01B-0A66-6B1228DF56B6}"/>
          </ac:spMkLst>
        </pc:spChg>
        <pc:spChg chg="add mod">
          <ac:chgData name="Alfred Smith" userId="3c60a3631c0db8ad" providerId="LiveId" clId="{FDACB541-4DE1-4898-9301-FCE47EDD52D0}" dt="2025-04-16T13:32:10.680" v="15"/>
          <ac:spMkLst>
            <pc:docMk/>
            <pc:sldMk cId="978260341" sldId="265"/>
            <ac:spMk id="5" creationId="{B4F8950C-BCF4-D771-57BF-83BAAF44FE62}"/>
          </ac:spMkLst>
        </pc:spChg>
      </pc:sldChg>
      <pc:sldChg chg="addSp delSp modSp mod">
        <pc:chgData name="Alfred Smith" userId="3c60a3631c0db8ad" providerId="LiveId" clId="{FDACB541-4DE1-4898-9301-FCE47EDD52D0}" dt="2025-04-16T13:32:22.164" v="17"/>
        <pc:sldMkLst>
          <pc:docMk/>
          <pc:sldMk cId="3575870363" sldId="266"/>
        </pc:sldMkLst>
        <pc:spChg chg="add mod">
          <ac:chgData name="Alfred Smith" userId="3c60a3631c0db8ad" providerId="LiveId" clId="{FDACB541-4DE1-4898-9301-FCE47EDD52D0}" dt="2025-04-16T13:32:22.164" v="17"/>
          <ac:spMkLst>
            <pc:docMk/>
            <pc:sldMk cId="3575870363" sldId="266"/>
            <ac:spMk id="2" creationId="{3FE5BED8-A971-166B-836D-D41883BEDF99}"/>
          </ac:spMkLst>
        </pc:spChg>
        <pc:spChg chg="add mod">
          <ac:chgData name="Alfred Smith" userId="3c60a3631c0db8ad" providerId="LiveId" clId="{FDACB541-4DE1-4898-9301-FCE47EDD52D0}" dt="2025-04-16T13:32:22.164" v="17"/>
          <ac:spMkLst>
            <pc:docMk/>
            <pc:sldMk cId="3575870363" sldId="266"/>
            <ac:spMk id="5" creationId="{94FB8455-9566-1647-0C9C-737E84933037}"/>
          </ac:spMkLst>
        </pc:spChg>
      </pc:sldChg>
      <pc:sldChg chg="addSp delSp modSp mod">
        <pc:chgData name="Alfred Smith" userId="3c60a3631c0db8ad" providerId="LiveId" clId="{FDACB541-4DE1-4898-9301-FCE47EDD52D0}" dt="2025-04-16T13:32:30.954" v="19"/>
        <pc:sldMkLst>
          <pc:docMk/>
          <pc:sldMk cId="4017137865" sldId="267"/>
        </pc:sldMkLst>
        <pc:spChg chg="add mod">
          <ac:chgData name="Alfred Smith" userId="3c60a3631c0db8ad" providerId="LiveId" clId="{FDACB541-4DE1-4898-9301-FCE47EDD52D0}" dt="2025-04-16T13:32:30.954" v="19"/>
          <ac:spMkLst>
            <pc:docMk/>
            <pc:sldMk cId="4017137865" sldId="267"/>
            <ac:spMk id="2" creationId="{FD232587-B92F-C1A7-86B9-789AF975C128}"/>
          </ac:spMkLst>
        </pc:spChg>
        <pc:spChg chg="add mod">
          <ac:chgData name="Alfred Smith" userId="3c60a3631c0db8ad" providerId="LiveId" clId="{FDACB541-4DE1-4898-9301-FCE47EDD52D0}" dt="2025-04-16T13:32:30.954" v="19"/>
          <ac:spMkLst>
            <pc:docMk/>
            <pc:sldMk cId="4017137865" sldId="267"/>
            <ac:spMk id="6" creationId="{E79EB5B9-E4AC-57F1-4ED5-3B2DCE29440A}"/>
          </ac:spMkLst>
        </pc:spChg>
      </pc:sldChg>
      <pc:sldChg chg="addSp delSp modSp mod">
        <pc:chgData name="Alfred Smith" userId="3c60a3631c0db8ad" providerId="LiveId" clId="{FDACB541-4DE1-4898-9301-FCE47EDD52D0}" dt="2025-04-16T13:31:06.356" v="3"/>
        <pc:sldMkLst>
          <pc:docMk/>
          <pc:sldMk cId="4120481681" sldId="270"/>
        </pc:sldMkLst>
        <pc:spChg chg="add mod">
          <ac:chgData name="Alfred Smith" userId="3c60a3631c0db8ad" providerId="LiveId" clId="{FDACB541-4DE1-4898-9301-FCE47EDD52D0}" dt="2025-04-16T13:31:06.356" v="3"/>
          <ac:spMkLst>
            <pc:docMk/>
            <pc:sldMk cId="4120481681" sldId="270"/>
            <ac:spMk id="4" creationId="{B8FB05A6-3530-4FB4-5DB5-B50E3711772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2B89B8-C360-866C-E616-8BDBAA203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44EF8F-7CF9-0FF6-F834-D259F98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permission.</a:t>
            </a:r>
            <a:endParaRPr lang="en-US" sz="180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"/>
    </mc:Choice>
    <mc:Fallback xmlns="">
      <p:transition spd="slow" advTm="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CFB5B-5981-D425-43C7-650D6C38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3765"/>
            <a:ext cx="12192000" cy="7171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335E44-9BF3-53ED-DBAB-81402E26CB5C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3AA4D3-80FD-6EA2-B14F-8E01B127F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E3A1E2-644A-B113-9DF1-C8E8C42738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ཡེ་ཤུས་དེ་མཁྱེན་ནས་“ཁྱོད་ཚོ་དད་ཆུང་བ་རྣམས། ཁྱོད་ཚོས་གཅིག་གིས་གཅིག་ལ་ཅིའི་ཕྱིར་བག་ལེབ་མ་འཁྱེར་བའི་གཏམ་གླེང་བ་ཡིན་ནམ།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D8D8F-1B3F-F582-BBA7-D458550B6F4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8Aware of their conversation, Jesus said, “You of little faith, why are you debating among yourselves about having no bread?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9"/>
    </mc:Choice>
    <mc:Fallback xmlns="">
      <p:transition spd="slow" advTm="1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E0C94-E492-1BEE-BD27-C909E59F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89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D5155-576F-1D56-DFE9-E4DC6968377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A67446-6263-8B09-6A8E-38DD115D2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C4DA28-8012-57B4-1F23-9FAA7A06E06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ཁྱོད་ཚོས་ད་དུང་ཡང་མི་རྟོགས་སམ། མི་ལྔ་སྟོང་ལ་སྟེར་བའི་བག་ལེབ་ལྔ་པོ་དང༌། ཁྱོད་ཚོས་ཟས་ལྷག་མ་སླེ་པོ་ཇི་ཙམ་བསྡུས་པ་མི་དྲན་ནམ།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5F451-57C3-27A8-177F-3615C8E49EF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9Do you still not understand? Do you not remember the five loaves for the five thousand, and how many basketfuls you gathered?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1"/>
    </mc:Choice>
    <mc:Fallback xmlns="">
      <p:transition spd="slow" advTm="1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145FB-BF00-1D33-A42D-340079DD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431" y="0"/>
            <a:ext cx="129474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D02ED8-DBFC-D20C-D480-A1C74CA4D0C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F449CA-3B03-2C24-7156-2BC12B666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EA60F-7AEF-E01B-0A66-6B1228DF56B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ཡང་ན་མི་བཞི་སྟོང་ལ་སྟེར་བའི་བག་ལེབ་བདུན་པོ་དང༌། ཁྱོད་ཚོས་ཟས་ལྷག་མ་སླེ་པོ་ཇི་ཙམ་བསྡུས་པ་མི་དྲན་ནམ།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F8950C-BCF4-D771-57BF-83BAAF44FE6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10Or the seven loaves for the four thousand, and how many basketfuls you gathered?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0"/>
    </mc:Choice>
    <mc:Fallback xmlns="">
      <p:transition spd="slow" advTm="1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7F94B-D083-4AAF-8932-B3A486F4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823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211DA-98E1-3AC2-14D6-4FF675962671}"/>
              </a:ext>
            </a:extLst>
          </p:cNvPr>
          <p:cNvSpPr txBox="1"/>
          <p:nvPr/>
        </p:nvSpPr>
        <p:spPr>
          <a:xfrm>
            <a:off x="1464083" y="3942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DAE685-F1BC-AB80-64E4-900DBE79D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5BED8-A971-166B-836D-D41883BEDF9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ོད་ཚོར་ཕཱ་རུ་ཤི་པ་དང་སཱ་ཅུ་སེ་པའི་སྐྱུར་རྩི་ལ་དོགས་ཟོན་གྱིས་ཤིག་ཅེས་པ་ལས་བག་ལེབ་ཀྱི་གཏམ་མི་གླེང་བ་ཅིའི་ཕྱིར་མ་རྟོགས། ཕཱ་རུ་ཤི་པ་དང་སཱ་ཅུ་སེ་པའི་སྐྱུར་རྩི་ལ་དོགས་ཟོན་གྱིས་ཤིག་”ཅེས་གསུངས་པས།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B8455-9566-1647-0C9C-737E8493303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11How do you not understand that I was not telling you about bread? But beware of the leaven of the Pharisees and Sadducees.”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7"/>
    </mc:Choice>
    <mc:Fallback xmlns="">
      <p:transition spd="slow" advTm="1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74AA1-0A39-8972-AE86-AB48A378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393"/>
            <a:ext cx="12192000" cy="7065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9B49C6-C2FA-2B8A-054A-01265119392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658EB6-619D-8031-1D6F-76E10B5FF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232587-B92F-C1A7-86B9-789AF975C12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དེའི་ཚེ་ཁོང་གིས་བག་ལེབ་ཀྱི་སྐྱུར་རྩི་ལ་དོགས་ཟོན་བྱེད་པར་མ་གསུངས་ཏེ། ཕཱ་རུ་ཤི་པ་དང་སཱ་ཅུ་སེ་པའི་བསྟན་པའི་སྐོར་གསུངས་པར་ཁོ་ཚོས་རྟོགས།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EB5B9-E4AC-57F1-4ED5-3B2DCE29440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12Then they understood that He was not telling them to beware of the leaven used in bread, but of the teaching of the Pharisees and Sadducees.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6"/>
    </mc:Choice>
    <mc:Fallback xmlns="">
      <p:transition spd="slow" advTm="12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E1732-7EC3-39DA-8D99-E6C28F2E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73C0B4-5E80-621E-CE04-05CDF5BA54F0}"/>
              </a:ext>
            </a:extLst>
          </p:cNvPr>
          <p:cNvSpPr txBox="1"/>
          <p:nvPr/>
        </p:nvSpPr>
        <p:spPr>
          <a:xfrm>
            <a:off x="0" y="1636708"/>
            <a:ext cx="4967416" cy="4121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42F68-F175-6323-0A6E-014B32BF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DCA87-6499-EBED-C99F-C938AA08E55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Yeast of the Pharisees - Matt 16:5-12; Mark 8:14-21 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A61DEB-F541-1E9D-DCBB-1E9E35FE2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2"/>
    </mc:Choice>
    <mc:Fallback xmlns="">
      <p:transition spd="slow" advTm="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A79DF-5895-52AD-3042-479E979B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B05A6-3530-4FB4-5DB5-B50E37117729}"/>
              </a:ext>
            </a:extLst>
          </p:cNvPr>
          <p:cNvSpPr txBox="1"/>
          <p:nvPr/>
        </p:nvSpPr>
        <p:spPr>
          <a:xfrm>
            <a:off x="0" y="1636708"/>
            <a:ext cx="4967416" cy="4121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B1F82A-E6EF-39D5-12F3-8926C03DE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28BB1-8F2B-713C-799E-118FF440173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ཉེ་གནས་རྣམས་མཚོའི་ཕ་རོལ་ཏུ་སླེབས་པ་དང༌། བག་ལེབ་འཁྱེར་རྒྱུ་བརྗེད་པ་ཤེས། 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81ADC-5BA8-59EF-2DAF-4760EEA3A84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5When they crossed to the other side, the disciples forgot to take bread.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"/>
    </mc:Choice>
    <mc:Fallback xmlns="">
      <p:transition spd="slow" advTm="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751F6-08C0-E2DF-E7C7-839718DC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656" y="-294321"/>
            <a:ext cx="12868656" cy="7152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1FE71-F316-7923-9179-2C2F6023AA7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C0B875-3810-96F7-E67F-AF62435EF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9493C0-1B16-EF3D-9B19-9C3F6B1C39B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་ཚོར་“ཁྱེད་ཚོས་བློ་རིག་བསྒྲིམས་ནས་ཕཱ་རུ་ཤི་པ་དང་སཱ་ཅུ་སེ་པའི་སྐྱུར་རྩི་ལ་དོགས་ཟོན་གྱིས་ཤིག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6D077-35CC-73DD-CAA9-C4017B6A9E7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6“Watch out!” Jesus told them. “Beware of the leaven of the Pharisees and Sadducees.”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9"/>
    </mc:Choice>
    <mc:Fallback xmlns="">
      <p:transition spd="slow" advTm="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2255D-7356-6E0E-7E8A-1FDC1BF8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000" y="0"/>
            <a:ext cx="1285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8356E-872C-166A-1FB3-3AF6C3BE280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76C1B9-33D4-0E26-F0E0-794B9E5DB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1A9BD-6E21-0BE5-50F9-E69443A061B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ཉེ་གནས་རྣམས་ཀྱིས་ཕན་ཚུན་ལ་“འདི་ནི་ང་ཚོས་བག་ལེབ་མ་འཁྱེར་བས་ཡིན་”ཞེས་སྨྲས་པ་དང༌།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A0C3A-1DDB-0348-A666-34749CD28BB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7They discussed this among themselves and concluded, “It is because we did not bring any bread.”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7"/>
    </mc:Choice>
    <mc:Fallback xmlns="">
      <p:transition spd="slow" advTm="7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809</Words>
  <Application>Microsoft Office PowerPoint</Application>
  <PresentationFormat>Widescreen</PresentationFormat>
  <Paragraphs>52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38-5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2025-05-02T06:29:14Z</dcterms:modified>
</cp:coreProperties>
</file>