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70" r:id="rId5"/>
    <p:sldId id="260" r:id="rId6"/>
    <p:sldId id="271" r:id="rId7"/>
    <p:sldId id="268" r:id="rId8"/>
    <p:sldId id="279" r:id="rId9"/>
    <p:sldId id="261" r:id="rId10"/>
    <p:sldId id="272" r:id="rId11"/>
    <p:sldId id="262" r:id="rId12"/>
    <p:sldId id="273" r:id="rId13"/>
    <p:sldId id="263" r:id="rId14"/>
    <p:sldId id="274" r:id="rId15"/>
    <p:sldId id="264" r:id="rId16"/>
    <p:sldId id="275" r:id="rId17"/>
    <p:sldId id="265" r:id="rId18"/>
    <p:sldId id="276" r:id="rId19"/>
    <p:sldId id="266" r:id="rId20"/>
    <p:sldId id="277" r:id="rId21"/>
    <p:sldId id="26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4A92AA-3937-46B9-8B9D-1A4D72B644A0}" v="1" dt="2025-05-02T06:25:27.3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72" d="100"/>
          <a:sy n="72" d="100"/>
        </p:scale>
        <p:origin x="1104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404A92AA-3937-46B9-8B9D-1A4D72B644A0}"/>
    <pc:docChg chg="custSel modSld">
      <pc:chgData name="Alfred Smith" userId="3c60a3631c0db8ad" providerId="LiveId" clId="{404A92AA-3937-46B9-8B9D-1A4D72B644A0}" dt="2025-05-02T06:29:29.355" v="2" actId="27636"/>
      <pc:docMkLst>
        <pc:docMk/>
      </pc:docMkLst>
      <pc:sldChg chg="modSp mod">
        <pc:chgData name="Alfred Smith" userId="3c60a3631c0db8ad" providerId="LiveId" clId="{404A92AA-3937-46B9-8B9D-1A4D72B644A0}" dt="2025-05-02T06:29:29.355" v="2" actId="27636"/>
        <pc:sldMkLst>
          <pc:docMk/>
          <pc:sldMk cId="1499918570" sldId="257"/>
        </pc:sldMkLst>
        <pc:spChg chg="mod">
          <ac:chgData name="Alfred Smith" userId="3c60a3631c0db8ad" providerId="LiveId" clId="{404A92AA-3937-46B9-8B9D-1A4D72B644A0}" dt="2025-05-02T06:29:29.355" v="2" actId="27636"/>
          <ac:spMkLst>
            <pc:docMk/>
            <pc:sldMk cId="1499918570" sldId="257"/>
            <ac:spMk id="5" creationId="{2D4FE729-E284-CD2A-8F2E-975B6ED28C6F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3788111665" sldId="258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3788111665" sldId="258"/>
            <ac:spMk id="2" creationId="{A0560601-72E2-6B4C-3987-7832002602F5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454763615" sldId="259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4120481681" sldId="270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4120481681" sldId="270"/>
            <ac:spMk id="3" creationId="{A9D6362E-A52F-6731-5346-374F8B048170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939110669" sldId="271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939110669" sldId="271"/>
            <ac:spMk id="2" creationId="{F87029C1-4F94-B7B2-3FB8-86023778550F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4024569785" sldId="272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4024569785" sldId="272"/>
            <ac:spMk id="2" creationId="{8F31AB2C-41B5-AE26-1176-391507B1D2DD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487179600" sldId="273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487179600" sldId="273"/>
            <ac:spMk id="2" creationId="{7D68AC49-97B4-6836-BA8D-219C795F754D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2168401200" sldId="274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2168401200" sldId="274"/>
            <ac:spMk id="2" creationId="{EBBC4BC6-5580-25EA-EF08-1D56CB7A4C02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2996969115" sldId="275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2996969115" sldId="275"/>
            <ac:spMk id="2" creationId="{E641967F-746D-6A7C-2D7D-6281BA3687FC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2390376940" sldId="276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2390376940" sldId="276"/>
            <ac:spMk id="4" creationId="{D9CE2C57-8001-F660-CF0F-8653BAC6F1DA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4265919077" sldId="277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4265919077" sldId="277"/>
            <ac:spMk id="2" creationId="{27160F6E-7367-CA11-137F-2F75F860A4D0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210266664" sldId="278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210266664" sldId="278"/>
            <ac:spMk id="2" creationId="{C88AE489-8090-5E47-2C6B-4624ADF9BDC0}"/>
          </ac:spMkLst>
        </pc:spChg>
      </pc:sldChg>
      <pc:sldChg chg="modSp">
        <pc:chgData name="Alfred Smith" userId="3c60a3631c0db8ad" providerId="LiveId" clId="{404A92AA-3937-46B9-8B9D-1A4D72B644A0}" dt="2025-05-02T06:25:27.347" v="0"/>
        <pc:sldMkLst>
          <pc:docMk/>
          <pc:sldMk cId="2115483000" sldId="279"/>
        </pc:sldMkLst>
        <pc:spChg chg="mod">
          <ac:chgData name="Alfred Smith" userId="3c60a3631c0db8ad" providerId="LiveId" clId="{404A92AA-3937-46B9-8B9D-1A4D72B644A0}" dt="2025-05-02T06:25:27.347" v="0"/>
          <ac:spMkLst>
            <pc:docMk/>
            <pc:sldMk cId="2115483000" sldId="279"/>
            <ac:spMk id="2" creationId="{D3D73D97-FFDA-4E90-2524-D65A76A19F0E}"/>
          </ac:spMkLst>
        </pc:spChg>
      </pc:sldChg>
    </pc:docChg>
  </pc:docChgLst>
  <pc:docChgLst>
    <pc:chgData name="Leonie Smith" userId="fed1330f33f5650e" providerId="LiveId" clId="{C7FA5F83-802D-4A98-BE6D-8142C8A93F7B}"/>
    <pc:docChg chg="custSel modSld">
      <pc:chgData name="Leonie Smith" userId="fed1330f33f5650e" providerId="LiveId" clId="{C7FA5F83-802D-4A98-BE6D-8142C8A93F7B}" dt="2022-11-22T04:53:54.662" v="41" actId="5793"/>
      <pc:docMkLst>
        <pc:docMk/>
      </pc:docMkLst>
      <pc:sldChg chg="addSp modSp modNotesTx">
        <pc:chgData name="Leonie Smith" userId="fed1330f33f5650e" providerId="LiveId" clId="{C7FA5F83-802D-4A98-BE6D-8142C8A93F7B}" dt="2022-11-22T04:53:54.662" v="41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C7FA5F83-802D-4A98-BE6D-8142C8A93F7B}" dt="2022-11-18T07:31:08.802" v="1"/>
        <pc:sldMkLst>
          <pc:docMk/>
          <pc:sldMk cId="454763615" sldId="259"/>
        </pc:sldMkLst>
      </pc:sldChg>
      <pc:sldChg chg="addSp delSp modSp mod">
        <pc:chgData name="Leonie Smith" userId="fed1330f33f5650e" providerId="LiveId" clId="{C7FA5F83-802D-4A98-BE6D-8142C8A93F7B}" dt="2022-11-18T07:35:35.897" v="4"/>
        <pc:sldMkLst>
          <pc:docMk/>
          <pc:sldMk cId="2346136586" sldId="260"/>
        </pc:sldMkLst>
      </pc:sldChg>
      <pc:sldChg chg="addSp delSp modSp">
        <pc:chgData name="Leonie Smith" userId="fed1330f33f5650e" providerId="LiveId" clId="{C7FA5F83-802D-4A98-BE6D-8142C8A93F7B}" dt="2022-11-18T07:42:31.251" v="9"/>
        <pc:sldMkLst>
          <pc:docMk/>
          <pc:sldMk cId="4037329247" sldId="261"/>
        </pc:sldMkLst>
      </pc:sldChg>
      <pc:sldChg chg="addSp modSp">
        <pc:chgData name="Leonie Smith" userId="fed1330f33f5650e" providerId="LiveId" clId="{C7FA5F83-802D-4A98-BE6D-8142C8A93F7B}" dt="2022-11-18T07:45:02.807" v="10"/>
        <pc:sldMkLst>
          <pc:docMk/>
          <pc:sldMk cId="1909638311" sldId="262"/>
        </pc:sldMkLst>
      </pc:sldChg>
      <pc:sldChg chg="addSp delSp modSp">
        <pc:chgData name="Leonie Smith" userId="fed1330f33f5650e" providerId="LiveId" clId="{C7FA5F83-802D-4A98-BE6D-8142C8A93F7B}" dt="2022-11-18T07:46:37.764" v="13"/>
        <pc:sldMkLst>
          <pc:docMk/>
          <pc:sldMk cId="641208035" sldId="263"/>
        </pc:sldMkLst>
      </pc:sldChg>
      <pc:sldChg chg="addSp delSp modSp">
        <pc:chgData name="Leonie Smith" userId="fed1330f33f5650e" providerId="LiveId" clId="{C7FA5F83-802D-4A98-BE6D-8142C8A93F7B}" dt="2022-11-18T07:52:59.513" v="18"/>
        <pc:sldMkLst>
          <pc:docMk/>
          <pc:sldMk cId="4044745628" sldId="264"/>
        </pc:sldMkLst>
      </pc:sldChg>
      <pc:sldChg chg="addSp delSp modSp">
        <pc:chgData name="Leonie Smith" userId="fed1330f33f5650e" providerId="LiveId" clId="{C7FA5F83-802D-4A98-BE6D-8142C8A93F7B}" dt="2022-11-18T07:56:18.163" v="20"/>
        <pc:sldMkLst>
          <pc:docMk/>
          <pc:sldMk cId="978260341" sldId="265"/>
        </pc:sldMkLst>
      </pc:sldChg>
      <pc:sldChg chg="addSp delSp modSp">
        <pc:chgData name="Leonie Smith" userId="fed1330f33f5650e" providerId="LiveId" clId="{C7FA5F83-802D-4A98-BE6D-8142C8A93F7B}" dt="2022-11-18T08:01:22.355" v="27"/>
        <pc:sldMkLst>
          <pc:docMk/>
          <pc:sldMk cId="3575870363" sldId="266"/>
        </pc:sldMkLst>
      </pc:sldChg>
      <pc:sldChg chg="addSp delSp modSp">
        <pc:chgData name="Leonie Smith" userId="fed1330f33f5650e" providerId="LiveId" clId="{C7FA5F83-802D-4A98-BE6D-8142C8A93F7B}" dt="2022-11-18T08:09:09.906" v="37"/>
        <pc:sldMkLst>
          <pc:docMk/>
          <pc:sldMk cId="4017137865" sldId="267"/>
        </pc:sldMkLst>
      </pc:sldChg>
      <pc:sldChg chg="addSp delSp modSp">
        <pc:chgData name="Leonie Smith" userId="fed1330f33f5650e" providerId="LiveId" clId="{C7FA5F83-802D-4A98-BE6D-8142C8A93F7B}" dt="2022-11-18T07:39:12.022" v="6"/>
        <pc:sldMkLst>
          <pc:docMk/>
          <pc:sldMk cId="1922271088" sldId="268"/>
        </pc:sldMkLst>
      </pc:sldChg>
    </pc:docChg>
  </pc:docChgLst>
  <pc:docChgLst>
    <pc:chgData name="Alfred Smith" userId="3c60a3631c0db8ad" providerId="LiveId" clId="{E3BDD162-AD38-403F-9E4A-1BFE9A12127F}"/>
    <pc:docChg chg="custSel modSld">
      <pc:chgData name="Alfred Smith" userId="3c60a3631c0db8ad" providerId="LiveId" clId="{E3BDD162-AD38-403F-9E4A-1BFE9A12127F}" dt="2025-04-16T13:38:13.503" v="19"/>
      <pc:docMkLst>
        <pc:docMk/>
      </pc:docMkLst>
      <pc:sldChg chg="addSp delSp modSp">
        <pc:chgData name="Alfred Smith" userId="3c60a3631c0db8ad" providerId="LiveId" clId="{E3BDD162-AD38-403F-9E4A-1BFE9A12127F}" dt="2025-04-16T13:36:37.616" v="0"/>
        <pc:sldMkLst>
          <pc:docMk/>
          <pc:sldMk cId="1499918570" sldId="257"/>
        </pc:sldMkLst>
        <pc:spChg chg="add mod">
          <ac:chgData name="Alfred Smith" userId="3c60a3631c0db8ad" providerId="LiveId" clId="{E3BDD162-AD38-403F-9E4A-1BFE9A12127F}" dt="2025-04-16T13:36:37.616" v="0"/>
          <ac:spMkLst>
            <pc:docMk/>
            <pc:sldMk cId="1499918570" sldId="257"/>
            <ac:spMk id="5" creationId="{2D4FE729-E284-CD2A-8F2E-975B6ED28C6F}"/>
          </ac:spMkLst>
        </pc:spChg>
      </pc:sldChg>
      <pc:sldChg chg="addSp delSp modSp mod">
        <pc:chgData name="Alfred Smith" userId="3c60a3631c0db8ad" providerId="LiveId" clId="{E3BDD162-AD38-403F-9E4A-1BFE9A12127F}" dt="2025-04-16T13:36:56.043" v="3"/>
        <pc:sldMkLst>
          <pc:docMk/>
          <pc:sldMk cId="2346136586" sldId="260"/>
        </pc:sldMkLst>
        <pc:spChg chg="add mod">
          <ac:chgData name="Alfred Smith" userId="3c60a3631c0db8ad" providerId="LiveId" clId="{E3BDD162-AD38-403F-9E4A-1BFE9A12127F}" dt="2025-04-16T13:36:56.043" v="3"/>
          <ac:spMkLst>
            <pc:docMk/>
            <pc:sldMk cId="2346136586" sldId="260"/>
            <ac:spMk id="2" creationId="{8522ED86-0BE0-ACAE-0B04-2C218BB763F0}"/>
          </ac:spMkLst>
        </pc:spChg>
        <pc:spChg chg="add mod">
          <ac:chgData name="Alfred Smith" userId="3c60a3631c0db8ad" providerId="LiveId" clId="{E3BDD162-AD38-403F-9E4A-1BFE9A12127F}" dt="2025-04-16T13:36:56.043" v="3"/>
          <ac:spMkLst>
            <pc:docMk/>
            <pc:sldMk cId="2346136586" sldId="260"/>
            <ac:spMk id="6" creationId="{BFB1D712-51F6-D5FB-5897-DAE13AC91062}"/>
          </ac:spMkLst>
        </pc:spChg>
      </pc:sldChg>
      <pc:sldChg chg="addSp delSp modSp mod">
        <pc:chgData name="Alfred Smith" userId="3c60a3631c0db8ad" providerId="LiveId" clId="{E3BDD162-AD38-403F-9E4A-1BFE9A12127F}" dt="2025-04-16T13:37:15.984" v="7"/>
        <pc:sldMkLst>
          <pc:docMk/>
          <pc:sldMk cId="4037329247" sldId="261"/>
        </pc:sldMkLst>
        <pc:spChg chg="add mod">
          <ac:chgData name="Alfred Smith" userId="3c60a3631c0db8ad" providerId="LiveId" clId="{E3BDD162-AD38-403F-9E4A-1BFE9A12127F}" dt="2025-04-16T13:37:15.984" v="7"/>
          <ac:spMkLst>
            <pc:docMk/>
            <pc:sldMk cId="4037329247" sldId="261"/>
            <ac:spMk id="2" creationId="{6A8CE06F-B125-B133-500B-6CC078982CA6}"/>
          </ac:spMkLst>
        </pc:spChg>
        <pc:spChg chg="add mod">
          <ac:chgData name="Alfred Smith" userId="3c60a3631c0db8ad" providerId="LiveId" clId="{E3BDD162-AD38-403F-9E4A-1BFE9A12127F}" dt="2025-04-16T13:37:15.984" v="7"/>
          <ac:spMkLst>
            <pc:docMk/>
            <pc:sldMk cId="4037329247" sldId="261"/>
            <ac:spMk id="5" creationId="{BA958EBB-E455-C99E-2605-D6EB01CB4CDF}"/>
          </ac:spMkLst>
        </pc:spChg>
      </pc:sldChg>
      <pc:sldChg chg="addSp delSp modSp mod">
        <pc:chgData name="Alfred Smith" userId="3c60a3631c0db8ad" providerId="LiveId" clId="{E3BDD162-AD38-403F-9E4A-1BFE9A12127F}" dt="2025-04-16T13:37:25.428" v="9"/>
        <pc:sldMkLst>
          <pc:docMk/>
          <pc:sldMk cId="1909638311" sldId="262"/>
        </pc:sldMkLst>
        <pc:spChg chg="add mod">
          <ac:chgData name="Alfred Smith" userId="3c60a3631c0db8ad" providerId="LiveId" clId="{E3BDD162-AD38-403F-9E4A-1BFE9A12127F}" dt="2025-04-16T13:37:25.428" v="9"/>
          <ac:spMkLst>
            <pc:docMk/>
            <pc:sldMk cId="1909638311" sldId="262"/>
            <ac:spMk id="5" creationId="{6322DAF2-B853-77E5-00E2-3D39CBD6E693}"/>
          </ac:spMkLst>
        </pc:spChg>
        <pc:spChg chg="add mod">
          <ac:chgData name="Alfred Smith" userId="3c60a3631c0db8ad" providerId="LiveId" clId="{E3BDD162-AD38-403F-9E4A-1BFE9A12127F}" dt="2025-04-16T13:37:25.428" v="9"/>
          <ac:spMkLst>
            <pc:docMk/>
            <pc:sldMk cId="1909638311" sldId="262"/>
            <ac:spMk id="6" creationId="{E4400A69-F558-508A-5E58-4EEB992E1CD4}"/>
          </ac:spMkLst>
        </pc:spChg>
      </pc:sldChg>
      <pc:sldChg chg="addSp delSp modSp mod">
        <pc:chgData name="Alfred Smith" userId="3c60a3631c0db8ad" providerId="LiveId" clId="{E3BDD162-AD38-403F-9E4A-1BFE9A12127F}" dt="2025-04-16T13:37:34.481" v="11"/>
        <pc:sldMkLst>
          <pc:docMk/>
          <pc:sldMk cId="641208035" sldId="263"/>
        </pc:sldMkLst>
        <pc:spChg chg="add mod">
          <ac:chgData name="Alfred Smith" userId="3c60a3631c0db8ad" providerId="LiveId" clId="{E3BDD162-AD38-403F-9E4A-1BFE9A12127F}" dt="2025-04-16T13:37:34.481" v="11"/>
          <ac:spMkLst>
            <pc:docMk/>
            <pc:sldMk cId="641208035" sldId="263"/>
            <ac:spMk id="2" creationId="{44DA040E-100C-EEEE-7206-F3C72117691C}"/>
          </ac:spMkLst>
        </pc:spChg>
        <pc:spChg chg="add mod">
          <ac:chgData name="Alfred Smith" userId="3c60a3631c0db8ad" providerId="LiveId" clId="{E3BDD162-AD38-403F-9E4A-1BFE9A12127F}" dt="2025-04-16T13:37:34.481" v="11"/>
          <ac:spMkLst>
            <pc:docMk/>
            <pc:sldMk cId="641208035" sldId="263"/>
            <ac:spMk id="5" creationId="{FC19DA47-9E46-DA5B-E865-A5F570BB5170}"/>
          </ac:spMkLst>
        </pc:spChg>
      </pc:sldChg>
      <pc:sldChg chg="addSp delSp modSp mod">
        <pc:chgData name="Alfred Smith" userId="3c60a3631c0db8ad" providerId="LiveId" clId="{E3BDD162-AD38-403F-9E4A-1BFE9A12127F}" dt="2025-04-16T13:37:49.337" v="13"/>
        <pc:sldMkLst>
          <pc:docMk/>
          <pc:sldMk cId="4044745628" sldId="264"/>
        </pc:sldMkLst>
        <pc:spChg chg="add mod">
          <ac:chgData name="Alfred Smith" userId="3c60a3631c0db8ad" providerId="LiveId" clId="{E3BDD162-AD38-403F-9E4A-1BFE9A12127F}" dt="2025-04-16T13:37:49.337" v="13"/>
          <ac:spMkLst>
            <pc:docMk/>
            <pc:sldMk cId="4044745628" sldId="264"/>
            <ac:spMk id="2" creationId="{FF74B4D7-3FD1-32B9-060E-1DDEE5601285}"/>
          </ac:spMkLst>
        </pc:spChg>
        <pc:spChg chg="add mod">
          <ac:chgData name="Alfred Smith" userId="3c60a3631c0db8ad" providerId="LiveId" clId="{E3BDD162-AD38-403F-9E4A-1BFE9A12127F}" dt="2025-04-16T13:37:49.337" v="13"/>
          <ac:spMkLst>
            <pc:docMk/>
            <pc:sldMk cId="4044745628" sldId="264"/>
            <ac:spMk id="5" creationId="{4F254985-B047-C1BC-3A81-869B4061FC46}"/>
          </ac:spMkLst>
        </pc:spChg>
      </pc:sldChg>
      <pc:sldChg chg="addSp delSp modSp mod">
        <pc:chgData name="Alfred Smith" userId="3c60a3631c0db8ad" providerId="LiveId" clId="{E3BDD162-AD38-403F-9E4A-1BFE9A12127F}" dt="2025-04-16T13:37:57.568" v="15"/>
        <pc:sldMkLst>
          <pc:docMk/>
          <pc:sldMk cId="978260341" sldId="265"/>
        </pc:sldMkLst>
        <pc:spChg chg="add mod">
          <ac:chgData name="Alfred Smith" userId="3c60a3631c0db8ad" providerId="LiveId" clId="{E3BDD162-AD38-403F-9E4A-1BFE9A12127F}" dt="2025-04-16T13:37:57.568" v="15"/>
          <ac:spMkLst>
            <pc:docMk/>
            <pc:sldMk cId="978260341" sldId="265"/>
            <ac:spMk id="2" creationId="{A15D71EA-6210-B829-5204-26283558E5E6}"/>
          </ac:spMkLst>
        </pc:spChg>
        <pc:spChg chg="add mod">
          <ac:chgData name="Alfred Smith" userId="3c60a3631c0db8ad" providerId="LiveId" clId="{E3BDD162-AD38-403F-9E4A-1BFE9A12127F}" dt="2025-04-16T13:37:57.568" v="15"/>
          <ac:spMkLst>
            <pc:docMk/>
            <pc:sldMk cId="978260341" sldId="265"/>
            <ac:spMk id="6" creationId="{C74CCBC1-763D-1F64-8689-6593A08F376D}"/>
          </ac:spMkLst>
        </pc:spChg>
      </pc:sldChg>
      <pc:sldChg chg="addSp delSp modSp mod">
        <pc:chgData name="Alfred Smith" userId="3c60a3631c0db8ad" providerId="LiveId" clId="{E3BDD162-AD38-403F-9E4A-1BFE9A12127F}" dt="2025-04-16T13:38:05.196" v="17"/>
        <pc:sldMkLst>
          <pc:docMk/>
          <pc:sldMk cId="3575870363" sldId="266"/>
        </pc:sldMkLst>
        <pc:spChg chg="add mod">
          <ac:chgData name="Alfred Smith" userId="3c60a3631c0db8ad" providerId="LiveId" clId="{E3BDD162-AD38-403F-9E4A-1BFE9A12127F}" dt="2025-04-16T13:38:05.196" v="17"/>
          <ac:spMkLst>
            <pc:docMk/>
            <pc:sldMk cId="3575870363" sldId="266"/>
            <ac:spMk id="2" creationId="{B9459053-5722-0F22-6F68-D4CB3F92B787}"/>
          </ac:spMkLst>
        </pc:spChg>
        <pc:spChg chg="add mod">
          <ac:chgData name="Alfred Smith" userId="3c60a3631c0db8ad" providerId="LiveId" clId="{E3BDD162-AD38-403F-9E4A-1BFE9A12127F}" dt="2025-04-16T13:38:05.196" v="17"/>
          <ac:spMkLst>
            <pc:docMk/>
            <pc:sldMk cId="3575870363" sldId="266"/>
            <ac:spMk id="5" creationId="{7A00F8B6-0E5D-BDFD-B7A4-5C180EFE28D3}"/>
          </ac:spMkLst>
        </pc:spChg>
      </pc:sldChg>
      <pc:sldChg chg="addSp delSp modSp mod">
        <pc:chgData name="Alfred Smith" userId="3c60a3631c0db8ad" providerId="LiveId" clId="{E3BDD162-AD38-403F-9E4A-1BFE9A12127F}" dt="2025-04-16T13:38:13.503" v="19"/>
        <pc:sldMkLst>
          <pc:docMk/>
          <pc:sldMk cId="4017137865" sldId="267"/>
        </pc:sldMkLst>
        <pc:spChg chg="add mod">
          <ac:chgData name="Alfred Smith" userId="3c60a3631c0db8ad" providerId="LiveId" clId="{E3BDD162-AD38-403F-9E4A-1BFE9A12127F}" dt="2025-04-16T13:38:13.503" v="19"/>
          <ac:spMkLst>
            <pc:docMk/>
            <pc:sldMk cId="4017137865" sldId="267"/>
            <ac:spMk id="2" creationId="{C723F0FF-3B25-3886-E71F-D03D80E46025}"/>
          </ac:spMkLst>
        </pc:spChg>
        <pc:spChg chg="add mod">
          <ac:chgData name="Alfred Smith" userId="3c60a3631c0db8ad" providerId="LiveId" clId="{E3BDD162-AD38-403F-9E4A-1BFE9A12127F}" dt="2025-04-16T13:38:13.503" v="19"/>
          <ac:spMkLst>
            <pc:docMk/>
            <pc:sldMk cId="4017137865" sldId="267"/>
            <ac:spMk id="5" creationId="{CFCCBCF6-49E0-1110-F3A6-16F80B9F6119}"/>
          </ac:spMkLst>
        </pc:spChg>
      </pc:sldChg>
      <pc:sldChg chg="addSp delSp modSp mod">
        <pc:chgData name="Alfred Smith" userId="3c60a3631c0db8ad" providerId="LiveId" clId="{E3BDD162-AD38-403F-9E4A-1BFE9A12127F}" dt="2025-04-16T13:37:05.534" v="5"/>
        <pc:sldMkLst>
          <pc:docMk/>
          <pc:sldMk cId="1922271088" sldId="268"/>
        </pc:sldMkLst>
        <pc:spChg chg="add mod">
          <ac:chgData name="Alfred Smith" userId="3c60a3631c0db8ad" providerId="LiveId" clId="{E3BDD162-AD38-403F-9E4A-1BFE9A12127F}" dt="2025-04-16T13:37:05.534" v="5"/>
          <ac:spMkLst>
            <pc:docMk/>
            <pc:sldMk cId="1922271088" sldId="268"/>
            <ac:spMk id="2" creationId="{550D6421-4A17-2BCB-0D6F-B0FDA0F3570E}"/>
          </ac:spMkLst>
        </pc:spChg>
        <pc:spChg chg="add mod">
          <ac:chgData name="Alfred Smith" userId="3c60a3631c0db8ad" providerId="LiveId" clId="{E3BDD162-AD38-403F-9E4A-1BFE9A12127F}" dt="2025-04-16T13:37:05.534" v="5"/>
          <ac:spMkLst>
            <pc:docMk/>
            <pc:sldMk cId="1922271088" sldId="268"/>
            <ac:spMk id="6" creationId="{0D4290E7-77EE-FBAB-6585-21CF89712B61}"/>
          </ac:spMkLst>
        </pc:spChg>
      </pc:sldChg>
      <pc:sldChg chg="addSp modSp">
        <pc:chgData name="Alfred Smith" userId="3c60a3631c0db8ad" providerId="LiveId" clId="{E3BDD162-AD38-403F-9E4A-1BFE9A12127F}" dt="2025-04-16T13:36:45.600" v="1"/>
        <pc:sldMkLst>
          <pc:docMk/>
          <pc:sldMk cId="4120481681" sldId="270"/>
        </pc:sldMkLst>
        <pc:spChg chg="add mod">
          <ac:chgData name="Alfred Smith" userId="3c60a3631c0db8ad" providerId="LiveId" clId="{E3BDD162-AD38-403F-9E4A-1BFE9A12127F}" dt="2025-04-16T13:36:45.600" v="1"/>
          <ac:spMkLst>
            <pc:docMk/>
            <pc:sldMk cId="4120481681" sldId="270"/>
            <ac:spMk id="4" creationId="{15EAE0B0-A4E6-A14A-F97B-034170014788}"/>
          </ac:spMkLst>
        </pc:spChg>
      </pc:sldChg>
    </pc:docChg>
  </pc:docChgLst>
  <pc:docChgLst>
    <pc:chgData name="Alfred Smith" userId="3c60a3631c0db8ad" providerId="LiveId" clId="{43F901BA-205E-49E8-B265-BD5FCF63A96A}"/>
    <pc:docChg chg="modSld">
      <pc:chgData name="Alfred Smith" userId="3c60a3631c0db8ad" providerId="LiveId" clId="{43F901BA-205E-49E8-B265-BD5FCF63A96A}" dt="2023-01-13T13:21:12.894" v="14"/>
      <pc:docMkLst>
        <pc:docMk/>
      </pc:docMkLst>
      <pc:sldChg chg="addSp modSp">
        <pc:chgData name="Alfred Smith" userId="3c60a3631c0db8ad" providerId="LiveId" clId="{43F901BA-205E-49E8-B265-BD5FCF63A96A}" dt="2023-01-13T13:19:38.634" v="0"/>
        <pc:sldMkLst>
          <pc:docMk/>
          <pc:sldMk cId="3788111665" sldId="258"/>
        </pc:sldMkLst>
      </pc:sldChg>
      <pc:sldChg chg="addSp delSp modSp">
        <pc:chgData name="Alfred Smith" userId="3c60a3631c0db8ad" providerId="LiveId" clId="{43F901BA-205E-49E8-B265-BD5FCF63A96A}" dt="2023-01-13T13:19:41.987" v="2"/>
        <pc:sldMkLst>
          <pc:docMk/>
          <pc:sldMk cId="454763615" sldId="259"/>
        </pc:sldMkLst>
      </pc:sldChg>
      <pc:sldChg chg="addSp modSp">
        <pc:chgData name="Alfred Smith" userId="3c60a3631c0db8ad" providerId="LiveId" clId="{43F901BA-205E-49E8-B265-BD5FCF63A96A}" dt="2023-01-13T13:19:43.614" v="3"/>
        <pc:sldMkLst>
          <pc:docMk/>
          <pc:sldMk cId="4120481681" sldId="270"/>
        </pc:sldMkLst>
      </pc:sldChg>
      <pc:sldChg chg="addSp modSp">
        <pc:chgData name="Alfred Smith" userId="3c60a3631c0db8ad" providerId="LiveId" clId="{43F901BA-205E-49E8-B265-BD5FCF63A96A}" dt="2023-01-13T13:19:57.073" v="4"/>
        <pc:sldMkLst>
          <pc:docMk/>
          <pc:sldMk cId="939110669" sldId="271"/>
        </pc:sldMkLst>
      </pc:sldChg>
      <pc:sldChg chg="addSp modSp">
        <pc:chgData name="Alfred Smith" userId="3c60a3631c0db8ad" providerId="LiveId" clId="{43F901BA-205E-49E8-B265-BD5FCF63A96A}" dt="2023-01-13T13:20:11.734" v="6"/>
        <pc:sldMkLst>
          <pc:docMk/>
          <pc:sldMk cId="4024569785" sldId="272"/>
        </pc:sldMkLst>
      </pc:sldChg>
      <pc:sldChg chg="addSp modSp">
        <pc:chgData name="Alfred Smith" userId="3c60a3631c0db8ad" providerId="LiveId" clId="{43F901BA-205E-49E8-B265-BD5FCF63A96A}" dt="2023-01-13T13:20:18.853" v="7"/>
        <pc:sldMkLst>
          <pc:docMk/>
          <pc:sldMk cId="487179600" sldId="273"/>
        </pc:sldMkLst>
      </pc:sldChg>
      <pc:sldChg chg="addSp modSp">
        <pc:chgData name="Alfred Smith" userId="3c60a3631c0db8ad" providerId="LiveId" clId="{43F901BA-205E-49E8-B265-BD5FCF63A96A}" dt="2023-01-13T13:20:27.925" v="8"/>
        <pc:sldMkLst>
          <pc:docMk/>
          <pc:sldMk cId="2168401200" sldId="274"/>
        </pc:sldMkLst>
      </pc:sldChg>
      <pc:sldChg chg="addSp modSp">
        <pc:chgData name="Alfred Smith" userId="3c60a3631c0db8ad" providerId="LiveId" clId="{43F901BA-205E-49E8-B265-BD5FCF63A96A}" dt="2023-01-13T13:20:36.924" v="9"/>
        <pc:sldMkLst>
          <pc:docMk/>
          <pc:sldMk cId="2996969115" sldId="275"/>
        </pc:sldMkLst>
      </pc:sldChg>
      <pc:sldChg chg="addSp delSp modSp">
        <pc:chgData name="Alfred Smith" userId="3c60a3631c0db8ad" providerId="LiveId" clId="{43F901BA-205E-49E8-B265-BD5FCF63A96A}" dt="2023-01-13T13:20:54.784" v="12"/>
        <pc:sldMkLst>
          <pc:docMk/>
          <pc:sldMk cId="2390376940" sldId="276"/>
        </pc:sldMkLst>
      </pc:sldChg>
      <pc:sldChg chg="addSp modSp">
        <pc:chgData name="Alfred Smith" userId="3c60a3631c0db8ad" providerId="LiveId" clId="{43F901BA-205E-49E8-B265-BD5FCF63A96A}" dt="2023-01-13T13:21:03.818" v="13"/>
        <pc:sldMkLst>
          <pc:docMk/>
          <pc:sldMk cId="4265919077" sldId="277"/>
        </pc:sldMkLst>
      </pc:sldChg>
      <pc:sldChg chg="addSp modSp">
        <pc:chgData name="Alfred Smith" userId="3c60a3631c0db8ad" providerId="LiveId" clId="{43F901BA-205E-49E8-B265-BD5FCF63A96A}" dt="2023-01-13T13:21:12.894" v="14"/>
        <pc:sldMkLst>
          <pc:docMk/>
          <pc:sldMk cId="210266664" sldId="278"/>
        </pc:sldMkLst>
      </pc:sldChg>
      <pc:sldChg chg="addSp modSp">
        <pc:chgData name="Alfred Smith" userId="3c60a3631c0db8ad" providerId="LiveId" clId="{43F901BA-205E-49E8-B265-BD5FCF63A96A}" dt="2023-01-13T13:20:03.861" v="5"/>
        <pc:sldMkLst>
          <pc:docMk/>
          <pc:sldMk cId="2115483000" sldId="2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38 </a:t>
            </a:r>
            <a:r>
              <a:rPr lang="en-US" sz="1200" b="1" i="0" u="none" strike="noStrike" baseline="0" dirty="0">
                <a:latin typeface="TimesNewRomanPS-BoldMT"/>
              </a:rPr>
              <a:t>The Teachings of Jesus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Eating with unclean hands - Matt 15:1-20; Mark 7:1-23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Deaf Man healed - Mark 7:31-37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Healing and feeding 4000 - Matthew 15:29-39; Mark 8:1-10 (Center)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4. Pharisees ask for a sign - Matt 16:1-4; Mark 8:11-13; Matt 12:38-42; Luke 11:29-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32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Yeast of the Pharisees - Matt 16:5-12; Mark 8:14-21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You are the Christ - Matt 16:13-20; Mark 8:27-30; Luke 9:18-21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Carry your Cross - Matt 16:21-28; Mark 8:31-38; Luke 9:22-27 (Left near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Bottom)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38-7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E5BF055-F46D-33C1-401C-DF2FA3981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4FE729-E284-CD2A-8F2E-975B6ED28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permission.</a:t>
            </a:r>
            <a:endParaRPr lang="en-US" sz="180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"/>
    </mc:Choice>
    <mc:Fallback xmlns="">
      <p:transition spd="slow" advTm="3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8D1DA9-1E85-7793-DBF7-C8E50714D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83"/>
            <a:ext cx="12192000" cy="68685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31AB2C-41B5-AE26-1176-391507B1D2DD}"/>
              </a:ext>
            </a:extLst>
          </p:cNvPr>
          <p:cNvSpPr txBox="1"/>
          <p:nvPr/>
        </p:nvSpPr>
        <p:spPr>
          <a:xfrm>
            <a:off x="9501214" y="304947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482FB1-2CB4-1EE5-0C4A-67B2FFC8B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22DAF2-B853-77E5-00E2-3D39CBD6E69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འོན་ཀྱང་ཡེ་ཤུས་ཞལ་ཕྱིར་སྐོར་ཏེ་པེ་ཏྲོ་ལ་“བདུད་སཱ་ཏན་ཁྱོད། ངའི་རྒྱབ་ཏུ་སོང་ཞིག ཁྱོད་ཀྱི་བསམ་པ་དཀོན་མཆོག་བཞིན་མ་ཡིན་པར་མི་བཞིན་ཡིན་པས་ངའི་བཀག་རྡོ་ཡིན་”ཞེས་གསུངས།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400A69-F558-508A-5E58-4EEB992E1CD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23But Jesus turned and said to Peter, “Get behind Me, Satan! You are a stumbling block to Me. For you do not have in mind the things of God, but the things of men.”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3"/>
    </mc:Choice>
    <mc:Fallback xmlns="">
      <p:transition spd="slow" advTm="13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60B59C-F67F-D43D-5EE6-4038B9F62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129"/>
            <a:ext cx="12192000" cy="6891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68AC49-97B4-6836-BA8D-219C795F754D}"/>
              </a:ext>
            </a:extLst>
          </p:cNvPr>
          <p:cNvSpPr txBox="1"/>
          <p:nvPr/>
        </p:nvSpPr>
        <p:spPr>
          <a:xfrm>
            <a:off x="9617125" y="382219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B1F1694-8A9E-5A1E-7BBB-61C58F9AE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DA040E-100C-EEEE-7206-F3C72117691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དེ་ནས་ཡེ་ཤུས་རང་གི་ཉེ་གནས་རྣམས་ལ་“གལ་ཏེ་མི་སུ་ཞིག་གིས་ང་ཡི་རྗེས་སུ་འབྲང་འདོད་ན། རང་ཉིད་བློས་བཏང་ནས་རང་གི་རྒྱང་ཤིང་འཁུར་ཏེ་ང་ཡི་རྗེས་སུ་འབྲང་དགོས།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19DA47-9E46-DA5B-E865-A5F570BB517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24Then Jesus told His disciples, “If anyone wants to come after Me, he must deny himself and take up his cross and follow Me.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0"/>
    </mc:Choice>
    <mc:Fallback xmlns="">
      <p:transition spd="slow" advTm="13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E04849-1D7C-DC8F-E3CF-5DA6895A4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71"/>
            <a:ext cx="12756630" cy="68648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BC4BC6-5580-25EA-EF08-1D56CB7A4C02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14C4D6F-D661-4021-3144-536038CAF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74B4D7-3FD1-32B9-060E-1DDEE560128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གང་ལགས་ཟེར་ན། མི་སུས་ཀྱང་རང་གི་སྲོག་ཐར་བར་བྱེད་འདོད་པ་དེས་བརླག་པར་འགྱུར། མི་སུས་ཀྱང་ང་རང་གི་དོན་དུ་རང་གི་སྲོག་གཏོང་པ་དེས་རྙེད་པར་འགྱུར་ངེས་ཡིན།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254985-B047-C1BC-3A81-869B4061FC4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25For whoever wants to save his life will lose it, but whoever loses his life for My sake will find it.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83"/>
    </mc:Choice>
    <mc:Fallback xmlns="">
      <p:transition spd="slow" advTm="12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108646-390A-494C-D579-ABC3B662C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630"/>
            <a:ext cx="12192000" cy="69156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41967F-746D-6A7C-2D7D-6281BA3687FC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18200E-E7DF-7469-AA22-F5CD1E519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5D71EA-6210-B829-5204-26283558E5E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མི་སུ་ལ་འཇིག་རྟེན་ཧྲིལ་པོ་ཐོབ་ཀྱང་རང་སྲོག་བརླགས་ན་ཅི་ཕན། ཡང་ན་མིས་རང་གི་སྲོག་ཅི་དང་བརྗེའམ།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4CCBC1-763D-1F64-8689-6593A08F376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26What will it profit a man if he gains the whole world, yet forfeits his soul? Or what can a man give in exchange for his soul?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4"/>
    </mc:Choice>
    <mc:Fallback xmlns="">
      <p:transition spd="slow" advTm="7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B9D81A-A643-4BB9-1254-4CE7F0DF3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1313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CE2C57-8001-F660-CF0F-8653BAC6F1DA}"/>
              </a:ext>
            </a:extLst>
          </p:cNvPr>
          <p:cNvSpPr txBox="1"/>
          <p:nvPr/>
        </p:nvSpPr>
        <p:spPr>
          <a:xfrm>
            <a:off x="10244341" y="43373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FD47462-BC34-7394-A64A-E1F0E733B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459053-5722-0F22-6F68-D4CB3F92B78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མིའི་རིགས་ཀྱི་བུ་ནི་རང་གི་ཡབ་ཀྱི་གཟི་བརྗིད་ཀྱི་སྒོ་ནས་རང་གི་ཕོ་ཉ་དང་མཉམ་དུ་འབྱོན་ཞིང༌། དེའི་དུས་སུ་ཁོང་གིས་མི་རེ་རེ་ལ་དེ་ཚོའི་བྱ་བ་དང་མཐུན་པར་ལན་གནང་བར་འགྱུར་ངེས་ཡིན།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00F8B6-0E5D-BDFD-B7A4-5C180EFE28D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27For the Son of Man will come in His Father’s glory with His angels, and then He will repay each one according to what he has done.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2"/>
    </mc:Choice>
    <mc:Fallback xmlns="">
      <p:transition spd="slow" advTm="14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B5348-0988-C87A-5FF5-0CDC73EFB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382"/>
            <a:ext cx="12192000" cy="6946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560601-72E2-6B4C-3987-7832002602F5}"/>
              </a:ext>
            </a:extLst>
          </p:cNvPr>
          <p:cNvSpPr txBox="1"/>
          <p:nvPr/>
        </p:nvSpPr>
        <p:spPr>
          <a:xfrm>
            <a:off x="5074276" y="0"/>
            <a:ext cx="6679842" cy="51140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ཡེ་ཤུས་དགྲོང་བར་འགྱུར་བའི་སྐོར་ལུང་བསྟན་གནང་བ།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66D08-4DC5-3D34-A40D-AEE3B509E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84544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160F6E-7367-CA11-137F-2F75F860A4D0}"/>
              </a:ext>
            </a:extLst>
          </p:cNvPr>
          <p:cNvSpPr txBox="1"/>
          <p:nvPr/>
        </p:nvSpPr>
        <p:spPr>
          <a:xfrm>
            <a:off x="10273948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520A140-6F85-9F05-8AD0-BD8FAE348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23F0FF-3B25-3886-E71F-D03D80E4602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ངས་ཁྱེད་རྣམས་ལ་བདེན་པར་ཟེར་རྒྱུར། འདི་རུ་ཡོད་པའི་མི་རྣམས་ཀྱི་ནང་ནས་འགའ་ཞིག་གིས་མིའི་རིགས་ཀྱི་བུ་རང་གི་རྒྱལ་སྲིད་དབང་སྒྱུར་བའི་ཕྱིར་འབྱོན་པ་མ་མཐོང་བའི་བར་དུ་ཅི་ནས་ཀྱང་འཆི་བ་མྱོང་བར་མི་འགྱུར་”ཞེས་གསུངས་སོ། 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CCBCF6-49E0-1110-F3A6-16F80B9F611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28Truly I tell you, some who are standing here will not taste death before they see the Son of Man coming in His kingdom.”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4"/>
    </mc:Choice>
    <mc:Fallback xmlns="">
      <p:transition spd="slow" advTm="9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73FC25-419E-1FF5-BCC1-E3EC0E6BE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15"/>
            <a:ext cx="12591738" cy="68641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8AE489-8090-5E47-2C6B-4624ADF9BDC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ཡེ་ཤུས་དགྲོང་བར་འགྱུར་བའི་སྐོར་ལུང་བསྟན་གནང་བ།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Carry your Cross - Matt 16:21-28</a:t>
            </a:r>
            <a:endParaRPr lang="en-IN" sz="6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BD7440-8A1E-0A9E-A1EC-FBF66B1BE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3"/>
    </mc:Choice>
    <mc:Fallback xmlns="">
      <p:transition spd="slow" advTm="4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F1E787-CC08-D0D0-43C8-1AD0C5BCA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382"/>
            <a:ext cx="12192000" cy="69463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6362E-A52F-6731-5346-374F8B048170}"/>
              </a:ext>
            </a:extLst>
          </p:cNvPr>
          <p:cNvSpPr txBox="1"/>
          <p:nvPr/>
        </p:nvSpPr>
        <p:spPr>
          <a:xfrm>
            <a:off x="5074276" y="0"/>
            <a:ext cx="6679842" cy="51140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ཡེ་ཤུས་དགྲོང་བར་འགྱུར་བའི་སྐོར་ལུང་བསྟན་གནང་བ།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5EAE0B0-A4E6-A14A-F97B-034170014788}"/>
              </a:ext>
            </a:extLst>
          </p:cNvPr>
          <p:cNvSpPr txBox="1"/>
          <p:nvPr/>
        </p:nvSpPr>
        <p:spPr>
          <a:xfrm>
            <a:off x="646430" y="60112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FB1471F-FC55-5097-8793-EF7F4F7D5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22ED86-0BE0-ACAE-0B04-2C218BB763F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དུས་དེ་ནས་བཟུང་ཡེ་ཤུས་རང་གི་ཉེ་གནས་རྣམས་ལ་ཁོང་ཡེ་རུ་ཤ་ལེམ་དུ་ཕེབས་ནས།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B1D712-51F6-D5FB-5897-DAE13AC9106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21From that time on Jesus  began to show His disciples that He must go to Jerusalem…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71"/>
    </mc:Choice>
    <mc:Fallback xmlns="">
      <p:transition spd="slow" advTm="12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D0D25C-4621-011F-EAAB-29B0A0774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1154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7029C1-4F94-B7B2-3FB8-86023778550F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AFAE2F-9D1E-6540-5823-68921E7CA7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0D6421-4A17-2BCB-0D6F-B0FDA0F3570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ཡ་ཧུ་དཱ་པའི་མི་རིགས་ཀྱི་རྒན་པོ་དང་བླ་ཆེན་རྣམས། ཆོས་ཁྲིམས་ལ་མཁས་པའི་མི་བཅས་ཀྱིས་ཁོང་ལ་སྡུག་པོ་མང་པོ་གཏོང་ཞིང༌། </a:t>
            </a:r>
            <a:endParaRPr lang="en-IN" sz="5400" dirty="0">
              <a:solidFill>
                <a:srgbClr val="121212"/>
              </a:solidFill>
              <a:latin typeface="Arial" panose="020B0604020202020204" pitchFamily="34" charset="0"/>
            </a:endParaRPr>
          </a:p>
          <a:p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ཁོང་གསོད་པར་འགྱུར་ལ། ཉི་མ་གསུམ་པར་འཆི་བ་ནས་ཡར་ལང་བར་འགྱུར་དགོས་པར་གསལ་བཤད་མཛད།</a:t>
            </a:r>
            <a:endParaRPr lang="en-IN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4290E7-77EE-FBAB-6585-21CF89712B6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and suffer many things at the hands of the elders, chief priests, and scribes, and that He must be killed and on the third day be raised to life.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92227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1"/>
    </mc:Choice>
    <mc:Fallback xmlns="">
      <p:transition spd="slow" advTm="12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60D5A1-F73E-E99E-0DD3-B4AEABFF0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1319"/>
            <a:ext cx="12192000" cy="71093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D73D97-FFDA-4E90-2524-D65A76A19F0E}"/>
              </a:ext>
            </a:extLst>
          </p:cNvPr>
          <p:cNvSpPr txBox="1"/>
          <p:nvPr/>
        </p:nvSpPr>
        <p:spPr>
          <a:xfrm>
            <a:off x="498883" y="33070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483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AFC592-7079-6636-E86E-E7A3D3D63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8CE06F-B125-B133-500B-6CC078982CA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པེ་ཏྲོས་ཁོང་ཟུར་དུ་ཁྲིད་ཅིང་ནན་པོས་ཁོང་ལ་“གཙོ་བོ་ལགས། དེ་འདྲ་རྩ་བ་ནས་མི་སྲིད། ཁྱེད་ལ་ནམ་ཡང་དེ་འདྲ་འབྱུང་མི་སྲིད་”ཅེས་ཟེར།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958EBB-E455-C99E-2605-D6EB01CB4CD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22Peter took Him aside and began to rebuke Him. “Far be it from You, Lord!” he said. “This shall never happen to You!”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2"/>
    </mc:Choice>
    <mc:Fallback xmlns="">
      <p:transition spd="slow" advTm="10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1008</Words>
  <Application>Microsoft Office PowerPoint</Application>
  <PresentationFormat>Widescreen</PresentationFormat>
  <Paragraphs>57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38-7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2025-05-02T06:29:31Z</dcterms:modified>
</cp:coreProperties>
</file>