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11850-E02B-40AD-B87A-CECBBB836A42}" v="2" dt="2025-05-19T09:22:42.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47" autoAdjust="0"/>
    <p:restoredTop sz="93969" autoAdjust="0"/>
  </p:normalViewPr>
  <p:slideViewPr>
    <p:cSldViewPr snapToGrid="0">
      <p:cViewPr varScale="1">
        <p:scale>
          <a:sx n="45" d="100"/>
          <a:sy n="45" d="100"/>
        </p:scale>
        <p:origin x="58" y="9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B43B17-FD8C-45A4-AB0C-F3D2A726611D}"/>
    <pc:docChg chg="modSld">
      <pc:chgData name="Leonie Smith" userId="fed1330f33f5650e" providerId="LiveId" clId="{44B43B17-FD8C-45A4-AB0C-F3D2A726611D}" dt="2022-12-19T05:59:09.455" v="73" actId="20577"/>
      <pc:docMkLst>
        <pc:docMk/>
      </pc:docMkLst>
      <pc:sldChg chg="addSp modSp mod">
        <pc:chgData name="Leonie Smith" userId="fed1330f33f5650e" providerId="LiveId" clId="{44B43B17-FD8C-45A4-AB0C-F3D2A726611D}" dt="2022-12-19T05:55:15.898" v="8" actId="14100"/>
        <pc:sldMkLst>
          <pc:docMk/>
          <pc:sldMk cId="3788111665" sldId="258"/>
        </pc:sldMkLst>
      </pc:sldChg>
      <pc:sldChg chg="addSp modSp">
        <pc:chgData name="Leonie Smith" userId="fed1330f33f5650e" providerId="LiveId" clId="{44B43B17-FD8C-45A4-AB0C-F3D2A726611D}" dt="2022-12-19T05:55:20.019" v="9"/>
        <pc:sldMkLst>
          <pc:docMk/>
          <pc:sldMk cId="4120481681" sldId="270"/>
        </pc:sldMkLst>
      </pc:sldChg>
      <pc:sldChg chg="addSp modSp mod">
        <pc:chgData name="Leonie Smith" userId="fed1330f33f5650e" providerId="LiveId" clId="{44B43B17-FD8C-45A4-AB0C-F3D2A726611D}" dt="2022-12-19T05:56:41.206" v="31" actId="20577"/>
        <pc:sldMkLst>
          <pc:docMk/>
          <pc:sldMk cId="939110669" sldId="271"/>
        </pc:sldMkLst>
      </pc:sldChg>
      <pc:sldChg chg="addSp modSp mod">
        <pc:chgData name="Leonie Smith" userId="fed1330f33f5650e" providerId="LiveId" clId="{44B43B17-FD8C-45A4-AB0C-F3D2A726611D}" dt="2022-12-19T05:56:57.096" v="36" actId="20577"/>
        <pc:sldMkLst>
          <pc:docMk/>
          <pc:sldMk cId="4024569785" sldId="272"/>
        </pc:sldMkLst>
      </pc:sldChg>
      <pc:sldChg chg="addSp modSp mod">
        <pc:chgData name="Leonie Smith" userId="fed1330f33f5650e" providerId="LiveId" clId="{44B43B17-FD8C-45A4-AB0C-F3D2A726611D}" dt="2022-12-19T05:57:06.690" v="38" actId="20577"/>
        <pc:sldMkLst>
          <pc:docMk/>
          <pc:sldMk cId="487179600" sldId="273"/>
        </pc:sldMkLst>
      </pc:sldChg>
      <pc:sldChg chg="addSp modSp mod">
        <pc:chgData name="Leonie Smith" userId="fed1330f33f5650e" providerId="LiveId" clId="{44B43B17-FD8C-45A4-AB0C-F3D2A726611D}" dt="2022-12-19T05:57:16.220" v="40" actId="20577"/>
        <pc:sldMkLst>
          <pc:docMk/>
          <pc:sldMk cId="2168401200" sldId="274"/>
        </pc:sldMkLst>
      </pc:sldChg>
      <pc:sldChg chg="addSp modSp mod">
        <pc:chgData name="Leonie Smith" userId="fed1330f33f5650e" providerId="LiveId" clId="{44B43B17-FD8C-45A4-AB0C-F3D2A726611D}" dt="2022-12-19T05:57:22.668" v="42" actId="20577"/>
        <pc:sldMkLst>
          <pc:docMk/>
          <pc:sldMk cId="2996969115" sldId="275"/>
        </pc:sldMkLst>
      </pc:sldChg>
      <pc:sldChg chg="addSp modSp mod">
        <pc:chgData name="Leonie Smith" userId="fed1330f33f5650e" providerId="LiveId" clId="{44B43B17-FD8C-45A4-AB0C-F3D2A726611D}" dt="2022-12-19T05:57:29.535" v="44" actId="20577"/>
        <pc:sldMkLst>
          <pc:docMk/>
          <pc:sldMk cId="2390376940" sldId="276"/>
        </pc:sldMkLst>
      </pc:sldChg>
      <pc:sldChg chg="addSp modSp mod">
        <pc:chgData name="Leonie Smith" userId="fed1330f33f5650e" providerId="LiveId" clId="{44B43B17-FD8C-45A4-AB0C-F3D2A726611D}" dt="2022-12-19T05:57:35.222" v="46" actId="20577"/>
        <pc:sldMkLst>
          <pc:docMk/>
          <pc:sldMk cId="4265919077" sldId="277"/>
        </pc:sldMkLst>
      </pc:sldChg>
      <pc:sldChg chg="addSp modSp mod">
        <pc:chgData name="Leonie Smith" userId="fed1330f33f5650e" providerId="LiveId" clId="{44B43B17-FD8C-45A4-AB0C-F3D2A726611D}" dt="2022-12-19T05:58:05.828" v="55" actId="20577"/>
        <pc:sldMkLst>
          <pc:docMk/>
          <pc:sldMk cId="210266664" sldId="278"/>
        </pc:sldMkLst>
      </pc:sldChg>
      <pc:sldChg chg="addSp modSp mod">
        <pc:chgData name="Leonie Smith" userId="fed1330f33f5650e" providerId="LiveId" clId="{44B43B17-FD8C-45A4-AB0C-F3D2A726611D}" dt="2022-12-19T05:58:14.225" v="57" actId="20577"/>
        <pc:sldMkLst>
          <pc:docMk/>
          <pc:sldMk cId="888433145" sldId="279"/>
        </pc:sldMkLst>
      </pc:sldChg>
      <pc:sldChg chg="addSp modSp mod">
        <pc:chgData name="Leonie Smith" userId="fed1330f33f5650e" providerId="LiveId" clId="{44B43B17-FD8C-45A4-AB0C-F3D2A726611D}" dt="2022-12-19T05:58:23.348" v="62" actId="20577"/>
        <pc:sldMkLst>
          <pc:docMk/>
          <pc:sldMk cId="791300187" sldId="280"/>
        </pc:sldMkLst>
      </pc:sldChg>
      <pc:sldChg chg="addSp modSp mod">
        <pc:chgData name="Leonie Smith" userId="fed1330f33f5650e" providerId="LiveId" clId="{44B43B17-FD8C-45A4-AB0C-F3D2A726611D}" dt="2022-12-19T05:58:31.353" v="64" actId="20577"/>
        <pc:sldMkLst>
          <pc:docMk/>
          <pc:sldMk cId="1126511635" sldId="282"/>
        </pc:sldMkLst>
      </pc:sldChg>
      <pc:sldChg chg="addSp modSp mod">
        <pc:chgData name="Leonie Smith" userId="fed1330f33f5650e" providerId="LiveId" clId="{44B43B17-FD8C-45A4-AB0C-F3D2A726611D}" dt="2022-12-19T05:58:54.107" v="69" actId="1076"/>
        <pc:sldMkLst>
          <pc:docMk/>
          <pc:sldMk cId="3922583308" sldId="284"/>
        </pc:sldMkLst>
      </pc:sldChg>
      <pc:sldChg chg="addSp modSp mod">
        <pc:chgData name="Leonie Smith" userId="fed1330f33f5650e" providerId="LiveId" clId="{44B43B17-FD8C-45A4-AB0C-F3D2A726611D}" dt="2022-12-19T05:59:02.670" v="71" actId="20577"/>
        <pc:sldMkLst>
          <pc:docMk/>
          <pc:sldMk cId="1850742486" sldId="286"/>
        </pc:sldMkLst>
      </pc:sldChg>
      <pc:sldChg chg="addSp modSp mod">
        <pc:chgData name="Leonie Smith" userId="fed1330f33f5650e" providerId="LiveId" clId="{44B43B17-FD8C-45A4-AB0C-F3D2A726611D}" dt="2022-12-19T05:59:09.455" v="73" actId="20577"/>
        <pc:sldMkLst>
          <pc:docMk/>
          <pc:sldMk cId="1828872212" sldId="288"/>
        </pc:sldMkLst>
      </pc:sldChg>
      <pc:sldChg chg="addSp modSp mod">
        <pc:chgData name="Leonie Smith" userId="fed1330f33f5650e" providerId="LiveId" clId="{44B43B17-FD8C-45A4-AB0C-F3D2A726611D}" dt="2022-12-19T05:57:49.502" v="49" actId="20577"/>
        <pc:sldMkLst>
          <pc:docMk/>
          <pc:sldMk cId="3071597153" sldId="297"/>
        </pc:sldMkLst>
      </pc:sldChg>
      <pc:sldChg chg="addSp modSp mod">
        <pc:chgData name="Leonie Smith" userId="fed1330f33f5650e" providerId="LiveId" clId="{44B43B17-FD8C-45A4-AB0C-F3D2A726611D}" dt="2022-12-19T05:58:39.525" v="66" actId="20577"/>
        <pc:sldMkLst>
          <pc:docMk/>
          <pc:sldMk cId="1285856019" sldId="299"/>
        </pc:sldMkLst>
      </pc:sldChg>
    </pc:docChg>
  </pc:docChgLst>
  <pc:docChgLst>
    <pc:chgData name="Alfred Smith" userId="3c60a3631c0db8ad" providerId="LiveId" clId="{674C895C-2F57-40CB-BB0E-3C8DB8EBE654}"/>
    <pc:docChg chg="custSel modSld">
      <pc:chgData name="Alfred Smith" userId="3c60a3631c0db8ad" providerId="LiveId" clId="{674C895C-2F57-40CB-BB0E-3C8DB8EBE654}" dt="2025-05-02T06:49:17.911" v="1" actId="27636"/>
      <pc:docMkLst>
        <pc:docMk/>
      </pc:docMkLst>
      <pc:sldChg chg="modSp mod">
        <pc:chgData name="Alfred Smith" userId="3c60a3631c0db8ad" providerId="LiveId" clId="{674C895C-2F57-40CB-BB0E-3C8DB8EBE654}" dt="2025-05-02T06:49:17.911" v="1" actId="27636"/>
        <pc:sldMkLst>
          <pc:docMk/>
          <pc:sldMk cId="1499918570" sldId="257"/>
        </pc:sldMkLst>
        <pc:spChg chg="mod">
          <ac:chgData name="Alfred Smith" userId="3c60a3631c0db8ad" providerId="LiveId" clId="{674C895C-2F57-40CB-BB0E-3C8DB8EBE654}" dt="2025-05-02T06:49:17.911" v="1" actId="27636"/>
          <ac:spMkLst>
            <pc:docMk/>
            <pc:sldMk cId="1499918570" sldId="257"/>
            <ac:spMk id="7" creationId="{0AE717AB-0413-9181-70B8-450FD4CC79A8}"/>
          </ac:spMkLst>
        </pc:spChg>
      </pc:sldChg>
    </pc:docChg>
  </pc:docChgLst>
  <pc:docChgLst>
    <pc:chgData name="Alfred Smith" userId="3c60a3631c0db8ad" providerId="LiveId" clId="{0E5B916C-79CD-492C-B637-E79669C07D2F}"/>
    <pc:docChg chg="custSel modSld">
      <pc:chgData name="Alfred Smith" userId="3c60a3631c0db8ad" providerId="LiveId" clId="{0E5B916C-79CD-492C-B637-E79669C07D2F}" dt="2025-04-16T14:03:19.785" v="37"/>
      <pc:docMkLst>
        <pc:docMk/>
      </pc:docMkLst>
      <pc:sldChg chg="addSp delSp modSp mod">
        <pc:chgData name="Alfred Smith" userId="3c60a3631c0db8ad" providerId="LiveId" clId="{0E5B916C-79CD-492C-B637-E79669C07D2F}" dt="2025-04-16T14:00:13.531" v="4"/>
        <pc:sldMkLst>
          <pc:docMk/>
          <pc:sldMk cId="1499918570" sldId="257"/>
        </pc:sldMkLst>
        <pc:spChg chg="add mod">
          <ac:chgData name="Alfred Smith" userId="3c60a3631c0db8ad" providerId="LiveId" clId="{0E5B916C-79CD-492C-B637-E79669C07D2F}" dt="2025-04-16T14:00:13.531" v="4"/>
          <ac:spMkLst>
            <pc:docMk/>
            <pc:sldMk cId="1499918570" sldId="257"/>
            <ac:spMk id="7" creationId="{0AE717AB-0413-9181-70B8-450FD4CC79A8}"/>
          </ac:spMkLst>
        </pc:spChg>
      </pc:sldChg>
      <pc:sldChg chg="addSp delSp modSp mod">
        <pc:chgData name="Alfred Smith" userId="3c60a3631c0db8ad" providerId="LiveId" clId="{0E5B916C-79CD-492C-B637-E79669C07D2F}" dt="2025-04-16T14:00:49.789" v="7"/>
        <pc:sldMkLst>
          <pc:docMk/>
          <pc:sldMk cId="2346136586" sldId="260"/>
        </pc:sldMkLst>
        <pc:spChg chg="add mod">
          <ac:chgData name="Alfred Smith" userId="3c60a3631c0db8ad" providerId="LiveId" clId="{0E5B916C-79CD-492C-B637-E79669C07D2F}" dt="2025-04-16T14:00:49.789" v="7"/>
          <ac:spMkLst>
            <pc:docMk/>
            <pc:sldMk cId="2346136586" sldId="260"/>
            <ac:spMk id="2" creationId="{5632D53D-BFBB-D40B-EE93-080C66712B8A}"/>
          </ac:spMkLst>
        </pc:spChg>
        <pc:spChg chg="add mod">
          <ac:chgData name="Alfred Smith" userId="3c60a3631c0db8ad" providerId="LiveId" clId="{0E5B916C-79CD-492C-B637-E79669C07D2F}" dt="2025-04-16T14:00:49.789" v="7"/>
          <ac:spMkLst>
            <pc:docMk/>
            <pc:sldMk cId="2346136586" sldId="260"/>
            <ac:spMk id="5" creationId="{4DAFE589-D73D-1057-B3BF-3F99621F3559}"/>
          </ac:spMkLst>
        </pc:spChg>
      </pc:sldChg>
      <pc:sldChg chg="addSp delSp modSp mod">
        <pc:chgData name="Alfred Smith" userId="3c60a3631c0db8ad" providerId="LiveId" clId="{0E5B916C-79CD-492C-B637-E79669C07D2F}" dt="2025-04-16T14:00:59.042" v="9"/>
        <pc:sldMkLst>
          <pc:docMk/>
          <pc:sldMk cId="4037329247" sldId="261"/>
        </pc:sldMkLst>
        <pc:spChg chg="add mod">
          <ac:chgData name="Alfred Smith" userId="3c60a3631c0db8ad" providerId="LiveId" clId="{0E5B916C-79CD-492C-B637-E79669C07D2F}" dt="2025-04-16T14:00:59.042" v="9"/>
          <ac:spMkLst>
            <pc:docMk/>
            <pc:sldMk cId="4037329247" sldId="261"/>
            <ac:spMk id="5" creationId="{B1075FB9-8581-1B25-8957-0C7EFB80D65D}"/>
          </ac:spMkLst>
        </pc:spChg>
      </pc:sldChg>
      <pc:sldChg chg="addSp delSp modSp mod">
        <pc:chgData name="Alfred Smith" userId="3c60a3631c0db8ad" providerId="LiveId" clId="{0E5B916C-79CD-492C-B637-E79669C07D2F}" dt="2025-04-16T14:01:08.653" v="11"/>
        <pc:sldMkLst>
          <pc:docMk/>
          <pc:sldMk cId="1909638311" sldId="262"/>
        </pc:sldMkLst>
        <pc:spChg chg="add mod">
          <ac:chgData name="Alfred Smith" userId="3c60a3631c0db8ad" providerId="LiveId" clId="{0E5B916C-79CD-492C-B637-E79669C07D2F}" dt="2025-04-16T14:01:08.653" v="11"/>
          <ac:spMkLst>
            <pc:docMk/>
            <pc:sldMk cId="1909638311" sldId="262"/>
            <ac:spMk id="2" creationId="{EC4DD6D4-23BA-7670-4919-28F10C8FBAB8}"/>
          </ac:spMkLst>
        </pc:spChg>
        <pc:spChg chg="add mod">
          <ac:chgData name="Alfred Smith" userId="3c60a3631c0db8ad" providerId="LiveId" clId="{0E5B916C-79CD-492C-B637-E79669C07D2F}" dt="2025-04-16T14:01:08.653" v="11"/>
          <ac:spMkLst>
            <pc:docMk/>
            <pc:sldMk cId="1909638311" sldId="262"/>
            <ac:spMk id="5" creationId="{DBF7FB25-F607-5FDA-85AC-E88CA26E4476}"/>
          </ac:spMkLst>
        </pc:spChg>
      </pc:sldChg>
      <pc:sldChg chg="addSp delSp modSp mod">
        <pc:chgData name="Alfred Smith" userId="3c60a3631c0db8ad" providerId="LiveId" clId="{0E5B916C-79CD-492C-B637-E79669C07D2F}" dt="2025-04-16T14:01:20.245" v="13"/>
        <pc:sldMkLst>
          <pc:docMk/>
          <pc:sldMk cId="641208035" sldId="263"/>
        </pc:sldMkLst>
        <pc:spChg chg="add mod">
          <ac:chgData name="Alfred Smith" userId="3c60a3631c0db8ad" providerId="LiveId" clId="{0E5B916C-79CD-492C-B637-E79669C07D2F}" dt="2025-04-16T14:01:20.245" v="13"/>
          <ac:spMkLst>
            <pc:docMk/>
            <pc:sldMk cId="641208035" sldId="263"/>
            <ac:spMk id="2" creationId="{D102F9F3-617E-E171-C479-314D31DEB1DB}"/>
          </ac:spMkLst>
        </pc:spChg>
        <pc:spChg chg="add mod">
          <ac:chgData name="Alfred Smith" userId="3c60a3631c0db8ad" providerId="LiveId" clId="{0E5B916C-79CD-492C-B637-E79669C07D2F}" dt="2025-04-16T14:01:20.245" v="13"/>
          <ac:spMkLst>
            <pc:docMk/>
            <pc:sldMk cId="641208035" sldId="263"/>
            <ac:spMk id="5" creationId="{5D749633-B659-54E1-8E94-B5D49F8236E9}"/>
          </ac:spMkLst>
        </pc:spChg>
      </pc:sldChg>
      <pc:sldChg chg="addSp delSp modSp mod">
        <pc:chgData name="Alfred Smith" userId="3c60a3631c0db8ad" providerId="LiveId" clId="{0E5B916C-79CD-492C-B637-E79669C07D2F}" dt="2025-04-16T14:01:28.159" v="15"/>
        <pc:sldMkLst>
          <pc:docMk/>
          <pc:sldMk cId="4044745628" sldId="264"/>
        </pc:sldMkLst>
        <pc:spChg chg="add mod">
          <ac:chgData name="Alfred Smith" userId="3c60a3631c0db8ad" providerId="LiveId" clId="{0E5B916C-79CD-492C-B637-E79669C07D2F}" dt="2025-04-16T14:01:28.159" v="15"/>
          <ac:spMkLst>
            <pc:docMk/>
            <pc:sldMk cId="4044745628" sldId="264"/>
            <ac:spMk id="2" creationId="{C2281962-D032-7711-424A-91F0FBC8CB33}"/>
          </ac:spMkLst>
        </pc:spChg>
        <pc:spChg chg="add mod">
          <ac:chgData name="Alfred Smith" userId="3c60a3631c0db8ad" providerId="LiveId" clId="{0E5B916C-79CD-492C-B637-E79669C07D2F}" dt="2025-04-16T14:01:28.159" v="15"/>
          <ac:spMkLst>
            <pc:docMk/>
            <pc:sldMk cId="4044745628" sldId="264"/>
            <ac:spMk id="5" creationId="{8072739C-B40B-ACAB-09F5-521F85B60260}"/>
          </ac:spMkLst>
        </pc:spChg>
      </pc:sldChg>
      <pc:sldChg chg="addSp delSp modSp mod">
        <pc:chgData name="Alfred Smith" userId="3c60a3631c0db8ad" providerId="LiveId" clId="{0E5B916C-79CD-492C-B637-E79669C07D2F}" dt="2025-04-16T14:01:37.165" v="17"/>
        <pc:sldMkLst>
          <pc:docMk/>
          <pc:sldMk cId="978260341" sldId="265"/>
        </pc:sldMkLst>
        <pc:spChg chg="add mod">
          <ac:chgData name="Alfred Smith" userId="3c60a3631c0db8ad" providerId="LiveId" clId="{0E5B916C-79CD-492C-B637-E79669C07D2F}" dt="2025-04-16T14:01:37.165" v="17"/>
          <ac:spMkLst>
            <pc:docMk/>
            <pc:sldMk cId="978260341" sldId="265"/>
            <ac:spMk id="2" creationId="{04D5A76D-CAD7-245A-2184-38D0F062947A}"/>
          </ac:spMkLst>
        </pc:spChg>
        <pc:spChg chg="add mod">
          <ac:chgData name="Alfred Smith" userId="3c60a3631c0db8ad" providerId="LiveId" clId="{0E5B916C-79CD-492C-B637-E79669C07D2F}" dt="2025-04-16T14:01:37.165" v="17"/>
          <ac:spMkLst>
            <pc:docMk/>
            <pc:sldMk cId="978260341" sldId="265"/>
            <ac:spMk id="5" creationId="{811D2453-511D-2C18-FBD2-BEC348535B9C}"/>
          </ac:spMkLst>
        </pc:spChg>
      </pc:sldChg>
      <pc:sldChg chg="addSp delSp modSp mod">
        <pc:chgData name="Alfred Smith" userId="3c60a3631c0db8ad" providerId="LiveId" clId="{0E5B916C-79CD-492C-B637-E79669C07D2F}" dt="2025-04-16T14:02:01.355" v="21"/>
        <pc:sldMkLst>
          <pc:docMk/>
          <pc:sldMk cId="3575870363" sldId="266"/>
        </pc:sldMkLst>
        <pc:spChg chg="add mod">
          <ac:chgData name="Alfred Smith" userId="3c60a3631c0db8ad" providerId="LiveId" clId="{0E5B916C-79CD-492C-B637-E79669C07D2F}" dt="2025-04-16T14:02:01.355" v="21"/>
          <ac:spMkLst>
            <pc:docMk/>
            <pc:sldMk cId="3575870363" sldId="266"/>
            <ac:spMk id="2" creationId="{6BF2B6E3-BF7B-6E19-F58A-CDBB7198BDA6}"/>
          </ac:spMkLst>
        </pc:spChg>
        <pc:spChg chg="add mod">
          <ac:chgData name="Alfred Smith" userId="3c60a3631c0db8ad" providerId="LiveId" clId="{0E5B916C-79CD-492C-B637-E79669C07D2F}" dt="2025-04-16T14:02:01.355" v="21"/>
          <ac:spMkLst>
            <pc:docMk/>
            <pc:sldMk cId="3575870363" sldId="266"/>
            <ac:spMk id="5" creationId="{0AD34CD4-94EF-777B-7066-CBB47CC3D4D0}"/>
          </ac:spMkLst>
        </pc:spChg>
      </pc:sldChg>
      <pc:sldChg chg="addSp delSp modSp mod">
        <pc:chgData name="Alfred Smith" userId="3c60a3631c0db8ad" providerId="LiveId" clId="{0E5B916C-79CD-492C-B637-E79669C07D2F}" dt="2025-04-16T14:02:14.503" v="23"/>
        <pc:sldMkLst>
          <pc:docMk/>
          <pc:sldMk cId="4017137865" sldId="267"/>
        </pc:sldMkLst>
        <pc:spChg chg="add mod">
          <ac:chgData name="Alfred Smith" userId="3c60a3631c0db8ad" providerId="LiveId" clId="{0E5B916C-79CD-492C-B637-E79669C07D2F}" dt="2025-04-16T14:02:14.503" v="23"/>
          <ac:spMkLst>
            <pc:docMk/>
            <pc:sldMk cId="4017137865" sldId="267"/>
            <ac:spMk id="2" creationId="{A88D156D-6100-9BB1-AC37-7BB931583A16}"/>
          </ac:spMkLst>
        </pc:spChg>
        <pc:spChg chg="add mod">
          <ac:chgData name="Alfred Smith" userId="3c60a3631c0db8ad" providerId="LiveId" clId="{0E5B916C-79CD-492C-B637-E79669C07D2F}" dt="2025-04-16T14:02:14.503" v="23"/>
          <ac:spMkLst>
            <pc:docMk/>
            <pc:sldMk cId="4017137865" sldId="267"/>
            <ac:spMk id="5" creationId="{E5527B33-271F-D2AD-2495-FDD890F53F3D}"/>
          </ac:spMkLst>
        </pc:spChg>
      </pc:sldChg>
      <pc:sldChg chg="addSp delSp modSp mod">
        <pc:chgData name="Alfred Smith" userId="3c60a3631c0db8ad" providerId="LiveId" clId="{0E5B916C-79CD-492C-B637-E79669C07D2F}" dt="2025-04-16T14:02:23.981" v="25"/>
        <pc:sldMkLst>
          <pc:docMk/>
          <pc:sldMk cId="3137811553" sldId="268"/>
        </pc:sldMkLst>
        <pc:spChg chg="add mod">
          <ac:chgData name="Alfred Smith" userId="3c60a3631c0db8ad" providerId="LiveId" clId="{0E5B916C-79CD-492C-B637-E79669C07D2F}" dt="2025-04-16T14:02:23.981" v="25"/>
          <ac:spMkLst>
            <pc:docMk/>
            <pc:sldMk cId="3137811553" sldId="268"/>
            <ac:spMk id="2" creationId="{8189CA98-EF4D-D8A5-18F4-7BF004F5B2F1}"/>
          </ac:spMkLst>
        </pc:spChg>
        <pc:spChg chg="add mod">
          <ac:chgData name="Alfred Smith" userId="3c60a3631c0db8ad" providerId="LiveId" clId="{0E5B916C-79CD-492C-B637-E79669C07D2F}" dt="2025-04-16T14:02:23.981" v="25"/>
          <ac:spMkLst>
            <pc:docMk/>
            <pc:sldMk cId="3137811553" sldId="268"/>
            <ac:spMk id="5" creationId="{B9F151E6-A881-3969-985D-EB6B975BBD62}"/>
          </ac:spMkLst>
        </pc:spChg>
      </pc:sldChg>
      <pc:sldChg chg="addSp delSp modSp mod">
        <pc:chgData name="Alfred Smith" userId="3c60a3631c0db8ad" providerId="LiveId" clId="{0E5B916C-79CD-492C-B637-E79669C07D2F}" dt="2025-04-16T14:02:31.952" v="27"/>
        <pc:sldMkLst>
          <pc:docMk/>
          <pc:sldMk cId="100491716" sldId="269"/>
        </pc:sldMkLst>
        <pc:spChg chg="add mod">
          <ac:chgData name="Alfred Smith" userId="3c60a3631c0db8ad" providerId="LiveId" clId="{0E5B916C-79CD-492C-B637-E79669C07D2F}" dt="2025-04-16T14:02:31.952" v="27"/>
          <ac:spMkLst>
            <pc:docMk/>
            <pc:sldMk cId="100491716" sldId="269"/>
            <ac:spMk id="2" creationId="{A605F151-6D4F-F14D-2FF0-55D301073C0E}"/>
          </ac:spMkLst>
        </pc:spChg>
        <pc:spChg chg="add mod">
          <ac:chgData name="Alfred Smith" userId="3c60a3631c0db8ad" providerId="LiveId" clId="{0E5B916C-79CD-492C-B637-E79669C07D2F}" dt="2025-04-16T14:02:31.952" v="27"/>
          <ac:spMkLst>
            <pc:docMk/>
            <pc:sldMk cId="100491716" sldId="269"/>
            <ac:spMk id="5" creationId="{E046C3B6-DA93-DD54-FC98-EC2F7C7E0EEC}"/>
          </ac:spMkLst>
        </pc:spChg>
      </pc:sldChg>
      <pc:sldChg chg="addSp modSp">
        <pc:chgData name="Alfred Smith" userId="3c60a3631c0db8ad" providerId="LiveId" clId="{0E5B916C-79CD-492C-B637-E79669C07D2F}" dt="2025-04-16T14:00:38.913" v="5"/>
        <pc:sldMkLst>
          <pc:docMk/>
          <pc:sldMk cId="4120481681" sldId="270"/>
        </pc:sldMkLst>
        <pc:spChg chg="add mod">
          <ac:chgData name="Alfred Smith" userId="3c60a3631c0db8ad" providerId="LiveId" clId="{0E5B916C-79CD-492C-B637-E79669C07D2F}" dt="2025-04-16T14:00:38.913" v="5"/>
          <ac:spMkLst>
            <pc:docMk/>
            <pc:sldMk cId="4120481681" sldId="270"/>
            <ac:spMk id="4" creationId="{0ED7194E-C60A-96FF-48E0-7F1C71D1D2E6}"/>
          </ac:spMkLst>
        </pc:spChg>
      </pc:sldChg>
      <pc:sldChg chg="addSp delSp modSp mod">
        <pc:chgData name="Alfred Smith" userId="3c60a3631c0db8ad" providerId="LiveId" clId="{0E5B916C-79CD-492C-B637-E79669C07D2F}" dt="2025-04-16T14:02:39.790" v="29"/>
        <pc:sldMkLst>
          <pc:docMk/>
          <pc:sldMk cId="1922139011" sldId="281"/>
        </pc:sldMkLst>
        <pc:spChg chg="add mod">
          <ac:chgData name="Alfred Smith" userId="3c60a3631c0db8ad" providerId="LiveId" clId="{0E5B916C-79CD-492C-B637-E79669C07D2F}" dt="2025-04-16T14:02:39.790" v="29"/>
          <ac:spMkLst>
            <pc:docMk/>
            <pc:sldMk cId="1922139011" sldId="281"/>
            <ac:spMk id="2" creationId="{49673ED8-3D51-4214-86AF-B01373F5C736}"/>
          </ac:spMkLst>
        </pc:spChg>
        <pc:spChg chg="add mod">
          <ac:chgData name="Alfred Smith" userId="3c60a3631c0db8ad" providerId="LiveId" clId="{0E5B916C-79CD-492C-B637-E79669C07D2F}" dt="2025-04-16T14:02:39.790" v="29"/>
          <ac:spMkLst>
            <pc:docMk/>
            <pc:sldMk cId="1922139011" sldId="281"/>
            <ac:spMk id="5" creationId="{4C29DC10-5561-A0F4-9009-DA2AB54802A8}"/>
          </ac:spMkLst>
        </pc:spChg>
      </pc:sldChg>
      <pc:sldChg chg="addSp delSp modSp mod">
        <pc:chgData name="Alfred Smith" userId="3c60a3631c0db8ad" providerId="LiveId" clId="{0E5B916C-79CD-492C-B637-E79669C07D2F}" dt="2025-04-16T14:03:01.730" v="33"/>
        <pc:sldMkLst>
          <pc:docMk/>
          <pc:sldMk cId="3166251957" sldId="283"/>
        </pc:sldMkLst>
        <pc:spChg chg="add mod">
          <ac:chgData name="Alfred Smith" userId="3c60a3631c0db8ad" providerId="LiveId" clId="{0E5B916C-79CD-492C-B637-E79669C07D2F}" dt="2025-04-16T14:03:01.730" v="33"/>
          <ac:spMkLst>
            <pc:docMk/>
            <pc:sldMk cId="3166251957" sldId="283"/>
            <ac:spMk id="2" creationId="{59C5455B-71A2-F814-A40F-3D537CAD644B}"/>
          </ac:spMkLst>
        </pc:spChg>
        <pc:spChg chg="add mod">
          <ac:chgData name="Alfred Smith" userId="3c60a3631c0db8ad" providerId="LiveId" clId="{0E5B916C-79CD-492C-B637-E79669C07D2F}" dt="2025-04-16T14:03:01.730" v="33"/>
          <ac:spMkLst>
            <pc:docMk/>
            <pc:sldMk cId="3166251957" sldId="283"/>
            <ac:spMk id="5" creationId="{66124664-A1F9-3DA0-B7F7-DBC9F9CD5A12}"/>
          </ac:spMkLst>
        </pc:spChg>
      </pc:sldChg>
      <pc:sldChg chg="addSp delSp modSp mod">
        <pc:chgData name="Alfred Smith" userId="3c60a3631c0db8ad" providerId="LiveId" clId="{0E5B916C-79CD-492C-B637-E79669C07D2F}" dt="2025-04-16T14:03:09.941" v="35"/>
        <pc:sldMkLst>
          <pc:docMk/>
          <pc:sldMk cId="1522780631" sldId="285"/>
        </pc:sldMkLst>
        <pc:spChg chg="add mod">
          <ac:chgData name="Alfred Smith" userId="3c60a3631c0db8ad" providerId="LiveId" clId="{0E5B916C-79CD-492C-B637-E79669C07D2F}" dt="2025-04-16T14:03:09.941" v="35"/>
          <ac:spMkLst>
            <pc:docMk/>
            <pc:sldMk cId="1522780631" sldId="285"/>
            <ac:spMk id="2" creationId="{084D2F1E-F257-A47D-5390-BA440B4C96B5}"/>
          </ac:spMkLst>
        </pc:spChg>
        <pc:spChg chg="add mod">
          <ac:chgData name="Alfred Smith" userId="3c60a3631c0db8ad" providerId="LiveId" clId="{0E5B916C-79CD-492C-B637-E79669C07D2F}" dt="2025-04-16T14:03:09.941" v="35"/>
          <ac:spMkLst>
            <pc:docMk/>
            <pc:sldMk cId="1522780631" sldId="285"/>
            <ac:spMk id="5" creationId="{B35F7887-4945-812F-29B4-6AD68A42551F}"/>
          </ac:spMkLst>
        </pc:spChg>
      </pc:sldChg>
      <pc:sldChg chg="addSp delSp modSp mod">
        <pc:chgData name="Alfred Smith" userId="3c60a3631c0db8ad" providerId="LiveId" clId="{0E5B916C-79CD-492C-B637-E79669C07D2F}" dt="2025-04-16T14:03:19.785" v="37"/>
        <pc:sldMkLst>
          <pc:docMk/>
          <pc:sldMk cId="2332778949" sldId="287"/>
        </pc:sldMkLst>
        <pc:spChg chg="add mod">
          <ac:chgData name="Alfred Smith" userId="3c60a3631c0db8ad" providerId="LiveId" clId="{0E5B916C-79CD-492C-B637-E79669C07D2F}" dt="2025-04-16T14:03:19.785" v="37"/>
          <ac:spMkLst>
            <pc:docMk/>
            <pc:sldMk cId="2332778949" sldId="287"/>
            <ac:spMk id="2" creationId="{479CF9C3-374C-6694-6BE6-0023E1CD2AE9}"/>
          </ac:spMkLst>
        </pc:spChg>
        <pc:spChg chg="add mod">
          <ac:chgData name="Alfred Smith" userId="3c60a3631c0db8ad" providerId="LiveId" clId="{0E5B916C-79CD-492C-B637-E79669C07D2F}" dt="2025-04-16T14:03:19.785" v="37"/>
          <ac:spMkLst>
            <pc:docMk/>
            <pc:sldMk cId="2332778949" sldId="287"/>
            <ac:spMk id="5" creationId="{61D9A946-87F4-11C4-FC0E-6BE0119F3BCC}"/>
          </ac:spMkLst>
        </pc:spChg>
      </pc:sldChg>
      <pc:sldChg chg="addSp delSp modSp mod">
        <pc:chgData name="Alfred Smith" userId="3c60a3631c0db8ad" providerId="LiveId" clId="{0E5B916C-79CD-492C-B637-E79669C07D2F}" dt="2025-04-16T14:01:49.165" v="19"/>
        <pc:sldMkLst>
          <pc:docMk/>
          <pc:sldMk cId="82341889" sldId="296"/>
        </pc:sldMkLst>
        <pc:spChg chg="add mod">
          <ac:chgData name="Alfred Smith" userId="3c60a3631c0db8ad" providerId="LiveId" clId="{0E5B916C-79CD-492C-B637-E79669C07D2F}" dt="2025-04-16T14:01:49.165" v="19"/>
          <ac:spMkLst>
            <pc:docMk/>
            <pc:sldMk cId="82341889" sldId="296"/>
            <ac:spMk id="2" creationId="{E57A1578-C095-ADDB-FD45-9C5B6A172190}"/>
          </ac:spMkLst>
        </pc:spChg>
        <pc:spChg chg="add mod">
          <ac:chgData name="Alfred Smith" userId="3c60a3631c0db8ad" providerId="LiveId" clId="{0E5B916C-79CD-492C-B637-E79669C07D2F}" dt="2025-04-16T14:01:49.165" v="19"/>
          <ac:spMkLst>
            <pc:docMk/>
            <pc:sldMk cId="82341889" sldId="296"/>
            <ac:spMk id="5" creationId="{E8214DBB-708F-0BF8-1BA6-3E87C4A83FB7}"/>
          </ac:spMkLst>
        </pc:spChg>
      </pc:sldChg>
      <pc:sldChg chg="addSp delSp modSp mod">
        <pc:chgData name="Alfred Smith" userId="3c60a3631c0db8ad" providerId="LiveId" clId="{0E5B916C-79CD-492C-B637-E79669C07D2F}" dt="2025-04-16T14:02:48.986" v="31"/>
        <pc:sldMkLst>
          <pc:docMk/>
          <pc:sldMk cId="572733022" sldId="298"/>
        </pc:sldMkLst>
        <pc:spChg chg="add mod">
          <ac:chgData name="Alfred Smith" userId="3c60a3631c0db8ad" providerId="LiveId" clId="{0E5B916C-79CD-492C-B637-E79669C07D2F}" dt="2025-04-16T14:02:48.986" v="31"/>
          <ac:spMkLst>
            <pc:docMk/>
            <pc:sldMk cId="572733022" sldId="298"/>
            <ac:spMk id="2" creationId="{C1F8871F-B12C-DD26-1B17-DE64B52F5A93}"/>
          </ac:spMkLst>
        </pc:spChg>
        <pc:spChg chg="add mod">
          <ac:chgData name="Alfred Smith" userId="3c60a3631c0db8ad" providerId="LiveId" clId="{0E5B916C-79CD-492C-B637-E79669C07D2F}" dt="2025-04-16T14:02:48.986" v="31"/>
          <ac:spMkLst>
            <pc:docMk/>
            <pc:sldMk cId="572733022" sldId="298"/>
            <ac:spMk id="5" creationId="{CE8EA16F-41E4-D71B-D450-42D7C4496240}"/>
          </ac:spMkLst>
        </pc:spChg>
      </pc:sldChg>
    </pc:docChg>
  </pc:docChgLst>
  <pc:docChgLst>
    <pc:chgData name="Alfred Smith" userId="3c60a3631c0db8ad" providerId="LiveId" clId="{B2D994CB-CD93-4943-BCB2-160031148FED}"/>
    <pc:docChg chg="undo custSel modSld">
      <pc:chgData name="Alfred Smith" userId="3c60a3631c0db8ad" providerId="LiveId" clId="{B2D994CB-CD93-4943-BCB2-160031148FED}" dt="2023-01-16T06:46:27.829" v="21"/>
      <pc:docMkLst>
        <pc:docMk/>
      </pc:docMkLst>
      <pc:sldChg chg="modSp mod">
        <pc:chgData name="Alfred Smith" userId="3c60a3631c0db8ad" providerId="LiveId" clId="{B2D994CB-CD93-4943-BCB2-160031148FED}" dt="2023-01-16T06:36:49.266" v="0"/>
        <pc:sldMkLst>
          <pc:docMk/>
          <pc:sldMk cId="1499918570" sldId="257"/>
        </pc:sldMkLst>
      </pc:sldChg>
      <pc:sldChg chg="modSp mod">
        <pc:chgData name="Alfred Smith" userId="3c60a3631c0db8ad" providerId="LiveId" clId="{B2D994CB-CD93-4943-BCB2-160031148FED}" dt="2023-01-16T06:38:51.358" v="1"/>
        <pc:sldMkLst>
          <pc:docMk/>
          <pc:sldMk cId="2346136586" sldId="260"/>
        </pc:sldMkLst>
      </pc:sldChg>
      <pc:sldChg chg="modSp mod">
        <pc:chgData name="Alfred Smith" userId="3c60a3631c0db8ad" providerId="LiveId" clId="{B2D994CB-CD93-4943-BCB2-160031148FED}" dt="2023-01-16T06:39:05.765" v="2"/>
        <pc:sldMkLst>
          <pc:docMk/>
          <pc:sldMk cId="4037329247" sldId="261"/>
        </pc:sldMkLst>
      </pc:sldChg>
      <pc:sldChg chg="modSp mod">
        <pc:chgData name="Alfred Smith" userId="3c60a3631c0db8ad" providerId="LiveId" clId="{B2D994CB-CD93-4943-BCB2-160031148FED}" dt="2023-01-16T06:39:28.907" v="5"/>
        <pc:sldMkLst>
          <pc:docMk/>
          <pc:sldMk cId="1909638311" sldId="262"/>
        </pc:sldMkLst>
      </pc:sldChg>
      <pc:sldChg chg="modSp mod">
        <pc:chgData name="Alfred Smith" userId="3c60a3631c0db8ad" providerId="LiveId" clId="{B2D994CB-CD93-4943-BCB2-160031148FED}" dt="2023-01-16T06:39:40.996" v="6"/>
        <pc:sldMkLst>
          <pc:docMk/>
          <pc:sldMk cId="641208035" sldId="263"/>
        </pc:sldMkLst>
      </pc:sldChg>
      <pc:sldChg chg="modSp mod">
        <pc:chgData name="Alfred Smith" userId="3c60a3631c0db8ad" providerId="LiveId" clId="{B2D994CB-CD93-4943-BCB2-160031148FED}" dt="2023-01-16T06:39:54.997" v="7"/>
        <pc:sldMkLst>
          <pc:docMk/>
          <pc:sldMk cId="4044745628" sldId="264"/>
        </pc:sldMkLst>
      </pc:sldChg>
      <pc:sldChg chg="modSp mod">
        <pc:chgData name="Alfred Smith" userId="3c60a3631c0db8ad" providerId="LiveId" clId="{B2D994CB-CD93-4943-BCB2-160031148FED}" dt="2023-01-16T06:40:05.796" v="8"/>
        <pc:sldMkLst>
          <pc:docMk/>
          <pc:sldMk cId="978260341" sldId="265"/>
        </pc:sldMkLst>
      </pc:sldChg>
      <pc:sldChg chg="modSp mod">
        <pc:chgData name="Alfred Smith" userId="3c60a3631c0db8ad" providerId="LiveId" clId="{B2D994CB-CD93-4943-BCB2-160031148FED}" dt="2023-01-16T06:40:48.860" v="11"/>
        <pc:sldMkLst>
          <pc:docMk/>
          <pc:sldMk cId="3575870363" sldId="266"/>
        </pc:sldMkLst>
      </pc:sldChg>
      <pc:sldChg chg="modSp mod">
        <pc:chgData name="Alfred Smith" userId="3c60a3631c0db8ad" providerId="LiveId" clId="{B2D994CB-CD93-4943-BCB2-160031148FED}" dt="2023-01-16T06:41:43.039" v="12"/>
        <pc:sldMkLst>
          <pc:docMk/>
          <pc:sldMk cId="4017137865" sldId="267"/>
        </pc:sldMkLst>
      </pc:sldChg>
      <pc:sldChg chg="modSp mod">
        <pc:chgData name="Alfred Smith" userId="3c60a3631c0db8ad" providerId="LiveId" clId="{B2D994CB-CD93-4943-BCB2-160031148FED}" dt="2023-01-16T06:42:09.116" v="13"/>
        <pc:sldMkLst>
          <pc:docMk/>
          <pc:sldMk cId="3137811553" sldId="268"/>
        </pc:sldMkLst>
      </pc:sldChg>
      <pc:sldChg chg="modSp mod">
        <pc:chgData name="Alfred Smith" userId="3c60a3631c0db8ad" providerId="LiveId" clId="{B2D994CB-CD93-4943-BCB2-160031148FED}" dt="2023-01-16T06:42:32.454" v="14"/>
        <pc:sldMkLst>
          <pc:docMk/>
          <pc:sldMk cId="100491716" sldId="269"/>
        </pc:sldMkLst>
      </pc:sldChg>
      <pc:sldChg chg="modSp mod">
        <pc:chgData name="Alfred Smith" userId="3c60a3631c0db8ad" providerId="LiveId" clId="{B2D994CB-CD93-4943-BCB2-160031148FED}" dt="2023-01-16T06:42:43.497" v="15"/>
        <pc:sldMkLst>
          <pc:docMk/>
          <pc:sldMk cId="1922139011" sldId="281"/>
        </pc:sldMkLst>
      </pc:sldChg>
      <pc:sldChg chg="modSp mod">
        <pc:chgData name="Alfred Smith" userId="3c60a3631c0db8ad" providerId="LiveId" clId="{B2D994CB-CD93-4943-BCB2-160031148FED}" dt="2023-01-16T06:43:53.139" v="19"/>
        <pc:sldMkLst>
          <pc:docMk/>
          <pc:sldMk cId="3166251957" sldId="283"/>
        </pc:sldMkLst>
      </pc:sldChg>
      <pc:sldChg chg="modSp mod">
        <pc:chgData name="Alfred Smith" userId="3c60a3631c0db8ad" providerId="LiveId" clId="{B2D994CB-CD93-4943-BCB2-160031148FED}" dt="2023-01-16T06:44:13.664" v="20"/>
        <pc:sldMkLst>
          <pc:docMk/>
          <pc:sldMk cId="1522780631" sldId="285"/>
        </pc:sldMkLst>
      </pc:sldChg>
      <pc:sldChg chg="modSp mod">
        <pc:chgData name="Alfred Smith" userId="3c60a3631c0db8ad" providerId="LiveId" clId="{B2D994CB-CD93-4943-BCB2-160031148FED}" dt="2023-01-16T06:46:27.829" v="21"/>
        <pc:sldMkLst>
          <pc:docMk/>
          <pc:sldMk cId="2332778949" sldId="287"/>
        </pc:sldMkLst>
      </pc:sldChg>
      <pc:sldChg chg="modSp mod">
        <pc:chgData name="Alfred Smith" userId="3c60a3631c0db8ad" providerId="LiveId" clId="{B2D994CB-CD93-4943-BCB2-160031148FED}" dt="2023-01-16T06:40:22.973" v="10" actId="6549"/>
        <pc:sldMkLst>
          <pc:docMk/>
          <pc:sldMk cId="82341889" sldId="296"/>
        </pc:sldMkLst>
      </pc:sldChg>
      <pc:sldChg chg="modSp mod">
        <pc:chgData name="Alfred Smith" userId="3c60a3631c0db8ad" providerId="LiveId" clId="{B2D994CB-CD93-4943-BCB2-160031148FED}" dt="2023-01-16T06:42:55.565" v="16"/>
        <pc:sldMkLst>
          <pc:docMk/>
          <pc:sldMk cId="572733022" sldId="298"/>
        </pc:sldMkLst>
      </pc:sldChg>
    </pc:docChg>
  </pc:docChgLst>
  <pc:docChgLst>
    <pc:chgData name="Alfred Smith" userId="3c60a3631c0db8ad" providerId="LiveId" clId="{86911850-E02B-40AD-B87A-CECBBB836A42}"/>
    <pc:docChg chg="undo custSel modSld">
      <pc:chgData name="Alfred Smith" userId="3c60a3631c0db8ad" providerId="LiveId" clId="{86911850-E02B-40AD-B87A-CECBBB836A42}" dt="2025-05-19T09:30:00.629" v="44"/>
      <pc:docMkLst>
        <pc:docMk/>
      </pc:docMkLst>
      <pc:sldChg chg="modSp mod">
        <pc:chgData name="Alfred Smith" userId="3c60a3631c0db8ad" providerId="LiveId" clId="{86911850-E02B-40AD-B87A-CECBBB836A42}" dt="2025-05-19T09:20:08.245" v="1" actId="27636"/>
        <pc:sldMkLst>
          <pc:docMk/>
          <pc:sldMk cId="1499918570" sldId="257"/>
        </pc:sldMkLst>
        <pc:spChg chg="mod">
          <ac:chgData name="Alfred Smith" userId="3c60a3631c0db8ad" providerId="LiveId" clId="{86911850-E02B-40AD-B87A-CECBBB836A42}" dt="2025-05-19T09:20:08.245" v="1" actId="27636"/>
          <ac:spMkLst>
            <pc:docMk/>
            <pc:sldMk cId="1499918570" sldId="257"/>
            <ac:spMk id="7" creationId="{0AE717AB-0413-9181-70B8-450FD4CC79A8}"/>
          </ac:spMkLst>
        </pc:spChg>
      </pc:sldChg>
      <pc:sldChg chg="modSp">
        <pc:chgData name="Alfred Smith" userId="3c60a3631c0db8ad" providerId="LiveId" clId="{86911850-E02B-40AD-B87A-CECBBB836A42}" dt="2025-05-19T09:20:47.128" v="2"/>
        <pc:sldMkLst>
          <pc:docMk/>
          <pc:sldMk cId="3788111665" sldId="258"/>
        </pc:sldMkLst>
        <pc:spChg chg="mod">
          <ac:chgData name="Alfred Smith" userId="3c60a3631c0db8ad" providerId="LiveId" clId="{86911850-E02B-40AD-B87A-CECBBB836A42}" dt="2025-05-19T09:20:47.128" v="2"/>
          <ac:spMkLst>
            <pc:docMk/>
            <pc:sldMk cId="3788111665" sldId="258"/>
            <ac:spMk id="2" creationId="{3D99A44D-F83E-D1A9-4D8A-B8962D1F3F56}"/>
          </ac:spMkLst>
        </pc:spChg>
      </pc:sldChg>
      <pc:sldChg chg="modSp">
        <pc:chgData name="Alfred Smith" userId="3c60a3631c0db8ad" providerId="LiveId" clId="{86911850-E02B-40AD-B87A-CECBBB836A42}" dt="2025-05-19T09:20:47.128" v="2"/>
        <pc:sldMkLst>
          <pc:docMk/>
          <pc:sldMk cId="454763615" sldId="259"/>
        </pc:sldMkLst>
        <pc:spChg chg="mod">
          <ac:chgData name="Alfred Smith" userId="3c60a3631c0db8ad" providerId="LiveId" clId="{86911850-E02B-40AD-B87A-CECBBB836A42}" dt="2025-05-19T09:20:47.128" v="2"/>
          <ac:spMkLst>
            <pc:docMk/>
            <pc:sldMk cId="454763615" sldId="259"/>
            <ac:spMk id="3" creationId="{A58184BD-88F1-BA02-40C1-D8403D0EEC0D}"/>
          </ac:spMkLst>
        </pc:spChg>
      </pc:sldChg>
      <pc:sldChg chg="modSp mod">
        <pc:chgData name="Alfred Smith" userId="3c60a3631c0db8ad" providerId="LiveId" clId="{86911850-E02B-40AD-B87A-CECBBB836A42}" dt="2025-05-19T09:21:55.560" v="5"/>
        <pc:sldMkLst>
          <pc:docMk/>
          <pc:sldMk cId="2346136586" sldId="260"/>
        </pc:sldMkLst>
        <pc:spChg chg="mod">
          <ac:chgData name="Alfred Smith" userId="3c60a3631c0db8ad" providerId="LiveId" clId="{86911850-E02B-40AD-B87A-CECBBB836A42}" dt="2025-05-19T09:21:55.560" v="5"/>
          <ac:spMkLst>
            <pc:docMk/>
            <pc:sldMk cId="2346136586" sldId="260"/>
            <ac:spMk id="2" creationId="{5632D53D-BFBB-D40B-EE93-080C66712B8A}"/>
          </ac:spMkLst>
        </pc:spChg>
      </pc:sldChg>
      <pc:sldChg chg="addSp delSp modSp mod">
        <pc:chgData name="Alfred Smith" userId="3c60a3631c0db8ad" providerId="LiveId" clId="{86911850-E02B-40AD-B87A-CECBBB836A42}" dt="2025-05-19T09:22:42.345" v="7"/>
        <pc:sldMkLst>
          <pc:docMk/>
          <pc:sldMk cId="4037329247" sldId="261"/>
        </pc:sldMkLst>
        <pc:spChg chg="del">
          <ac:chgData name="Alfred Smith" userId="3c60a3631c0db8ad" providerId="LiveId" clId="{86911850-E02B-40AD-B87A-CECBBB836A42}" dt="2025-05-19T09:22:41.468" v="6" actId="478"/>
          <ac:spMkLst>
            <pc:docMk/>
            <pc:sldMk cId="4037329247" sldId="261"/>
            <ac:spMk id="2" creationId="{83E8AB78-EF9D-3CE5-EAFC-257305CF5875}"/>
          </ac:spMkLst>
        </pc:spChg>
        <pc:spChg chg="add mod">
          <ac:chgData name="Alfred Smith" userId="3c60a3631c0db8ad" providerId="LiveId" clId="{86911850-E02B-40AD-B87A-CECBBB836A42}" dt="2025-05-19T09:22:42.345" v="7"/>
          <ac:spMkLst>
            <pc:docMk/>
            <pc:sldMk cId="4037329247" sldId="261"/>
            <ac:spMk id="3" creationId="{56D4448B-B7B2-FE5B-F10D-37766781EAFC}"/>
          </ac:spMkLst>
        </pc:spChg>
      </pc:sldChg>
      <pc:sldChg chg="modSp mod">
        <pc:chgData name="Alfred Smith" userId="3c60a3631c0db8ad" providerId="LiveId" clId="{86911850-E02B-40AD-B87A-CECBBB836A42}" dt="2025-05-19T09:23:06.914" v="10"/>
        <pc:sldMkLst>
          <pc:docMk/>
          <pc:sldMk cId="1909638311" sldId="262"/>
        </pc:sldMkLst>
        <pc:spChg chg="mod">
          <ac:chgData name="Alfred Smith" userId="3c60a3631c0db8ad" providerId="LiveId" clId="{86911850-E02B-40AD-B87A-CECBBB836A42}" dt="2025-05-19T09:23:06.914" v="10"/>
          <ac:spMkLst>
            <pc:docMk/>
            <pc:sldMk cId="1909638311" sldId="262"/>
            <ac:spMk id="2" creationId="{EC4DD6D4-23BA-7670-4919-28F10C8FBAB8}"/>
          </ac:spMkLst>
        </pc:spChg>
      </pc:sldChg>
      <pc:sldChg chg="modSp mod">
        <pc:chgData name="Alfred Smith" userId="3c60a3631c0db8ad" providerId="LiveId" clId="{86911850-E02B-40AD-B87A-CECBBB836A42}" dt="2025-05-19T09:23:37.189" v="12"/>
        <pc:sldMkLst>
          <pc:docMk/>
          <pc:sldMk cId="641208035" sldId="263"/>
        </pc:sldMkLst>
        <pc:spChg chg="mod">
          <ac:chgData name="Alfred Smith" userId="3c60a3631c0db8ad" providerId="LiveId" clId="{86911850-E02B-40AD-B87A-CECBBB836A42}" dt="2025-05-19T09:23:37.189" v="12"/>
          <ac:spMkLst>
            <pc:docMk/>
            <pc:sldMk cId="641208035" sldId="263"/>
            <ac:spMk id="2" creationId="{D102F9F3-617E-E171-C479-314D31DEB1DB}"/>
          </ac:spMkLst>
        </pc:spChg>
      </pc:sldChg>
      <pc:sldChg chg="modSp mod">
        <pc:chgData name="Alfred Smith" userId="3c60a3631c0db8ad" providerId="LiveId" clId="{86911850-E02B-40AD-B87A-CECBBB836A42}" dt="2025-05-19T09:24:02.244" v="14"/>
        <pc:sldMkLst>
          <pc:docMk/>
          <pc:sldMk cId="4044745628" sldId="264"/>
        </pc:sldMkLst>
        <pc:spChg chg="mod">
          <ac:chgData name="Alfred Smith" userId="3c60a3631c0db8ad" providerId="LiveId" clId="{86911850-E02B-40AD-B87A-CECBBB836A42}" dt="2025-05-19T09:24:02.244" v="14"/>
          <ac:spMkLst>
            <pc:docMk/>
            <pc:sldMk cId="4044745628" sldId="264"/>
            <ac:spMk id="2" creationId="{C2281962-D032-7711-424A-91F0FBC8CB33}"/>
          </ac:spMkLst>
        </pc:spChg>
      </pc:sldChg>
      <pc:sldChg chg="modSp mod">
        <pc:chgData name="Alfred Smith" userId="3c60a3631c0db8ad" providerId="LiveId" clId="{86911850-E02B-40AD-B87A-CECBBB836A42}" dt="2025-05-19T09:24:28.668" v="17" actId="404"/>
        <pc:sldMkLst>
          <pc:docMk/>
          <pc:sldMk cId="978260341" sldId="265"/>
        </pc:sldMkLst>
        <pc:spChg chg="mod">
          <ac:chgData name="Alfred Smith" userId="3c60a3631c0db8ad" providerId="LiveId" clId="{86911850-E02B-40AD-B87A-CECBBB836A42}" dt="2025-05-19T09:24:28.668" v="17" actId="404"/>
          <ac:spMkLst>
            <pc:docMk/>
            <pc:sldMk cId="978260341" sldId="265"/>
            <ac:spMk id="2" creationId="{04D5A76D-CAD7-245A-2184-38D0F062947A}"/>
          </ac:spMkLst>
        </pc:spChg>
      </pc:sldChg>
      <pc:sldChg chg="modSp mod">
        <pc:chgData name="Alfred Smith" userId="3c60a3631c0db8ad" providerId="LiveId" clId="{86911850-E02B-40AD-B87A-CECBBB836A42}" dt="2025-05-19T09:25:29.375" v="21"/>
        <pc:sldMkLst>
          <pc:docMk/>
          <pc:sldMk cId="3575870363" sldId="266"/>
        </pc:sldMkLst>
        <pc:spChg chg="mod">
          <ac:chgData name="Alfred Smith" userId="3c60a3631c0db8ad" providerId="LiveId" clId="{86911850-E02B-40AD-B87A-CECBBB836A42}" dt="2025-05-19T09:25:29.375" v="21"/>
          <ac:spMkLst>
            <pc:docMk/>
            <pc:sldMk cId="3575870363" sldId="266"/>
            <ac:spMk id="2" creationId="{6BF2B6E3-BF7B-6E19-F58A-CDBB7198BDA6}"/>
          </ac:spMkLst>
        </pc:spChg>
      </pc:sldChg>
      <pc:sldChg chg="modSp mod">
        <pc:chgData name="Alfred Smith" userId="3c60a3631c0db8ad" providerId="LiveId" clId="{86911850-E02B-40AD-B87A-CECBBB836A42}" dt="2025-05-19T09:26:17.672" v="26" actId="404"/>
        <pc:sldMkLst>
          <pc:docMk/>
          <pc:sldMk cId="4017137865" sldId="267"/>
        </pc:sldMkLst>
        <pc:spChg chg="mod">
          <ac:chgData name="Alfred Smith" userId="3c60a3631c0db8ad" providerId="LiveId" clId="{86911850-E02B-40AD-B87A-CECBBB836A42}" dt="2025-05-19T09:26:17.672" v="26" actId="404"/>
          <ac:spMkLst>
            <pc:docMk/>
            <pc:sldMk cId="4017137865" sldId="267"/>
            <ac:spMk id="2" creationId="{A88D156D-6100-9BB1-AC37-7BB931583A16}"/>
          </ac:spMkLst>
        </pc:spChg>
      </pc:sldChg>
      <pc:sldChg chg="modSp mod">
        <pc:chgData name="Alfred Smith" userId="3c60a3631c0db8ad" providerId="LiveId" clId="{86911850-E02B-40AD-B87A-CECBBB836A42}" dt="2025-05-19T09:26:46.601" v="29" actId="404"/>
        <pc:sldMkLst>
          <pc:docMk/>
          <pc:sldMk cId="3137811553" sldId="268"/>
        </pc:sldMkLst>
        <pc:spChg chg="mod">
          <ac:chgData name="Alfred Smith" userId="3c60a3631c0db8ad" providerId="LiveId" clId="{86911850-E02B-40AD-B87A-CECBBB836A42}" dt="2025-05-19T09:26:46.601" v="29" actId="404"/>
          <ac:spMkLst>
            <pc:docMk/>
            <pc:sldMk cId="3137811553" sldId="268"/>
            <ac:spMk id="2" creationId="{8189CA98-EF4D-D8A5-18F4-7BF004F5B2F1}"/>
          </ac:spMkLst>
        </pc:spChg>
      </pc:sldChg>
      <pc:sldChg chg="modSp mod">
        <pc:chgData name="Alfred Smith" userId="3c60a3631c0db8ad" providerId="LiveId" clId="{86911850-E02B-40AD-B87A-CECBBB836A42}" dt="2025-05-19T09:27:09.606" v="31"/>
        <pc:sldMkLst>
          <pc:docMk/>
          <pc:sldMk cId="100491716" sldId="269"/>
        </pc:sldMkLst>
        <pc:spChg chg="mod">
          <ac:chgData name="Alfred Smith" userId="3c60a3631c0db8ad" providerId="LiveId" clId="{86911850-E02B-40AD-B87A-CECBBB836A42}" dt="2025-05-19T09:27:09.606" v="31"/>
          <ac:spMkLst>
            <pc:docMk/>
            <pc:sldMk cId="100491716" sldId="269"/>
            <ac:spMk id="2" creationId="{A605F151-6D4F-F14D-2FF0-55D301073C0E}"/>
          </ac:spMkLst>
        </pc:spChg>
      </pc:sldChg>
      <pc:sldChg chg="modSp">
        <pc:chgData name="Alfred Smith" userId="3c60a3631c0db8ad" providerId="LiveId" clId="{86911850-E02B-40AD-B87A-CECBBB836A42}" dt="2025-05-19T09:20:47.128" v="2"/>
        <pc:sldMkLst>
          <pc:docMk/>
          <pc:sldMk cId="4120481681" sldId="270"/>
        </pc:sldMkLst>
        <pc:spChg chg="mod">
          <ac:chgData name="Alfred Smith" userId="3c60a3631c0db8ad" providerId="LiveId" clId="{86911850-E02B-40AD-B87A-CECBBB836A42}" dt="2025-05-19T09:20:47.128" v="2"/>
          <ac:spMkLst>
            <pc:docMk/>
            <pc:sldMk cId="4120481681" sldId="270"/>
            <ac:spMk id="3" creationId="{4CDD9CE4-B676-F676-560C-1999C4735E52}"/>
          </ac:spMkLst>
        </pc:spChg>
      </pc:sldChg>
      <pc:sldChg chg="modSp">
        <pc:chgData name="Alfred Smith" userId="3c60a3631c0db8ad" providerId="LiveId" clId="{86911850-E02B-40AD-B87A-CECBBB836A42}" dt="2025-05-19T09:20:47.128" v="2"/>
        <pc:sldMkLst>
          <pc:docMk/>
          <pc:sldMk cId="939110669" sldId="271"/>
        </pc:sldMkLst>
        <pc:spChg chg="mod">
          <ac:chgData name="Alfred Smith" userId="3c60a3631c0db8ad" providerId="LiveId" clId="{86911850-E02B-40AD-B87A-CECBBB836A42}" dt="2025-05-19T09:20:47.128" v="2"/>
          <ac:spMkLst>
            <pc:docMk/>
            <pc:sldMk cId="939110669" sldId="271"/>
            <ac:spMk id="2" creationId="{2D4F2BC6-50B7-EE9A-2DC4-FEE91579B1E4}"/>
          </ac:spMkLst>
        </pc:spChg>
      </pc:sldChg>
      <pc:sldChg chg="modSp">
        <pc:chgData name="Alfred Smith" userId="3c60a3631c0db8ad" providerId="LiveId" clId="{86911850-E02B-40AD-B87A-CECBBB836A42}" dt="2025-05-19T09:20:47.128" v="2"/>
        <pc:sldMkLst>
          <pc:docMk/>
          <pc:sldMk cId="4024569785" sldId="272"/>
        </pc:sldMkLst>
        <pc:spChg chg="mod">
          <ac:chgData name="Alfred Smith" userId="3c60a3631c0db8ad" providerId="LiveId" clId="{86911850-E02B-40AD-B87A-CECBBB836A42}" dt="2025-05-19T09:20:47.128" v="2"/>
          <ac:spMkLst>
            <pc:docMk/>
            <pc:sldMk cId="4024569785" sldId="272"/>
            <ac:spMk id="2" creationId="{7606ACF3-F210-865A-FA9C-571AA43FEFF2}"/>
          </ac:spMkLst>
        </pc:spChg>
      </pc:sldChg>
      <pc:sldChg chg="modSp">
        <pc:chgData name="Alfred Smith" userId="3c60a3631c0db8ad" providerId="LiveId" clId="{86911850-E02B-40AD-B87A-CECBBB836A42}" dt="2025-05-19T09:20:47.128" v="2"/>
        <pc:sldMkLst>
          <pc:docMk/>
          <pc:sldMk cId="487179600" sldId="273"/>
        </pc:sldMkLst>
        <pc:spChg chg="mod">
          <ac:chgData name="Alfred Smith" userId="3c60a3631c0db8ad" providerId="LiveId" clId="{86911850-E02B-40AD-B87A-CECBBB836A42}" dt="2025-05-19T09:20:47.128" v="2"/>
          <ac:spMkLst>
            <pc:docMk/>
            <pc:sldMk cId="487179600" sldId="273"/>
            <ac:spMk id="2" creationId="{CA6E4010-FC0B-C5B9-87F9-C98E4DA22180}"/>
          </ac:spMkLst>
        </pc:spChg>
      </pc:sldChg>
      <pc:sldChg chg="modSp">
        <pc:chgData name="Alfred Smith" userId="3c60a3631c0db8ad" providerId="LiveId" clId="{86911850-E02B-40AD-B87A-CECBBB836A42}" dt="2025-05-19T09:20:47.128" v="2"/>
        <pc:sldMkLst>
          <pc:docMk/>
          <pc:sldMk cId="2168401200" sldId="274"/>
        </pc:sldMkLst>
        <pc:spChg chg="mod">
          <ac:chgData name="Alfred Smith" userId="3c60a3631c0db8ad" providerId="LiveId" clId="{86911850-E02B-40AD-B87A-CECBBB836A42}" dt="2025-05-19T09:20:47.128" v="2"/>
          <ac:spMkLst>
            <pc:docMk/>
            <pc:sldMk cId="2168401200" sldId="274"/>
            <ac:spMk id="2" creationId="{1117DBEE-CE6E-7DA4-2E13-C586D2486FFE}"/>
          </ac:spMkLst>
        </pc:spChg>
      </pc:sldChg>
      <pc:sldChg chg="modSp">
        <pc:chgData name="Alfred Smith" userId="3c60a3631c0db8ad" providerId="LiveId" clId="{86911850-E02B-40AD-B87A-CECBBB836A42}" dt="2025-05-19T09:20:47.128" v="2"/>
        <pc:sldMkLst>
          <pc:docMk/>
          <pc:sldMk cId="2996969115" sldId="275"/>
        </pc:sldMkLst>
        <pc:spChg chg="mod">
          <ac:chgData name="Alfred Smith" userId="3c60a3631c0db8ad" providerId="LiveId" clId="{86911850-E02B-40AD-B87A-CECBBB836A42}" dt="2025-05-19T09:20:47.128" v="2"/>
          <ac:spMkLst>
            <pc:docMk/>
            <pc:sldMk cId="2996969115" sldId="275"/>
            <ac:spMk id="2" creationId="{32134C5D-BB85-A6F7-ABF7-C82F406D8391}"/>
          </ac:spMkLst>
        </pc:spChg>
      </pc:sldChg>
      <pc:sldChg chg="modSp">
        <pc:chgData name="Alfred Smith" userId="3c60a3631c0db8ad" providerId="LiveId" clId="{86911850-E02B-40AD-B87A-CECBBB836A42}" dt="2025-05-19T09:20:47.128" v="2"/>
        <pc:sldMkLst>
          <pc:docMk/>
          <pc:sldMk cId="2390376940" sldId="276"/>
        </pc:sldMkLst>
        <pc:spChg chg="mod">
          <ac:chgData name="Alfred Smith" userId="3c60a3631c0db8ad" providerId="LiveId" clId="{86911850-E02B-40AD-B87A-CECBBB836A42}" dt="2025-05-19T09:20:47.128" v="2"/>
          <ac:spMkLst>
            <pc:docMk/>
            <pc:sldMk cId="2390376940" sldId="276"/>
            <ac:spMk id="2" creationId="{FF18DF1C-2760-E509-58F9-7AE20B703677}"/>
          </ac:spMkLst>
        </pc:spChg>
      </pc:sldChg>
      <pc:sldChg chg="modSp">
        <pc:chgData name="Alfred Smith" userId="3c60a3631c0db8ad" providerId="LiveId" clId="{86911850-E02B-40AD-B87A-CECBBB836A42}" dt="2025-05-19T09:20:47.128" v="2"/>
        <pc:sldMkLst>
          <pc:docMk/>
          <pc:sldMk cId="4265919077" sldId="277"/>
        </pc:sldMkLst>
        <pc:spChg chg="mod">
          <ac:chgData name="Alfred Smith" userId="3c60a3631c0db8ad" providerId="LiveId" clId="{86911850-E02B-40AD-B87A-CECBBB836A42}" dt="2025-05-19T09:20:47.128" v="2"/>
          <ac:spMkLst>
            <pc:docMk/>
            <pc:sldMk cId="4265919077" sldId="277"/>
            <ac:spMk id="2" creationId="{F707F2FA-E33A-C438-11FC-8B06A2AC0828}"/>
          </ac:spMkLst>
        </pc:spChg>
      </pc:sldChg>
      <pc:sldChg chg="modSp">
        <pc:chgData name="Alfred Smith" userId="3c60a3631c0db8ad" providerId="LiveId" clId="{86911850-E02B-40AD-B87A-CECBBB836A42}" dt="2025-05-19T09:20:47.128" v="2"/>
        <pc:sldMkLst>
          <pc:docMk/>
          <pc:sldMk cId="210266664" sldId="278"/>
        </pc:sldMkLst>
        <pc:spChg chg="mod">
          <ac:chgData name="Alfred Smith" userId="3c60a3631c0db8ad" providerId="LiveId" clId="{86911850-E02B-40AD-B87A-CECBBB836A42}" dt="2025-05-19T09:20:47.128" v="2"/>
          <ac:spMkLst>
            <pc:docMk/>
            <pc:sldMk cId="210266664" sldId="278"/>
            <ac:spMk id="2" creationId="{3905170E-505F-D985-B2EF-193E5CDE5DE0}"/>
          </ac:spMkLst>
        </pc:spChg>
      </pc:sldChg>
      <pc:sldChg chg="modSp">
        <pc:chgData name="Alfred Smith" userId="3c60a3631c0db8ad" providerId="LiveId" clId="{86911850-E02B-40AD-B87A-CECBBB836A42}" dt="2025-05-19T09:20:47.128" v="2"/>
        <pc:sldMkLst>
          <pc:docMk/>
          <pc:sldMk cId="888433145" sldId="279"/>
        </pc:sldMkLst>
        <pc:spChg chg="mod">
          <ac:chgData name="Alfred Smith" userId="3c60a3631c0db8ad" providerId="LiveId" clId="{86911850-E02B-40AD-B87A-CECBBB836A42}" dt="2025-05-19T09:20:47.128" v="2"/>
          <ac:spMkLst>
            <pc:docMk/>
            <pc:sldMk cId="888433145" sldId="279"/>
            <ac:spMk id="2" creationId="{E3B93DB1-E3E8-2CA3-9B33-D0DA4FD0FECE}"/>
          </ac:spMkLst>
        </pc:spChg>
      </pc:sldChg>
      <pc:sldChg chg="modSp">
        <pc:chgData name="Alfred Smith" userId="3c60a3631c0db8ad" providerId="LiveId" clId="{86911850-E02B-40AD-B87A-CECBBB836A42}" dt="2025-05-19T09:20:47.128" v="2"/>
        <pc:sldMkLst>
          <pc:docMk/>
          <pc:sldMk cId="791300187" sldId="280"/>
        </pc:sldMkLst>
        <pc:spChg chg="mod">
          <ac:chgData name="Alfred Smith" userId="3c60a3631c0db8ad" providerId="LiveId" clId="{86911850-E02B-40AD-B87A-CECBBB836A42}" dt="2025-05-19T09:20:47.128" v="2"/>
          <ac:spMkLst>
            <pc:docMk/>
            <pc:sldMk cId="791300187" sldId="280"/>
            <ac:spMk id="2" creationId="{112D6C7C-BCB5-BCCA-6199-4CF9C8943938}"/>
          </ac:spMkLst>
        </pc:spChg>
      </pc:sldChg>
      <pc:sldChg chg="modSp mod">
        <pc:chgData name="Alfred Smith" userId="3c60a3631c0db8ad" providerId="LiveId" clId="{86911850-E02B-40AD-B87A-CECBBB836A42}" dt="2025-05-19T09:27:35.318" v="33"/>
        <pc:sldMkLst>
          <pc:docMk/>
          <pc:sldMk cId="1922139011" sldId="281"/>
        </pc:sldMkLst>
        <pc:spChg chg="mod">
          <ac:chgData name="Alfred Smith" userId="3c60a3631c0db8ad" providerId="LiveId" clId="{86911850-E02B-40AD-B87A-CECBBB836A42}" dt="2025-05-19T09:27:35.318" v="33"/>
          <ac:spMkLst>
            <pc:docMk/>
            <pc:sldMk cId="1922139011" sldId="281"/>
            <ac:spMk id="2" creationId="{49673ED8-3D51-4214-86AF-B01373F5C736}"/>
          </ac:spMkLst>
        </pc:spChg>
      </pc:sldChg>
      <pc:sldChg chg="modSp">
        <pc:chgData name="Alfred Smith" userId="3c60a3631c0db8ad" providerId="LiveId" clId="{86911850-E02B-40AD-B87A-CECBBB836A42}" dt="2025-05-19T09:20:47.128" v="2"/>
        <pc:sldMkLst>
          <pc:docMk/>
          <pc:sldMk cId="1126511635" sldId="282"/>
        </pc:sldMkLst>
        <pc:spChg chg="mod">
          <ac:chgData name="Alfred Smith" userId="3c60a3631c0db8ad" providerId="LiveId" clId="{86911850-E02B-40AD-B87A-CECBBB836A42}" dt="2025-05-19T09:20:47.128" v="2"/>
          <ac:spMkLst>
            <pc:docMk/>
            <pc:sldMk cId="1126511635" sldId="282"/>
            <ac:spMk id="2" creationId="{B1ED007D-D924-2F85-0DC0-8CA85ED376D6}"/>
          </ac:spMkLst>
        </pc:spChg>
      </pc:sldChg>
      <pc:sldChg chg="modSp mod">
        <pc:chgData name="Alfred Smith" userId="3c60a3631c0db8ad" providerId="LiveId" clId="{86911850-E02B-40AD-B87A-CECBBB836A42}" dt="2025-05-19T09:28:38.059" v="37"/>
        <pc:sldMkLst>
          <pc:docMk/>
          <pc:sldMk cId="3166251957" sldId="283"/>
        </pc:sldMkLst>
        <pc:spChg chg="mod">
          <ac:chgData name="Alfred Smith" userId="3c60a3631c0db8ad" providerId="LiveId" clId="{86911850-E02B-40AD-B87A-CECBBB836A42}" dt="2025-05-19T09:28:38.059" v="37"/>
          <ac:spMkLst>
            <pc:docMk/>
            <pc:sldMk cId="3166251957" sldId="283"/>
            <ac:spMk id="2" creationId="{59C5455B-71A2-F814-A40F-3D537CAD644B}"/>
          </ac:spMkLst>
        </pc:spChg>
      </pc:sldChg>
      <pc:sldChg chg="modSp">
        <pc:chgData name="Alfred Smith" userId="3c60a3631c0db8ad" providerId="LiveId" clId="{86911850-E02B-40AD-B87A-CECBBB836A42}" dt="2025-05-19T09:20:47.128" v="2"/>
        <pc:sldMkLst>
          <pc:docMk/>
          <pc:sldMk cId="3922583308" sldId="284"/>
        </pc:sldMkLst>
        <pc:spChg chg="mod">
          <ac:chgData name="Alfred Smith" userId="3c60a3631c0db8ad" providerId="LiveId" clId="{86911850-E02B-40AD-B87A-CECBBB836A42}" dt="2025-05-19T09:20:47.128" v="2"/>
          <ac:spMkLst>
            <pc:docMk/>
            <pc:sldMk cId="3922583308" sldId="284"/>
            <ac:spMk id="2" creationId="{352CFB83-7315-190E-8565-1E511B5C7C06}"/>
          </ac:spMkLst>
        </pc:spChg>
      </pc:sldChg>
      <pc:sldChg chg="addSp delSp modSp mod">
        <pc:chgData name="Alfred Smith" userId="3c60a3631c0db8ad" providerId="LiveId" clId="{86911850-E02B-40AD-B87A-CECBBB836A42}" dt="2025-05-19T09:29:02.906" v="42"/>
        <pc:sldMkLst>
          <pc:docMk/>
          <pc:sldMk cId="1522780631" sldId="285"/>
        </pc:sldMkLst>
        <pc:spChg chg="add del mod">
          <ac:chgData name="Alfred Smith" userId="3c60a3631c0db8ad" providerId="LiveId" clId="{86911850-E02B-40AD-B87A-CECBBB836A42}" dt="2025-05-19T09:29:02.906" v="42"/>
          <ac:spMkLst>
            <pc:docMk/>
            <pc:sldMk cId="1522780631" sldId="285"/>
            <ac:spMk id="2" creationId="{084D2F1E-F257-A47D-5390-BA440B4C96B5}"/>
          </ac:spMkLst>
        </pc:spChg>
      </pc:sldChg>
      <pc:sldChg chg="modSp">
        <pc:chgData name="Alfred Smith" userId="3c60a3631c0db8ad" providerId="LiveId" clId="{86911850-E02B-40AD-B87A-CECBBB836A42}" dt="2025-05-19T09:20:47.128" v="2"/>
        <pc:sldMkLst>
          <pc:docMk/>
          <pc:sldMk cId="1850742486" sldId="286"/>
        </pc:sldMkLst>
        <pc:spChg chg="mod">
          <ac:chgData name="Alfred Smith" userId="3c60a3631c0db8ad" providerId="LiveId" clId="{86911850-E02B-40AD-B87A-CECBBB836A42}" dt="2025-05-19T09:20:47.128" v="2"/>
          <ac:spMkLst>
            <pc:docMk/>
            <pc:sldMk cId="1850742486" sldId="286"/>
            <ac:spMk id="2" creationId="{CD0411E9-F7D6-3F3B-88C2-AF5334D8A8FC}"/>
          </ac:spMkLst>
        </pc:spChg>
      </pc:sldChg>
      <pc:sldChg chg="modSp mod">
        <pc:chgData name="Alfred Smith" userId="3c60a3631c0db8ad" providerId="LiveId" clId="{86911850-E02B-40AD-B87A-CECBBB836A42}" dt="2025-05-19T09:30:00.629" v="44"/>
        <pc:sldMkLst>
          <pc:docMk/>
          <pc:sldMk cId="2332778949" sldId="287"/>
        </pc:sldMkLst>
        <pc:spChg chg="mod">
          <ac:chgData name="Alfred Smith" userId="3c60a3631c0db8ad" providerId="LiveId" clId="{86911850-E02B-40AD-B87A-CECBBB836A42}" dt="2025-05-19T09:30:00.629" v="44"/>
          <ac:spMkLst>
            <pc:docMk/>
            <pc:sldMk cId="2332778949" sldId="287"/>
            <ac:spMk id="2" creationId="{479CF9C3-374C-6694-6BE6-0023E1CD2AE9}"/>
          </ac:spMkLst>
        </pc:spChg>
      </pc:sldChg>
      <pc:sldChg chg="modSp">
        <pc:chgData name="Alfred Smith" userId="3c60a3631c0db8ad" providerId="LiveId" clId="{86911850-E02B-40AD-B87A-CECBBB836A42}" dt="2025-05-19T09:20:47.128" v="2"/>
        <pc:sldMkLst>
          <pc:docMk/>
          <pc:sldMk cId="1828872212" sldId="288"/>
        </pc:sldMkLst>
        <pc:spChg chg="mod">
          <ac:chgData name="Alfred Smith" userId="3c60a3631c0db8ad" providerId="LiveId" clId="{86911850-E02B-40AD-B87A-CECBBB836A42}" dt="2025-05-19T09:20:47.128" v="2"/>
          <ac:spMkLst>
            <pc:docMk/>
            <pc:sldMk cId="1828872212" sldId="288"/>
            <ac:spMk id="3" creationId="{EABDF940-5968-67CE-E49A-2BAAF154F544}"/>
          </ac:spMkLst>
        </pc:spChg>
      </pc:sldChg>
      <pc:sldChg chg="modSp mod">
        <pc:chgData name="Alfred Smith" userId="3c60a3631c0db8ad" providerId="LiveId" clId="{86911850-E02B-40AD-B87A-CECBBB836A42}" dt="2025-05-19T09:24:54.714" v="19"/>
        <pc:sldMkLst>
          <pc:docMk/>
          <pc:sldMk cId="82341889" sldId="296"/>
        </pc:sldMkLst>
        <pc:spChg chg="mod">
          <ac:chgData name="Alfred Smith" userId="3c60a3631c0db8ad" providerId="LiveId" clId="{86911850-E02B-40AD-B87A-CECBBB836A42}" dt="2025-05-19T09:24:54.714" v="19"/>
          <ac:spMkLst>
            <pc:docMk/>
            <pc:sldMk cId="82341889" sldId="296"/>
            <ac:spMk id="2" creationId="{E57A1578-C095-ADDB-FD45-9C5B6A172190}"/>
          </ac:spMkLst>
        </pc:spChg>
      </pc:sldChg>
      <pc:sldChg chg="modSp">
        <pc:chgData name="Alfred Smith" userId="3c60a3631c0db8ad" providerId="LiveId" clId="{86911850-E02B-40AD-B87A-CECBBB836A42}" dt="2025-05-19T09:20:47.128" v="2"/>
        <pc:sldMkLst>
          <pc:docMk/>
          <pc:sldMk cId="3071597153" sldId="297"/>
        </pc:sldMkLst>
        <pc:spChg chg="mod">
          <ac:chgData name="Alfred Smith" userId="3c60a3631c0db8ad" providerId="LiveId" clId="{86911850-E02B-40AD-B87A-CECBBB836A42}" dt="2025-05-19T09:20:47.128" v="2"/>
          <ac:spMkLst>
            <pc:docMk/>
            <pc:sldMk cId="3071597153" sldId="297"/>
            <ac:spMk id="2" creationId="{7FBB5A9D-4F24-31A1-A503-74D5D1001919}"/>
          </ac:spMkLst>
        </pc:spChg>
      </pc:sldChg>
      <pc:sldChg chg="modSp mod">
        <pc:chgData name="Alfred Smith" userId="3c60a3631c0db8ad" providerId="LiveId" clId="{86911850-E02B-40AD-B87A-CECBBB836A42}" dt="2025-05-19T09:28:12.619" v="35"/>
        <pc:sldMkLst>
          <pc:docMk/>
          <pc:sldMk cId="572733022" sldId="298"/>
        </pc:sldMkLst>
        <pc:spChg chg="mod">
          <ac:chgData name="Alfred Smith" userId="3c60a3631c0db8ad" providerId="LiveId" clId="{86911850-E02B-40AD-B87A-CECBBB836A42}" dt="2025-05-19T09:28:12.619" v="35"/>
          <ac:spMkLst>
            <pc:docMk/>
            <pc:sldMk cId="572733022" sldId="298"/>
            <ac:spMk id="2" creationId="{C1F8871F-B12C-DD26-1B17-DE64B52F5A93}"/>
          </ac:spMkLst>
        </pc:spChg>
      </pc:sldChg>
      <pc:sldChg chg="modSp">
        <pc:chgData name="Alfred Smith" userId="3c60a3631c0db8ad" providerId="LiveId" clId="{86911850-E02B-40AD-B87A-CECBBB836A42}" dt="2025-05-19T09:20:47.128" v="2"/>
        <pc:sldMkLst>
          <pc:docMk/>
          <pc:sldMk cId="1285856019" sldId="299"/>
        </pc:sldMkLst>
        <pc:spChg chg="mod">
          <ac:chgData name="Alfred Smith" userId="3c60a3631c0db8ad" providerId="LiveId" clId="{86911850-E02B-40AD-B87A-CECBBB836A42}" dt="2025-05-19T09:20:47.128" v="2"/>
          <ac:spMkLst>
            <pc:docMk/>
            <pc:sldMk cId="1285856019" sldId="299"/>
            <ac:spMk id="2" creationId="{0787BF4B-8B28-8EFE-F93D-07485AF4B1C5}"/>
          </ac:spMkLst>
        </pc:spChg>
      </pc:sldChg>
    </pc:docChg>
  </pc:docChgLst>
  <pc:docChgLst>
    <pc:chgData name="Leonie Smith" userId="fed1330f33f5650e" providerId="LiveId" clId="{F4D9D2B2-9706-41BC-A175-20501E379420}"/>
    <pc:docChg chg="custSel modSld">
      <pc:chgData name="Leonie Smith" userId="fed1330f33f5650e" providerId="LiveId" clId="{F4D9D2B2-9706-41BC-A175-20501E379420}" dt="2022-11-23T05:04:22.998" v="141" actId="5793"/>
      <pc:docMkLst>
        <pc:docMk/>
      </pc:docMkLst>
      <pc:sldChg chg="addSp modSp modNotesTx">
        <pc:chgData name="Leonie Smith" userId="fed1330f33f5650e" providerId="LiveId" clId="{F4D9D2B2-9706-41BC-A175-20501E379420}" dt="2022-11-23T05:04:22.998" v="141" actId="5793"/>
        <pc:sldMkLst>
          <pc:docMk/>
          <pc:sldMk cId="1499918570" sldId="257"/>
        </pc:sldMkLst>
      </pc:sldChg>
      <pc:sldChg chg="addSp delSp modSp mod modTransition modAnim">
        <pc:chgData name="Leonie Smith" userId="fed1330f33f5650e" providerId="LiveId" clId="{F4D9D2B2-9706-41BC-A175-20501E379420}" dt="2022-11-22T05:36:01.783" v="7"/>
        <pc:sldMkLst>
          <pc:docMk/>
          <pc:sldMk cId="454763615" sldId="259"/>
        </pc:sldMkLst>
      </pc:sldChg>
      <pc:sldChg chg="addSp delSp modSp mod modTransition modAnim">
        <pc:chgData name="Leonie Smith" userId="fed1330f33f5650e" providerId="LiveId" clId="{F4D9D2B2-9706-41BC-A175-20501E379420}" dt="2022-11-23T04:56:22.021" v="137"/>
        <pc:sldMkLst>
          <pc:docMk/>
          <pc:sldMk cId="2346136586" sldId="260"/>
        </pc:sldMkLst>
      </pc:sldChg>
      <pc:sldChg chg="addSp delSp modSp mod modTransition modAnim">
        <pc:chgData name="Leonie Smith" userId="fed1330f33f5650e" providerId="LiveId" clId="{F4D9D2B2-9706-41BC-A175-20501E379420}" dt="2022-11-22T05:43:43.054" v="21"/>
        <pc:sldMkLst>
          <pc:docMk/>
          <pc:sldMk cId="4037329247" sldId="261"/>
        </pc:sldMkLst>
      </pc:sldChg>
      <pc:sldChg chg="addSp delSp modSp mod modTransition modAnim">
        <pc:chgData name="Leonie Smith" userId="fed1330f33f5650e" providerId="LiveId" clId="{F4D9D2B2-9706-41BC-A175-20501E379420}" dt="2022-11-22T05:44:58.464" v="25"/>
        <pc:sldMkLst>
          <pc:docMk/>
          <pc:sldMk cId="1909638311" sldId="262"/>
        </pc:sldMkLst>
      </pc:sldChg>
      <pc:sldChg chg="addSp delSp modSp mod modTransition modAnim">
        <pc:chgData name="Leonie Smith" userId="fed1330f33f5650e" providerId="LiveId" clId="{F4D9D2B2-9706-41BC-A175-20501E379420}" dt="2022-11-22T05:48:14.656" v="38"/>
        <pc:sldMkLst>
          <pc:docMk/>
          <pc:sldMk cId="641208035" sldId="263"/>
        </pc:sldMkLst>
      </pc:sldChg>
      <pc:sldChg chg="addSp delSp modSp mod modTransition modAnim">
        <pc:chgData name="Leonie Smith" userId="fed1330f33f5650e" providerId="LiveId" clId="{F4D9D2B2-9706-41BC-A175-20501E379420}" dt="2022-11-22T05:51:14.815" v="42"/>
        <pc:sldMkLst>
          <pc:docMk/>
          <pc:sldMk cId="4044745628" sldId="264"/>
        </pc:sldMkLst>
      </pc:sldChg>
      <pc:sldChg chg="addSp delSp modSp mod modTransition modAnim">
        <pc:chgData name="Leonie Smith" userId="fed1330f33f5650e" providerId="LiveId" clId="{F4D9D2B2-9706-41BC-A175-20501E379420}" dt="2022-11-22T05:52:39.864" v="46"/>
        <pc:sldMkLst>
          <pc:docMk/>
          <pc:sldMk cId="978260341" sldId="265"/>
        </pc:sldMkLst>
      </pc:sldChg>
      <pc:sldChg chg="addSp delSp modSp mod modTransition modAnim">
        <pc:chgData name="Leonie Smith" userId="fed1330f33f5650e" providerId="LiveId" clId="{F4D9D2B2-9706-41BC-A175-20501E379420}" dt="2022-11-22T05:59:25.627" v="66"/>
        <pc:sldMkLst>
          <pc:docMk/>
          <pc:sldMk cId="3575870363" sldId="266"/>
        </pc:sldMkLst>
      </pc:sldChg>
      <pc:sldChg chg="addSp delSp modSp mod modTransition modAnim">
        <pc:chgData name="Leonie Smith" userId="fed1330f33f5650e" providerId="LiveId" clId="{F4D9D2B2-9706-41BC-A175-20501E379420}" dt="2022-11-22T06:09:49.094" v="88"/>
        <pc:sldMkLst>
          <pc:docMk/>
          <pc:sldMk cId="4017137865" sldId="267"/>
        </pc:sldMkLst>
      </pc:sldChg>
      <pc:sldChg chg="addSp delSp modSp mod modTransition modAnim">
        <pc:chgData name="Leonie Smith" userId="fed1330f33f5650e" providerId="LiveId" clId="{F4D9D2B2-9706-41BC-A175-20501E379420}" dt="2022-11-22T06:13:02.988" v="92"/>
        <pc:sldMkLst>
          <pc:docMk/>
          <pc:sldMk cId="3137811553" sldId="268"/>
        </pc:sldMkLst>
      </pc:sldChg>
      <pc:sldChg chg="addSp delSp modSp mod modTransition modAnim">
        <pc:chgData name="Leonie Smith" userId="fed1330f33f5650e" providerId="LiveId" clId="{F4D9D2B2-9706-41BC-A175-20501E379420}" dt="2022-11-22T06:15:29.418" v="96"/>
        <pc:sldMkLst>
          <pc:docMk/>
          <pc:sldMk cId="100491716" sldId="269"/>
        </pc:sldMkLst>
      </pc:sldChg>
      <pc:sldChg chg="addSp delSp modSp mod modTransition modAnim">
        <pc:chgData name="Leonie Smith" userId="fed1330f33f5650e" providerId="LiveId" clId="{F4D9D2B2-9706-41BC-A175-20501E379420}" dt="2022-11-22T06:18:40.486" v="103"/>
        <pc:sldMkLst>
          <pc:docMk/>
          <pc:sldMk cId="1922139011" sldId="281"/>
        </pc:sldMkLst>
      </pc:sldChg>
      <pc:sldChg chg="addSp delSp modSp mod modTransition modAnim">
        <pc:chgData name="Leonie Smith" userId="fed1330f33f5650e" providerId="LiveId" clId="{F4D9D2B2-9706-41BC-A175-20501E379420}" dt="2022-11-22T06:22:37.149" v="111"/>
        <pc:sldMkLst>
          <pc:docMk/>
          <pc:sldMk cId="3166251957" sldId="283"/>
        </pc:sldMkLst>
      </pc:sldChg>
      <pc:sldChg chg="addSp delSp modSp mod modTransition modAnim">
        <pc:chgData name="Leonie Smith" userId="fed1330f33f5650e" providerId="LiveId" clId="{F4D9D2B2-9706-41BC-A175-20501E379420}" dt="2022-11-22T06:24:24.656" v="115"/>
        <pc:sldMkLst>
          <pc:docMk/>
          <pc:sldMk cId="1522780631" sldId="285"/>
        </pc:sldMkLst>
      </pc:sldChg>
      <pc:sldChg chg="addSp delSp modSp mod modTransition modAnim">
        <pc:chgData name="Leonie Smith" userId="fed1330f33f5650e" providerId="LiveId" clId="{F4D9D2B2-9706-41BC-A175-20501E379420}" dt="2022-11-22T06:27:01.350" v="125"/>
        <pc:sldMkLst>
          <pc:docMk/>
          <pc:sldMk cId="2332778949" sldId="287"/>
        </pc:sldMkLst>
      </pc:sldChg>
      <pc:sldChg chg="addSp delSp modSp mod modTransition modAnim">
        <pc:chgData name="Leonie Smith" userId="fed1330f33f5650e" providerId="LiveId" clId="{F4D9D2B2-9706-41BC-A175-20501E379420}" dt="2022-11-22T05:57:58.360" v="57"/>
        <pc:sldMkLst>
          <pc:docMk/>
          <pc:sldMk cId="82341889" sldId="296"/>
        </pc:sldMkLst>
      </pc:sldChg>
      <pc:sldChg chg="addSp delSp modSp mod modTransition modAnim">
        <pc:chgData name="Leonie Smith" userId="fed1330f33f5650e" providerId="LiveId" clId="{F4D9D2B2-9706-41BC-A175-20501E379420}" dt="2022-11-22T06:20:19.054" v="107"/>
        <pc:sldMkLst>
          <pc:docMk/>
          <pc:sldMk cId="572733022"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pic>
        <p:nvPicPr>
          <p:cNvPr id="8" name="Audio 7">
            <a:hlinkClick r:id="" action="ppaction://media"/>
            <a:extLst>
              <a:ext uri="{FF2B5EF4-FFF2-40B4-BE49-F238E27FC236}">
                <a16:creationId xmlns:a16="http://schemas.microsoft.com/office/drawing/2014/main" id="{88C915E2-07C9-56FE-5F49-70555B905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0AE717AB-0413-9181-70B8-450FD4CC79A8}"/>
              </a:ext>
            </a:extLst>
          </p:cNvPr>
          <p:cNvSpPr txBox="1">
            <a:spLocks/>
          </p:cNvSpPr>
          <p:nvPr/>
        </p:nvSpPr>
        <p:spPr>
          <a:xfrm>
            <a:off x="990600" y="1978025"/>
            <a:ext cx="10515600"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Font typeface="Arial" panose="020B0604020202020204" pitchFamily="34" charset="0"/>
              <a:buNone/>
            </a:pPr>
            <a:r>
              <a:rPr lang="en-US" sz="1800" dirty="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34"/>
    </mc:Choice>
    <mc:Fallback xmlns="">
      <p:transition spd="slow" advTm="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C2773576-CECF-AACB-2916-1C6D7F6C2A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02F9F3-617E-E171-C479-314D31DEB1D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18གང་ས་གང་དུའང་གདོན་འདྲེས་བཟུང༌ཚེ། བུ་ས་ལ་སྒྱེལ་ཞིང་ཁ་ནས་ལྦུ་བ་བཞུར་བ༌དང༌། སོ་འཆའ་ཞིང་ལུས་པོའང་རེངས་པོར་འགྱུར༌བས། ངས་ཁྱེད་ཀྱི་ཐུགས་སྲས་རྣམས་ལ་གདོན་འདྲེ་ཕྱིར་སྐྲོད་པར་ཞུས་ཀྱང་ཁོ་རྣམས་ཀྱིས་སྐྲོད་མ་ནུས་ཞེས་ཞུས༌སོ།། </a:t>
            </a:r>
            <a:endParaRPr lang="en-IN" dirty="0"/>
          </a:p>
        </p:txBody>
      </p:sp>
      <p:sp>
        <p:nvSpPr>
          <p:cNvPr id="5" name="TextBox 4">
            <a:extLst>
              <a:ext uri="{FF2B5EF4-FFF2-40B4-BE49-F238E27FC236}">
                <a16:creationId xmlns:a16="http://schemas.microsoft.com/office/drawing/2014/main" id="{5D749633-B659-54E1-8E94-B5D49F8236E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18Whenever it seizes him, it throws him to the ground. He foams at the mouth, gnashes his teeth, and becomes rigid. I asked Your disciples to drive it out, but they were unable.”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168"/>
    </mc:Choice>
    <mc:Fallback xmlns="">
      <p:transition spd="slow" advTm="1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C35AF575-5890-37FF-E91C-AAA183C1B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281962-D032-7711-424A-91F0FBC8CB3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19དེ་ནས་སྐྱབས་མགོན་ཡེ་ཤུས་འདི་སྐད༌དུ། ཀྱེ། དད་པ་མེད་པའི་མི་རབས༌འདི། བདག་ནི་ཁྱོད་ཅག་དང་མཉམ་དུ་དུས་ནམ་ཞིག་གི་བར་དུ་སྡོད་དགོས༌སམ། ངས་དུས་ནམ་ཞིག་གི་བར་དུ་ཁྱོད་ཅག་ལ་བཟོད་བསྲན་བྱེད་དགོས༌སམ། བུ་དེ་བདག་གི་མདུན་དུ་ཁྲིད་ཤོག་ཅེས་གསུངས་པ༌དང༌།</a:t>
            </a:r>
            <a:endParaRPr lang="en-IN" dirty="0"/>
          </a:p>
        </p:txBody>
      </p:sp>
      <p:sp>
        <p:nvSpPr>
          <p:cNvPr id="5" name="TextBox 4">
            <a:extLst>
              <a:ext uri="{FF2B5EF4-FFF2-40B4-BE49-F238E27FC236}">
                <a16:creationId xmlns:a16="http://schemas.microsoft.com/office/drawing/2014/main" id="{8072739C-B40B-ACAB-09F5-521F85B6026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19“O unbelieving generation!” Jesus replied. “How long must I remain with you? How long must I put up with you? Bring the boy to Me.”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547"/>
    </mc:Choice>
    <mc:Fallback xmlns="">
      <p:transition spd="slow" advTm="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9997FA3-F5E3-5C1F-C484-32AF01DAB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D5A76D-CAD7-245A-2184-38D0F062947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20མི་རྣམས་ཀྱིས་བུ་དེ་ཁོང་གི་དྲུང་དུ་ཁྲིད་ཡོང་བ༌དང༌། གདོན་འདྲེ་དེས་སྐྱབས་མགོན་ཡེ་ཤུ་མཐོང་མ་ཐག་བུ་དྲག་ཏུ་སྤྲུགས༌པས། བུ་ས་ལ་འགྱེལ་ཞིང་འགྲེ་ལྡོག་བརྒྱབ་པ་དང་ཁ་ནས་ལྦུ་བ་བཞུར༌ཏོ།།</a:t>
            </a:r>
            <a:endParaRPr lang="en-IN" sz="1600" dirty="0"/>
          </a:p>
        </p:txBody>
      </p:sp>
      <p:sp>
        <p:nvSpPr>
          <p:cNvPr id="5" name="TextBox 4">
            <a:extLst>
              <a:ext uri="{FF2B5EF4-FFF2-40B4-BE49-F238E27FC236}">
                <a16:creationId xmlns:a16="http://schemas.microsoft.com/office/drawing/2014/main" id="{811D2453-511D-2C18-FBD2-BEC348535B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they brought him, and seeing Jesus, the spirit immediately threw the boy into a convulsion. He fell to the ground and rolled around, foaming at the mouth.</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49"/>
    </mc:Choice>
    <mc:Fallback xmlns="">
      <p:transition spd="slow" advTm="11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AE02BFF1-B83E-23B3-B04E-61616F22F2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57A1578-C095-ADDB-FD45-9C5B6A17219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21དེ་ནས་སྐྱབས་མགོན་ཡེ་ཤུས་བུ་དེའི་ཕ་ལ་དུས་ནམ་ཞིག་ཏུ་འདི་ལྟ་བུར་གྱུར་ཏམ་ཞེས་དྲིས་པ༌ལ། ཕ་ན༌རེ། ཁོ་ཆུང་དུས་ནས་བཟུང་འདི་ལྟར༌ཡིན།</a:t>
            </a:r>
            <a:endParaRPr lang="en-IN" dirty="0"/>
          </a:p>
        </p:txBody>
      </p:sp>
      <p:sp>
        <p:nvSpPr>
          <p:cNvPr id="5" name="TextBox 4">
            <a:extLst>
              <a:ext uri="{FF2B5EF4-FFF2-40B4-BE49-F238E27FC236}">
                <a16:creationId xmlns:a16="http://schemas.microsoft.com/office/drawing/2014/main" id="{E8214DBB-708F-0BF8-1BA6-3E87C4A83FB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21Jesus asked the boy’s father, “How long has this been with him?”</a:t>
            </a:r>
          </a:p>
          <a:p>
            <a:r>
              <a:rPr lang="en-US" sz="4800" dirty="0">
                <a:solidFill>
                  <a:srgbClr val="777A7B"/>
                </a:solidFill>
                <a:latin typeface="Arial" panose="020B0604020202020204" pitchFamily="34" charset="0"/>
              </a:rPr>
              <a:t>“From childhood,” he said. </a:t>
            </a:r>
            <a:endParaRPr lang="en-IN" sz="2400" dirty="0"/>
          </a:p>
        </p:txBody>
      </p:sp>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10108"/>
    </mc:Choice>
    <mc:Fallback xmlns="">
      <p:transition spd="slow" advTm="1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46185221-91B4-EFDD-208F-EECCED8908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F2B6E3-BF7B-6E19-F58A-CDBB7198BDA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22གདོན་འདྲེ་དེས་ངའི་བུ་གསོད་པའི་ཆེད་དུ་ཐེངས་མང་པོར་མེ་དང་ཆུའི་ནང་དུ་འཕངས༌མྱོང༌། ཁྱེད་ཀྱིས་ཅི་ཞིག་མཛད་ནུས༌ན། ངེད་ཅག་ལ་སྙིང་རྗེ་གནང་ཞིང་སྐྱབས་སུ་འཛིན་པར་མཛོད་ཅེས་ཞུས་པ༌དང༌། </a:t>
            </a:r>
            <a:endParaRPr lang="en-IN" dirty="0"/>
          </a:p>
        </p:txBody>
      </p:sp>
      <p:sp>
        <p:nvSpPr>
          <p:cNvPr id="5" name="TextBox 4">
            <a:extLst>
              <a:ext uri="{FF2B5EF4-FFF2-40B4-BE49-F238E27FC236}">
                <a16:creationId xmlns:a16="http://schemas.microsoft.com/office/drawing/2014/main" id="{0AD34CD4-94EF-777B-7066-CBB47CC3D4D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22“It often throws him into the fire or into the water, trying to kill him. But if You can do anything, have compassion on us and help 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034"/>
    </mc:Choice>
    <mc:Fallback xmlns="">
      <p:transition spd="slow" advTm="11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2" name="TextBox 1">
            <a:extLst>
              <a:ext uri="{FF2B5EF4-FFF2-40B4-BE49-F238E27FC236}">
                <a16:creationId xmlns:a16="http://schemas.microsoft.com/office/drawing/2014/main" id="{3D99A44D-F83E-D1A9-4D8A-B8962D1F3F56}"/>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མཱཪ་ཀུ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1122098" y="5666655"/>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F1221C60-0C43-B284-A54A-ABA724C79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8D156D-6100-9BB1-AC37-7BB931583A1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23སྐྱབས་མགོན་ཡེ་ཤུས་འདི་སྐད༌དུ། ཅི་ཞིག་མཛད་ནུས་ན་ཟེར༌རམ། སུས་ཀྱང་དད་པ་བྱས་ན་དོན་ཐམས་ཅད་འགྲུབ་སྲིད་ཅེས་གསུངས༌སོ།།24བུའི་ཕ་ཡིས་དེ་མ་ཐག་སྐད་ཆེན༌པོས། ངས་དད་པ༌བྱེད། འོན་ཀྱང་ངའི་དད་པ་མི་འདང་བས་རོགས་རམ་མཛོད་ཅིག་ཅེས་ཞུས་པ༌ལ། </a:t>
            </a:r>
            <a:endParaRPr lang="en-IN" sz="1600" dirty="0"/>
          </a:p>
        </p:txBody>
      </p:sp>
      <p:sp>
        <p:nvSpPr>
          <p:cNvPr id="5" name="TextBox 4">
            <a:extLst>
              <a:ext uri="{FF2B5EF4-FFF2-40B4-BE49-F238E27FC236}">
                <a16:creationId xmlns:a16="http://schemas.microsoft.com/office/drawing/2014/main" id="{E5527B33-271F-D2AD-2495-FDD890F53F3D}"/>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23“If You can?” echoed Jesus. “All things are possible to him who believes!”</a:t>
            </a:r>
          </a:p>
          <a:p>
            <a:pPr algn="l"/>
            <a:r>
              <a:rPr lang="en-US" sz="4400" b="0" i="0" dirty="0">
                <a:solidFill>
                  <a:srgbClr val="777A7B"/>
                </a:solidFill>
                <a:effectLst/>
                <a:latin typeface="Arial" panose="020B0604020202020204" pitchFamily="34" charset="0"/>
              </a:rPr>
              <a:t>24Immediately the boy’s father cried out, “I do believe; help my unbelief!”</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0094"/>
    </mc:Choice>
    <mc:Fallback xmlns="">
      <p:transition spd="slow" advTm="2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32DBDBE-FEDC-9187-5B98-E39777E694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89CA98-EF4D-D8A5-18F4-7BF004F5B2F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སྐྱབས་མགོན་ཡེ་ཤུས་མི་ཚོགས་ཐམས་ཅད་རྒྱུག་ཡོང་བ་གཟིགས་པ་དང་གདོན་འདྲེ་ལ་འདི་སྐད་བཀའ་བཀྱོན་གནང་བ༌སྟེ། འོན་ཞིང་ལྐུགས་པའི་གདོན་འདྲེ༌ཁྱོད། ཁོའི་ལུས་ནས་ཕྱིར་བུད༌ཅིག ཕྱིན་ཆད་བུ་དེའི་ལུས་ལ་ཕྱིར་མ་ལོག་ཅིག་ཅེས་བཀའ་བབས་པ་ཡིན་ཞེས་གསུངས༌སོ།།</a:t>
            </a:r>
            <a:endParaRPr lang="en-IN" sz="1600" dirty="0"/>
          </a:p>
        </p:txBody>
      </p:sp>
      <p:sp>
        <p:nvSpPr>
          <p:cNvPr id="5" name="TextBox 4">
            <a:extLst>
              <a:ext uri="{FF2B5EF4-FFF2-40B4-BE49-F238E27FC236}">
                <a16:creationId xmlns:a16="http://schemas.microsoft.com/office/drawing/2014/main" id="{B9F151E6-A881-3969-985D-EB6B975BBD6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Jesus saw that a crowd had come running, He rebuked the unclean spirit. “You deaf and mute spirit,” He said, “I command you to come out and never enter him again.”</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960"/>
    </mc:Choice>
    <mc:Fallback xmlns="">
      <p:transition spd="slow" advTm="14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8A29380-C35D-26EA-F42D-6ED94DF20B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05F151-6D4F-F14D-2FF0-55D301073C0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26དེ་ནས་གདོན་འདྲེས་འུར་བརྒྱབ་ཅིང་བུ་འདར་དུ་བཅུག་ནས་ཕྱི་རུ་ཐོན་པ༌ན། བུ་བེམ་པོ་ལྟར་གྱུར་པས་མི་མང་ཤོས་ཀྱིས་བུ་དེ་ཤི་ཟིན་ཞེས་སྨྲས༌སོ།། 27འོན་ཀྱང་སྐྱབས་མགོན་ཡེ་ཤུས་བུའི་ལག་པར་འཇུས་ཏེ་བསྐྱོར་བ་ན་བུའང་ཡར༌ལངས།</a:t>
            </a:r>
            <a:endParaRPr lang="en-IN" dirty="0"/>
          </a:p>
        </p:txBody>
      </p:sp>
      <p:sp>
        <p:nvSpPr>
          <p:cNvPr id="5" name="TextBox 4">
            <a:extLst>
              <a:ext uri="{FF2B5EF4-FFF2-40B4-BE49-F238E27FC236}">
                <a16:creationId xmlns:a16="http://schemas.microsoft.com/office/drawing/2014/main" id="{E046C3B6-DA93-DD54-FC98-EC2F7C7E0EEC}"/>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26After shrieking and convulsing him violently, the spirit came out. The boy became like a corpse, so that many said, “He is dead.” 27But Jesus took him by the hand and helped him to his feet, and he stood up.</a:t>
            </a:r>
            <a:endParaRPr lang="en-IN" sz="40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364"/>
    </mc:Choice>
    <mc:Fallback xmlns="">
      <p:transition spd="slow" advTm="1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A2622FC1-D582-9BD9-288E-27DCE3EB56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9673ED8-3D51-4214-86AF-B01373F5C73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28དེ་ནས་སྐྱབས་མགོན་ཡེ་ཤུ་ཁང་པའི་ནང་དུ་ཕེབས་ཤིང་ཟུར་ནས་ཐུགས་སྲས་རྣམས་ན༌རེ། ངེད་ཅག་གིས་ཅིའི་ཕྱིར་གདོན་འདྲེ་དེ་ཕྱིར་བསྐྲོད་མ་ནུས་ཞེས་ཞུས་པ༌ལ། </a:t>
            </a:r>
            <a:endParaRPr lang="en-IN" sz="2800" dirty="0"/>
          </a:p>
        </p:txBody>
      </p:sp>
      <p:sp>
        <p:nvSpPr>
          <p:cNvPr id="5" name="TextBox 4">
            <a:extLst>
              <a:ext uri="{FF2B5EF4-FFF2-40B4-BE49-F238E27FC236}">
                <a16:creationId xmlns:a16="http://schemas.microsoft.com/office/drawing/2014/main" id="{4C29DC10-5561-A0F4-9009-DA2AB54802A8}"/>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28After Jesus had gone into the house, His disciples asked Him privately, “Why couldn’t we drive it out?”</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18"/>
    </mc:Choice>
    <mc:Fallback xmlns="">
      <p:transition spd="slow" advTm="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67B2922-08AF-0E96-1734-AAE1402E22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1F8871F-B12C-DD26-1B17-DE64B52F5A9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29ཁོང་གིས་འདི་སྐད༌དུ། གདོན་འདྲེ་འདིའི་རིགས་གསོལ་བ་འདེབས་པ་ལས་གཞན་ཐབས་གང་གིས་ཀྱང་ཕྱི་རུ་ཕུད་མི་ནུས་ཞེས་གསུངས༌སོ།།</a:t>
            </a:r>
            <a:endParaRPr lang="en-IN" sz="2800" dirty="0"/>
          </a:p>
        </p:txBody>
      </p:sp>
      <p:sp>
        <p:nvSpPr>
          <p:cNvPr id="5" name="TextBox 4">
            <a:extLst>
              <a:ext uri="{FF2B5EF4-FFF2-40B4-BE49-F238E27FC236}">
                <a16:creationId xmlns:a16="http://schemas.microsoft.com/office/drawing/2014/main" id="{CE8EA16F-41E4-D71B-D450-42D7C449624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29Jesus answered, “This kind cannot come out, except by prayer.”</a:t>
            </a:r>
            <a:endParaRPr lang="en-IN" dirty="0"/>
          </a:p>
        </p:txBody>
      </p:sp>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7580"/>
    </mc:Choice>
    <mc:Fallback xmlns="">
      <p:transition spd="slow" advTm="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མཱཪ་ཀུ 9</a:t>
            </a:r>
          </a:p>
          <a:p>
            <a:r>
              <a:rPr lang="bo-CN" sz="8000" b="1" i="0" dirty="0">
                <a:solidFill>
                  <a:srgbClr val="121212"/>
                </a:solidFill>
                <a:effectLst/>
                <a:latin typeface="Arial" panose="020B0604020202020204" pitchFamily="34" charset="0"/>
              </a:rPr>
              <a:t>གདོན་འདྲེས་འཛིན་པའི་བྱིས་པ་ཞིག་ནས་གདོན་བསྐྲད་པ།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pic>
        <p:nvPicPr>
          <p:cNvPr id="16" name="Audio 15">
            <a:hlinkClick r:id="" action="ppaction://media"/>
            <a:extLst>
              <a:ext uri="{FF2B5EF4-FFF2-40B4-BE49-F238E27FC236}">
                <a16:creationId xmlns:a16="http://schemas.microsoft.com/office/drawing/2014/main" id="{D23FA75A-E005-A61D-BF1D-D90A1FFCEB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50"/>
    </mc:Choice>
    <mc:Fallback xmlns="">
      <p:transition spd="slow" advTm="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E699A5D-9137-ADF1-E060-E67AD6B4B3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9C5455B-71A2-F814-A40F-3D537CAD644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30དེ་ནས་ཁོང་རྣམས་ལམ་ལ་ཆས་ཤིང་ག་ལིལ་ཡུལ་བརྒྱུད་ནས་ཕེབས་པ༌དང༌། སྐྱབས་མགོན་ཡེ་ཤུས་དོན་དེ་མི་གཞན་ལ་ཤེས་སུ་མི་འཇུག་པར་དགོངས༌ཏེ། </a:t>
            </a:r>
            <a:endParaRPr lang="en-IN" dirty="0"/>
          </a:p>
        </p:txBody>
      </p:sp>
      <p:sp>
        <p:nvSpPr>
          <p:cNvPr id="5" name="TextBox 4">
            <a:extLst>
              <a:ext uri="{FF2B5EF4-FFF2-40B4-BE49-F238E27FC236}">
                <a16:creationId xmlns:a16="http://schemas.microsoft.com/office/drawing/2014/main" id="{66124664-A1F9-3DA0-B7F7-DBC9F9CD5A1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30Going on from there, they passed through Galilee. But Jesus did not want anyone to know,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27"/>
    </mc:Choice>
    <mc:Fallback xmlns="">
      <p:transition spd="slow" advTm="1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4BF274E-2DF2-2FA2-3C3A-28C97A0F7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4D2F1E-F257-A47D-5390-BA440B4C96B5}"/>
              </a:ext>
            </a:extLst>
          </p:cNvPr>
          <p:cNvSpPr txBox="1"/>
          <p:nvPr/>
        </p:nvSpPr>
        <p:spPr>
          <a:xfrm>
            <a:off x="6099683" y="166255"/>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31ཐུགས་སྲས་རྣམས་ལ་འདི་སྐད༌དུ། མིའི་བུ་མི་རྣམས་ཀྱི་ལག་ཏུ་སྤྲོད༌ཅིང༌། དེ་དག་གིས་ཁོ་རང་གསོད་པར་འགྱུར༌ལ། བསད་ནས་ཉིན་གསུམ་གྱི་རྗེས་སུ་ཁོ་རང་སླར་གསོན་པར་ངེས་ཞེས་གདམས༌སོ།། </a:t>
            </a:r>
            <a:endParaRPr lang="en-IN" dirty="0"/>
          </a:p>
        </p:txBody>
      </p:sp>
      <p:sp>
        <p:nvSpPr>
          <p:cNvPr id="5" name="TextBox 4">
            <a:extLst>
              <a:ext uri="{FF2B5EF4-FFF2-40B4-BE49-F238E27FC236}">
                <a16:creationId xmlns:a16="http://schemas.microsoft.com/office/drawing/2014/main" id="{B35F7887-4945-812F-29B4-6AD68A42551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31because He was teaching His disciples. He told them, “The Son of Man will be delivered into the hands of men. They will kill Him, and after three days He will rise.” </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ACB27800-D0EC-C04A-93DE-AD88D86A83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79CF9C3-374C-6694-6BE6-0023E1CD2AE9}"/>
              </a:ext>
            </a:extLst>
          </p:cNvPr>
          <p:cNvSpPr txBox="1"/>
          <p:nvPr/>
        </p:nvSpPr>
        <p:spPr>
          <a:xfrm>
            <a:off x="6096000" y="166254"/>
            <a:ext cx="6096000" cy="6558101"/>
          </a:xfrm>
          <a:prstGeom prst="rect">
            <a:avLst/>
          </a:prstGeom>
          <a:noFill/>
        </p:spPr>
        <p:txBody>
          <a:bodyPr wrap="square" rtlCol="0">
            <a:noAutofit/>
          </a:bodyPr>
          <a:lstStyle/>
          <a:p>
            <a:r>
              <a:rPr lang="bo-CN" sz="8000">
                <a:solidFill>
                  <a:srgbClr val="777A7B"/>
                </a:solidFill>
                <a:latin typeface="Arial" panose="020B0604020202020204" pitchFamily="34" charset="0"/>
              </a:rPr>
              <a:t>32ཐུགས་སྲས་རྣམས་ཀྱིས་གསུང་དེའི་དོན་མ་རྟོགས་ཀྱང་ཁོང་ལ་དྲི་བ་འདོན་མ་ཕོད༌དོ།།</a:t>
            </a:r>
            <a:endParaRPr lang="en-IN" dirty="0"/>
          </a:p>
        </p:txBody>
      </p:sp>
      <p:sp>
        <p:nvSpPr>
          <p:cNvPr id="5" name="TextBox 4">
            <a:extLst>
              <a:ext uri="{FF2B5EF4-FFF2-40B4-BE49-F238E27FC236}">
                <a16:creationId xmlns:a16="http://schemas.microsoft.com/office/drawing/2014/main" id="{61D9A946-87F4-11C4-FC0E-6BE0119F3BC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32But they did not understand this statement, and they were afraid to ask Him about it.</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972"/>
    </mc:Choice>
    <mc:Fallback xmlns="">
      <p:transition spd="slow" advTm="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མཱཪ་ཀུ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
        <p:nvSpPr>
          <p:cNvPr id="4" name="TextBox 2">
            <a:extLst>
              <a:ext uri="{FF2B5EF4-FFF2-40B4-BE49-F238E27FC236}">
                <a16:creationId xmlns:a16="http://schemas.microsoft.com/office/drawing/2014/main" id="{0ED7194E-C60A-96FF-48E0-7F1C71D1D2E6}"/>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Audio 50">
            <a:hlinkClick r:id="" action="ppaction://media"/>
            <a:extLst>
              <a:ext uri="{FF2B5EF4-FFF2-40B4-BE49-F238E27FC236}">
                <a16:creationId xmlns:a16="http://schemas.microsoft.com/office/drawing/2014/main" id="{1621F189-3433-664F-869D-7384CC2E43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632D53D-BFBB-D40B-EE93-080C66712B8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14དེ་ནས་ཁོང་རྣམས་ཐུགས་སྲས་གཞན་རྣམས་ཀྱི་གམ་དུ་ཕེབས་པ༌ན། མི་ཤིན་ཏུ་མང་པོས་ཐུགས་སྲས་གཞན་རྣམས་ཀྱི་མཐའ་བསྐོར༌ཞིང༌། ཡང་མཁན་པོ་འགའ་ཞིག་གིས་ཁོ་རྣམས་དང་རྩོད་གླེང་བྱེད་བཞིན་པ་གཟིགས༌སོ།།</a:t>
            </a:r>
            <a:endParaRPr lang="en-IN" dirty="0"/>
          </a:p>
        </p:txBody>
      </p:sp>
      <p:sp>
        <p:nvSpPr>
          <p:cNvPr id="5" name="TextBox 4">
            <a:extLst>
              <a:ext uri="{FF2B5EF4-FFF2-40B4-BE49-F238E27FC236}">
                <a16:creationId xmlns:a16="http://schemas.microsoft.com/office/drawing/2014/main" id="{4DAFE589-D73D-1057-B3BF-3F99621F355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14When they returned to the other disciples, they saw a large crowd around them, and scribes arguing with them.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523"/>
    </mc:Choice>
    <mc:Fallback xmlns="">
      <p:transition spd="slow" advTm="1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1A9210F5-4296-DED3-098A-73C76FFF47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B1075FB9-8581-1B25-8957-0C7EFB80D65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15As soon as all the people saw Jesus, they were filled with awe and ran to greet Him.</a:t>
            </a:r>
          </a:p>
          <a:p>
            <a:r>
              <a:rPr lang="en-US" sz="4000" dirty="0">
                <a:solidFill>
                  <a:srgbClr val="777A7B"/>
                </a:solidFill>
                <a:latin typeface="Arial" panose="020B0604020202020204" pitchFamily="34" charset="0"/>
              </a:rPr>
              <a:t>16“What are you disputing with them?” He asked.</a:t>
            </a:r>
            <a:endParaRPr lang="en-IN" dirty="0"/>
          </a:p>
        </p:txBody>
      </p:sp>
      <p:sp>
        <p:nvSpPr>
          <p:cNvPr id="3" name="TextBox 2">
            <a:extLst>
              <a:ext uri="{FF2B5EF4-FFF2-40B4-BE49-F238E27FC236}">
                <a16:creationId xmlns:a16="http://schemas.microsoft.com/office/drawing/2014/main" id="{56D4448B-B7B2-FE5B-F10D-37766781EAF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ནས་མི་ཚོགས་ཀྱིས་སྐྱབས་མགོན་ཡེ་ཤུ་མཐོང་མ་ཐག་ཐམས་ཅད་ངོ་མཚར་བ་དང་ཁོང་གི་དྲུང་དུ་བརྒྱུགས་ཡོང་ནས་ཁོང་ལ་མཇལ༌ཏོ།། 16དེ་ནས་སྐྱབས་མགོན་ཡེ་ཤུས་མི་དེ་རྣམས་ལ་འདི་སྐད༌དུ། ཁྱོད་ཅག་གིས་ཅི་ཞིག་རྩོད་བཞིན་ཡོད་དམ་ཞེས་དྲིས་པ༌ལ།</a:t>
            </a:r>
            <a:endParaRPr lang="en-IN" sz="16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104"/>
    </mc:Choice>
    <mc:Fallback xmlns="">
      <p:transition spd="slow" advTm="13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5554183-FD69-16CF-9CE9-55CF9A2E7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C4DD6D4-23BA-7670-4919-28F10C8FBAB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17མི་ཚོགས་ཀྱི་ཁྲོད་ནས་མི་ཞིག་ན༌རེ། སློབ་དཔོན༌ལགས། ངས་རང་གི་བུ་ཁྱེད་ཀྱི་དྲུང་དུ་ཁྲིད་ཡོང་བ༌ཡིན། ངའི་བུ་ནི་གདོན་འདྲེ་ཞིག་གིས་བཟུང་སྟེ་ལྐུགས་པར་གྱུར༌ཅིང༌།</a:t>
            </a:r>
            <a:endParaRPr lang="en-IN" dirty="0"/>
          </a:p>
        </p:txBody>
      </p:sp>
      <p:sp>
        <p:nvSpPr>
          <p:cNvPr id="5" name="TextBox 4">
            <a:extLst>
              <a:ext uri="{FF2B5EF4-FFF2-40B4-BE49-F238E27FC236}">
                <a16:creationId xmlns:a16="http://schemas.microsoft.com/office/drawing/2014/main" id="{DBF7FB25-F607-5FDA-85AC-E88CA26E447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17Someone in the crowd replied, “Teacher, I brought You my son, who has a spirit that makes him mute.</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939"/>
    </mc:Choice>
    <mc:Fallback xmlns="">
      <p:transition spd="slow" advTm="1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1658</Words>
  <Application>Microsoft Office PowerPoint</Application>
  <PresentationFormat>Widescreen</PresentationFormat>
  <Paragraphs>77</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2025-05-19T09:30:07Z</dcterms:modified>
</cp:coreProperties>
</file>