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85" r:id="rId14"/>
    <p:sldId id="286" r:id="rId15"/>
    <p:sldId id="267" r:id="rId16"/>
    <p:sldId id="278" r:id="rId17"/>
    <p:sldId id="268" r:id="rId18"/>
    <p:sldId id="279" r:id="rId19"/>
    <p:sldId id="269" r:id="rId20"/>
    <p:sldId id="280" r:id="rId21"/>
    <p:sldId id="281" r:id="rId22"/>
    <p:sldId id="282" r:id="rId23"/>
    <p:sldId id="283" r:id="rId24"/>
    <p:sldId id="2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6A513A-3C23-405E-A063-2ECD94F4482C}" v="1" dt="2025-05-20T09:42:52.9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7805" autoAdjust="0"/>
  </p:normalViewPr>
  <p:slideViewPr>
    <p:cSldViewPr snapToGrid="0">
      <p:cViewPr varScale="1">
        <p:scale>
          <a:sx n="70" d="100"/>
          <a:sy n="70" d="100"/>
        </p:scale>
        <p:origin x="605"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153632B-3C25-452A-90C0-2A6512CC2E93}"/>
    <pc:docChg chg="custSel modSld">
      <pc:chgData name="Alfred Smith" userId="3c60a3631c0db8ad" providerId="LiveId" clId="{C153632B-3C25-452A-90C0-2A6512CC2E93}" dt="2025-05-02T06:49:01.458" v="1" actId="27636"/>
      <pc:docMkLst>
        <pc:docMk/>
      </pc:docMkLst>
      <pc:sldChg chg="modSp mod">
        <pc:chgData name="Alfred Smith" userId="3c60a3631c0db8ad" providerId="LiveId" clId="{C153632B-3C25-452A-90C0-2A6512CC2E93}" dt="2025-05-02T06:49:01.458" v="1" actId="27636"/>
        <pc:sldMkLst>
          <pc:docMk/>
          <pc:sldMk cId="1499918570" sldId="257"/>
        </pc:sldMkLst>
        <pc:spChg chg="mod">
          <ac:chgData name="Alfred Smith" userId="3c60a3631c0db8ad" providerId="LiveId" clId="{C153632B-3C25-452A-90C0-2A6512CC2E93}" dt="2025-05-02T06:49:01.458" v="1" actId="27636"/>
          <ac:spMkLst>
            <pc:docMk/>
            <pc:sldMk cId="1499918570" sldId="257"/>
            <ac:spMk id="6" creationId="{D58AEBAF-015E-0320-52FB-BF5606766FE6}"/>
          </ac:spMkLst>
        </pc:spChg>
      </pc:sldChg>
    </pc:docChg>
  </pc:docChgLst>
  <pc:docChgLst>
    <pc:chgData name="Leonie Smith" userId="fed1330f33f5650e" providerId="LiveId" clId="{1DEDAD53-03E3-41E2-994E-10DF9EA92E45}"/>
    <pc:docChg chg="undo custSel addSld delSld modSld sldOrd">
      <pc:chgData name="Leonie Smith" userId="fed1330f33f5650e" providerId="LiveId" clId="{1DEDAD53-03E3-41E2-994E-10DF9EA92E45}" dt="2022-11-23T05:10:46.904" v="133" actId="5793"/>
      <pc:docMkLst>
        <pc:docMk/>
      </pc:docMkLst>
      <pc:sldChg chg="addSp delSp modSp mod modTransition modAnim modNotesTx">
        <pc:chgData name="Leonie Smith" userId="fed1330f33f5650e" providerId="LiveId" clId="{1DEDAD53-03E3-41E2-994E-10DF9EA92E45}" dt="2022-11-23T05:10:46.904" v="133" actId="5793"/>
        <pc:sldMkLst>
          <pc:docMk/>
          <pc:sldMk cId="1499918570" sldId="257"/>
        </pc:sldMkLst>
      </pc:sldChg>
      <pc:sldChg chg="addSp delSp modSp mod modTransition modAnim">
        <pc:chgData name="Leonie Smith" userId="fed1330f33f5650e" providerId="LiveId" clId="{1DEDAD53-03E3-41E2-994E-10DF9EA92E45}" dt="2022-11-22T06:34:14.962" v="10"/>
        <pc:sldMkLst>
          <pc:docMk/>
          <pc:sldMk cId="454763615" sldId="259"/>
        </pc:sldMkLst>
      </pc:sldChg>
      <pc:sldChg chg="addSp modSp">
        <pc:chgData name="Leonie Smith" userId="fed1330f33f5650e" providerId="LiveId" clId="{1DEDAD53-03E3-41E2-994E-10DF9EA92E45}" dt="2022-11-22T06:35:35.080" v="11"/>
        <pc:sldMkLst>
          <pc:docMk/>
          <pc:sldMk cId="2346136586" sldId="260"/>
        </pc:sldMkLst>
      </pc:sldChg>
      <pc:sldChg chg="addSp delSp modSp mod modTransition modAnim">
        <pc:chgData name="Leonie Smith" userId="fed1330f33f5650e" providerId="LiveId" clId="{1DEDAD53-03E3-41E2-994E-10DF9EA92E45}" dt="2022-11-22T06:40:48.632" v="30"/>
        <pc:sldMkLst>
          <pc:docMk/>
          <pc:sldMk cId="4037329247" sldId="261"/>
        </pc:sldMkLst>
      </pc:sldChg>
      <pc:sldChg chg="addSp delSp modSp mod modTransition modAnim">
        <pc:chgData name="Leonie Smith" userId="fed1330f33f5650e" providerId="LiveId" clId="{1DEDAD53-03E3-41E2-994E-10DF9EA92E45}" dt="2022-11-22T06:42:19.268" v="34"/>
        <pc:sldMkLst>
          <pc:docMk/>
          <pc:sldMk cId="1909638311" sldId="262"/>
        </pc:sldMkLst>
      </pc:sldChg>
      <pc:sldChg chg="addSp delSp modSp mod modTransition modAnim">
        <pc:chgData name="Leonie Smith" userId="fed1330f33f5650e" providerId="LiveId" clId="{1DEDAD53-03E3-41E2-994E-10DF9EA92E45}" dt="2022-11-22T06:49:23.175" v="59"/>
        <pc:sldMkLst>
          <pc:docMk/>
          <pc:sldMk cId="641208035" sldId="263"/>
        </pc:sldMkLst>
      </pc:sldChg>
      <pc:sldChg chg="addSp delSp modSp mod modTransition modAnim">
        <pc:chgData name="Leonie Smith" userId="fed1330f33f5650e" providerId="LiveId" clId="{1DEDAD53-03E3-41E2-994E-10DF9EA92E45}" dt="2022-11-22T06:57:58.400" v="107"/>
        <pc:sldMkLst>
          <pc:docMk/>
          <pc:sldMk cId="250231405" sldId="267"/>
        </pc:sldMkLst>
      </pc:sldChg>
      <pc:sldChg chg="addSp delSp modSp mod modTransition modAnim">
        <pc:chgData name="Leonie Smith" userId="fed1330f33f5650e" providerId="LiveId" clId="{1DEDAD53-03E3-41E2-994E-10DF9EA92E45}" dt="2022-11-23T05:09:01.388" v="129"/>
        <pc:sldMkLst>
          <pc:docMk/>
          <pc:sldMk cId="3557369245" sldId="268"/>
        </pc:sldMkLst>
      </pc:sldChg>
      <pc:sldChg chg="addSp delSp modSp mod modTransition modAnim">
        <pc:chgData name="Leonie Smith" userId="fed1330f33f5650e" providerId="LiveId" clId="{1DEDAD53-03E3-41E2-994E-10DF9EA92E45}" dt="2022-11-22T07:00:45.034" v="112"/>
        <pc:sldMkLst>
          <pc:docMk/>
          <pc:sldMk cId="1388283621" sldId="269"/>
        </pc:sldMkLst>
      </pc:sldChg>
      <pc:sldChg chg="addSp modSp">
        <pc:chgData name="Leonie Smith" userId="fed1330f33f5650e" providerId="LiveId" clId="{1DEDAD53-03E3-41E2-994E-10DF9EA92E45}" dt="2022-11-22T07:01:38.799" v="113"/>
        <pc:sldMkLst>
          <pc:docMk/>
          <pc:sldMk cId="1922139011" sldId="281"/>
        </pc:sldMkLst>
      </pc:sldChg>
      <pc:sldChg chg="addSp delSp modSp mod modTransition modAnim">
        <pc:chgData name="Leonie Smith" userId="fed1330f33f5650e" providerId="LiveId" clId="{1DEDAD53-03E3-41E2-994E-10DF9EA92E45}" dt="2022-11-22T07:04:42.490" v="117"/>
        <pc:sldMkLst>
          <pc:docMk/>
          <pc:sldMk cId="3166251957" sldId="283"/>
        </pc:sldMkLst>
      </pc:sldChg>
      <pc:sldChg chg="add del">
        <pc:chgData name="Leonie Smith" userId="fed1330f33f5650e" providerId="LiveId" clId="{1DEDAD53-03E3-41E2-994E-10DF9EA92E45}" dt="2022-11-22T06:51:08.687" v="61" actId="2890"/>
        <pc:sldMkLst>
          <pc:docMk/>
          <pc:sldMk cId="184870942" sldId="285"/>
        </pc:sldMkLst>
      </pc:sldChg>
      <pc:sldChg chg="addSp delSp modSp add mod ord modTransition modAnim">
        <pc:chgData name="Leonie Smith" userId="fed1330f33f5650e" providerId="LiveId" clId="{1DEDAD53-03E3-41E2-994E-10DF9EA92E45}" dt="2022-11-22T06:53:32.915" v="100"/>
        <pc:sldMkLst>
          <pc:docMk/>
          <pc:sldMk cId="3415668318" sldId="285"/>
        </pc:sldMkLst>
      </pc:sldChg>
    </pc:docChg>
  </pc:docChgLst>
  <pc:docChgLst>
    <pc:chgData name="Alfred Smith" userId="3c60a3631c0db8ad" providerId="LiveId" clId="{64F6718F-A2B9-4257-A722-90F2BC1797F6}"/>
    <pc:docChg chg="undo custSel modSld">
      <pc:chgData name="Alfred Smith" userId="3c60a3631c0db8ad" providerId="LiveId" clId="{64F6718F-A2B9-4257-A722-90F2BC1797F6}" dt="2025-04-16T14:10:49.736" v="22"/>
      <pc:docMkLst>
        <pc:docMk/>
      </pc:docMkLst>
      <pc:sldChg chg="addSp delSp modSp mod">
        <pc:chgData name="Alfred Smith" userId="3c60a3631c0db8ad" providerId="LiveId" clId="{64F6718F-A2B9-4257-A722-90F2BC1797F6}" dt="2025-04-16T14:05:24.875" v="2"/>
        <pc:sldMkLst>
          <pc:docMk/>
          <pc:sldMk cId="1499918570" sldId="257"/>
        </pc:sldMkLst>
        <pc:spChg chg="add mod">
          <ac:chgData name="Alfred Smith" userId="3c60a3631c0db8ad" providerId="LiveId" clId="{64F6718F-A2B9-4257-A722-90F2BC1797F6}" dt="2025-04-16T14:05:24.875" v="2"/>
          <ac:spMkLst>
            <pc:docMk/>
            <pc:sldMk cId="1499918570" sldId="257"/>
            <ac:spMk id="6" creationId="{D58AEBAF-015E-0320-52FB-BF5606766FE6}"/>
          </ac:spMkLst>
        </pc:spChg>
      </pc:sldChg>
      <pc:sldChg chg="addSp delSp modSp mod">
        <pc:chgData name="Alfred Smith" userId="3c60a3631c0db8ad" providerId="LiveId" clId="{64F6718F-A2B9-4257-A722-90F2BC1797F6}" dt="2025-04-16T14:08:45.866" v="5"/>
        <pc:sldMkLst>
          <pc:docMk/>
          <pc:sldMk cId="2346136586" sldId="260"/>
        </pc:sldMkLst>
        <pc:spChg chg="add mod">
          <ac:chgData name="Alfred Smith" userId="3c60a3631c0db8ad" providerId="LiveId" clId="{64F6718F-A2B9-4257-A722-90F2BC1797F6}" dt="2025-04-16T14:08:45.866" v="5"/>
          <ac:spMkLst>
            <pc:docMk/>
            <pc:sldMk cId="2346136586" sldId="260"/>
            <ac:spMk id="2" creationId="{2323A60E-1FAC-60C6-F587-BB3BE8F1F77E}"/>
          </ac:spMkLst>
        </pc:spChg>
        <pc:spChg chg="add mod">
          <ac:chgData name="Alfred Smith" userId="3c60a3631c0db8ad" providerId="LiveId" clId="{64F6718F-A2B9-4257-A722-90F2BC1797F6}" dt="2025-04-16T14:08:45.866" v="5"/>
          <ac:spMkLst>
            <pc:docMk/>
            <pc:sldMk cId="2346136586" sldId="260"/>
            <ac:spMk id="5" creationId="{98EF8E49-46CF-1275-1718-B7D6A61C9BEF}"/>
          </ac:spMkLst>
        </pc:spChg>
      </pc:sldChg>
      <pc:sldChg chg="addSp delSp modSp mod">
        <pc:chgData name="Alfred Smith" userId="3c60a3631c0db8ad" providerId="LiveId" clId="{64F6718F-A2B9-4257-A722-90F2BC1797F6}" dt="2025-04-16T14:08:55.698" v="7"/>
        <pc:sldMkLst>
          <pc:docMk/>
          <pc:sldMk cId="4037329247" sldId="261"/>
        </pc:sldMkLst>
        <pc:spChg chg="add mod">
          <ac:chgData name="Alfred Smith" userId="3c60a3631c0db8ad" providerId="LiveId" clId="{64F6718F-A2B9-4257-A722-90F2BC1797F6}" dt="2025-04-16T14:08:55.698" v="7"/>
          <ac:spMkLst>
            <pc:docMk/>
            <pc:sldMk cId="4037329247" sldId="261"/>
            <ac:spMk id="2" creationId="{FD1BA646-88BF-DEFC-4784-9DB9D990A3AD}"/>
          </ac:spMkLst>
        </pc:spChg>
        <pc:spChg chg="add mod">
          <ac:chgData name="Alfred Smith" userId="3c60a3631c0db8ad" providerId="LiveId" clId="{64F6718F-A2B9-4257-A722-90F2BC1797F6}" dt="2025-04-16T14:08:55.698" v="7"/>
          <ac:spMkLst>
            <pc:docMk/>
            <pc:sldMk cId="4037329247" sldId="261"/>
            <ac:spMk id="5" creationId="{FC644115-2C14-61DF-4720-C6F66413B4D1}"/>
          </ac:spMkLst>
        </pc:spChg>
      </pc:sldChg>
      <pc:sldChg chg="addSp delSp modSp mod">
        <pc:chgData name="Alfred Smith" userId="3c60a3631c0db8ad" providerId="LiveId" clId="{64F6718F-A2B9-4257-A722-90F2BC1797F6}" dt="2025-04-16T14:09:04.906" v="9"/>
        <pc:sldMkLst>
          <pc:docMk/>
          <pc:sldMk cId="1909638311" sldId="262"/>
        </pc:sldMkLst>
        <pc:spChg chg="add mod">
          <ac:chgData name="Alfred Smith" userId="3c60a3631c0db8ad" providerId="LiveId" clId="{64F6718F-A2B9-4257-A722-90F2BC1797F6}" dt="2025-04-16T14:09:04.906" v="9"/>
          <ac:spMkLst>
            <pc:docMk/>
            <pc:sldMk cId="1909638311" sldId="262"/>
            <ac:spMk id="2" creationId="{6B5BDC06-08FC-A3EB-273C-10BF8A6BBA49}"/>
          </ac:spMkLst>
        </pc:spChg>
        <pc:spChg chg="add mod">
          <ac:chgData name="Alfred Smith" userId="3c60a3631c0db8ad" providerId="LiveId" clId="{64F6718F-A2B9-4257-A722-90F2BC1797F6}" dt="2025-04-16T14:09:04.906" v="9"/>
          <ac:spMkLst>
            <pc:docMk/>
            <pc:sldMk cId="1909638311" sldId="262"/>
            <ac:spMk id="5" creationId="{136B50C2-6414-0AE6-64CD-57655582FAC3}"/>
          </ac:spMkLst>
        </pc:spChg>
      </pc:sldChg>
      <pc:sldChg chg="addSp delSp modSp mod">
        <pc:chgData name="Alfred Smith" userId="3c60a3631c0db8ad" providerId="LiveId" clId="{64F6718F-A2B9-4257-A722-90F2BC1797F6}" dt="2025-04-16T14:09:36.929" v="12" actId="478"/>
        <pc:sldMkLst>
          <pc:docMk/>
          <pc:sldMk cId="641208035" sldId="263"/>
        </pc:sldMkLst>
        <pc:spChg chg="add del">
          <ac:chgData name="Alfred Smith" userId="3c60a3631c0db8ad" providerId="LiveId" clId="{64F6718F-A2B9-4257-A722-90F2BC1797F6}" dt="2025-04-16T14:09:36.929" v="12" actId="478"/>
          <ac:spMkLst>
            <pc:docMk/>
            <pc:sldMk cId="641208035" sldId="263"/>
            <ac:spMk id="3" creationId="{A58184BD-88F1-BA02-40C1-D8403D0EEC0D}"/>
          </ac:spMkLst>
        </pc:spChg>
        <pc:spChg chg="add del">
          <ac:chgData name="Alfred Smith" userId="3c60a3631c0db8ad" providerId="LiveId" clId="{64F6718F-A2B9-4257-A722-90F2BC1797F6}" dt="2025-04-16T14:09:36.929" v="12" actId="478"/>
          <ac:spMkLst>
            <pc:docMk/>
            <pc:sldMk cId="641208035" sldId="263"/>
            <ac:spMk id="4" creationId="{EE2AC625-9141-A801-F431-DD5F79396320}"/>
          </ac:spMkLst>
        </pc:spChg>
      </pc:sldChg>
      <pc:sldChg chg="addSp delSp modSp mod">
        <pc:chgData name="Alfred Smith" userId="3c60a3631c0db8ad" providerId="LiveId" clId="{64F6718F-A2B9-4257-A722-90F2BC1797F6}" dt="2025-04-16T14:10:13.780" v="14"/>
        <pc:sldMkLst>
          <pc:docMk/>
          <pc:sldMk cId="250231405" sldId="267"/>
        </pc:sldMkLst>
        <pc:spChg chg="add mod">
          <ac:chgData name="Alfred Smith" userId="3c60a3631c0db8ad" providerId="LiveId" clId="{64F6718F-A2B9-4257-A722-90F2BC1797F6}" dt="2025-04-16T14:10:13.780" v="14"/>
          <ac:spMkLst>
            <pc:docMk/>
            <pc:sldMk cId="250231405" sldId="267"/>
            <ac:spMk id="2" creationId="{968D3150-A8A0-CCEC-DECC-84517C10E549}"/>
          </ac:spMkLst>
        </pc:spChg>
        <pc:spChg chg="add mod">
          <ac:chgData name="Alfred Smith" userId="3c60a3631c0db8ad" providerId="LiveId" clId="{64F6718F-A2B9-4257-A722-90F2BC1797F6}" dt="2025-04-16T14:10:13.780" v="14"/>
          <ac:spMkLst>
            <pc:docMk/>
            <pc:sldMk cId="250231405" sldId="267"/>
            <ac:spMk id="5" creationId="{155A0F9F-0714-5B48-5E3F-E8A551662EE8}"/>
          </ac:spMkLst>
        </pc:spChg>
      </pc:sldChg>
      <pc:sldChg chg="addSp delSp modSp mod">
        <pc:chgData name="Alfred Smith" userId="3c60a3631c0db8ad" providerId="LiveId" clId="{64F6718F-A2B9-4257-A722-90F2BC1797F6}" dt="2025-04-16T14:10:22.134" v="16"/>
        <pc:sldMkLst>
          <pc:docMk/>
          <pc:sldMk cId="3557369245" sldId="268"/>
        </pc:sldMkLst>
        <pc:spChg chg="add mod">
          <ac:chgData name="Alfred Smith" userId="3c60a3631c0db8ad" providerId="LiveId" clId="{64F6718F-A2B9-4257-A722-90F2BC1797F6}" dt="2025-04-16T14:10:22.134" v="16"/>
          <ac:spMkLst>
            <pc:docMk/>
            <pc:sldMk cId="3557369245" sldId="268"/>
            <ac:spMk id="2" creationId="{122A909A-93A4-B8B6-A6A0-8FF590488424}"/>
          </ac:spMkLst>
        </pc:spChg>
        <pc:spChg chg="add mod">
          <ac:chgData name="Alfred Smith" userId="3c60a3631c0db8ad" providerId="LiveId" clId="{64F6718F-A2B9-4257-A722-90F2BC1797F6}" dt="2025-04-16T14:10:22.134" v="16"/>
          <ac:spMkLst>
            <pc:docMk/>
            <pc:sldMk cId="3557369245" sldId="268"/>
            <ac:spMk id="5" creationId="{25DDB95B-5D3F-2996-F69C-999F43629183}"/>
          </ac:spMkLst>
        </pc:spChg>
      </pc:sldChg>
      <pc:sldChg chg="addSp delSp modSp mod">
        <pc:chgData name="Alfred Smith" userId="3c60a3631c0db8ad" providerId="LiveId" clId="{64F6718F-A2B9-4257-A722-90F2BC1797F6}" dt="2025-04-16T14:10:30.173" v="18"/>
        <pc:sldMkLst>
          <pc:docMk/>
          <pc:sldMk cId="1388283621" sldId="269"/>
        </pc:sldMkLst>
        <pc:spChg chg="add mod">
          <ac:chgData name="Alfred Smith" userId="3c60a3631c0db8ad" providerId="LiveId" clId="{64F6718F-A2B9-4257-A722-90F2BC1797F6}" dt="2025-04-16T14:10:30.173" v="18"/>
          <ac:spMkLst>
            <pc:docMk/>
            <pc:sldMk cId="1388283621" sldId="269"/>
            <ac:spMk id="2" creationId="{D4F52879-9659-7D81-71D1-31610A9A66A7}"/>
          </ac:spMkLst>
        </pc:spChg>
        <pc:spChg chg="add mod">
          <ac:chgData name="Alfred Smith" userId="3c60a3631c0db8ad" providerId="LiveId" clId="{64F6718F-A2B9-4257-A722-90F2BC1797F6}" dt="2025-04-16T14:10:30.173" v="18"/>
          <ac:spMkLst>
            <pc:docMk/>
            <pc:sldMk cId="1388283621" sldId="269"/>
            <ac:spMk id="5" creationId="{781C55B5-3E0F-830F-5911-0160E68460A4}"/>
          </ac:spMkLst>
        </pc:spChg>
      </pc:sldChg>
      <pc:sldChg chg="addSp modSp">
        <pc:chgData name="Alfred Smith" userId="3c60a3631c0db8ad" providerId="LiveId" clId="{64F6718F-A2B9-4257-A722-90F2BC1797F6}" dt="2025-04-16T14:08:36.408" v="3"/>
        <pc:sldMkLst>
          <pc:docMk/>
          <pc:sldMk cId="4120481681" sldId="270"/>
        </pc:sldMkLst>
        <pc:spChg chg="add mod">
          <ac:chgData name="Alfred Smith" userId="3c60a3631c0db8ad" providerId="LiveId" clId="{64F6718F-A2B9-4257-A722-90F2BC1797F6}" dt="2025-04-16T14:08:36.408" v="3"/>
          <ac:spMkLst>
            <pc:docMk/>
            <pc:sldMk cId="4120481681" sldId="270"/>
            <ac:spMk id="4" creationId="{676778B4-BD8D-C3B2-BC1A-9C85EBA31DCE}"/>
          </ac:spMkLst>
        </pc:spChg>
      </pc:sldChg>
      <pc:sldChg chg="addSp delSp modSp mod">
        <pc:chgData name="Alfred Smith" userId="3c60a3631c0db8ad" providerId="LiveId" clId="{64F6718F-A2B9-4257-A722-90F2BC1797F6}" dt="2025-04-16T14:10:40.490" v="20"/>
        <pc:sldMkLst>
          <pc:docMk/>
          <pc:sldMk cId="1922139011" sldId="281"/>
        </pc:sldMkLst>
        <pc:spChg chg="add mod">
          <ac:chgData name="Alfred Smith" userId="3c60a3631c0db8ad" providerId="LiveId" clId="{64F6718F-A2B9-4257-A722-90F2BC1797F6}" dt="2025-04-16T14:10:40.490" v="20"/>
          <ac:spMkLst>
            <pc:docMk/>
            <pc:sldMk cId="1922139011" sldId="281"/>
            <ac:spMk id="2" creationId="{0E8F808F-8671-B7B3-4284-5B5A7E4CFC84}"/>
          </ac:spMkLst>
        </pc:spChg>
        <pc:spChg chg="add mod">
          <ac:chgData name="Alfred Smith" userId="3c60a3631c0db8ad" providerId="LiveId" clId="{64F6718F-A2B9-4257-A722-90F2BC1797F6}" dt="2025-04-16T14:10:40.490" v="20"/>
          <ac:spMkLst>
            <pc:docMk/>
            <pc:sldMk cId="1922139011" sldId="281"/>
            <ac:spMk id="5" creationId="{6BB140A5-DD7B-ECE9-DE83-62E87F79D84E}"/>
          </ac:spMkLst>
        </pc:spChg>
      </pc:sldChg>
      <pc:sldChg chg="addSp delSp modSp mod">
        <pc:chgData name="Alfred Smith" userId="3c60a3631c0db8ad" providerId="LiveId" clId="{64F6718F-A2B9-4257-A722-90F2BC1797F6}" dt="2025-04-16T14:10:49.736" v="22"/>
        <pc:sldMkLst>
          <pc:docMk/>
          <pc:sldMk cId="3166251957" sldId="283"/>
        </pc:sldMkLst>
        <pc:spChg chg="add mod">
          <ac:chgData name="Alfred Smith" userId="3c60a3631c0db8ad" providerId="LiveId" clId="{64F6718F-A2B9-4257-A722-90F2BC1797F6}" dt="2025-04-16T14:10:49.736" v="22"/>
          <ac:spMkLst>
            <pc:docMk/>
            <pc:sldMk cId="3166251957" sldId="283"/>
            <ac:spMk id="2" creationId="{F49B2E6E-35DE-76A8-5591-F1EFC36CF547}"/>
          </ac:spMkLst>
        </pc:spChg>
        <pc:spChg chg="add mod">
          <ac:chgData name="Alfred Smith" userId="3c60a3631c0db8ad" providerId="LiveId" clId="{64F6718F-A2B9-4257-A722-90F2BC1797F6}" dt="2025-04-16T14:10:49.736" v="22"/>
          <ac:spMkLst>
            <pc:docMk/>
            <pc:sldMk cId="3166251957" sldId="283"/>
            <ac:spMk id="5" creationId="{3CF234FB-B846-B46C-DEB8-FA57751EE895}"/>
          </ac:spMkLst>
        </pc:spChg>
      </pc:sldChg>
    </pc:docChg>
  </pc:docChgLst>
  <pc:docChgLst>
    <pc:chgData name="Alfred Smith" userId="3c60a3631c0db8ad" providerId="LiveId" clId="{3AE89FC4-2D3D-48D2-AD23-B16F1E9CC895}"/>
    <pc:docChg chg="modSld">
      <pc:chgData name="Alfred Smith" userId="3c60a3631c0db8ad" providerId="LiveId" clId="{3AE89FC4-2D3D-48D2-AD23-B16F1E9CC895}" dt="2023-01-16T07:13:05.819" v="0"/>
      <pc:docMkLst>
        <pc:docMk/>
      </pc:docMkLst>
      <pc:sldChg chg="modSp mod">
        <pc:chgData name="Alfred Smith" userId="3c60a3631c0db8ad" providerId="LiveId" clId="{3AE89FC4-2D3D-48D2-AD23-B16F1E9CC895}" dt="2023-01-16T07:13:05.819" v="0"/>
        <pc:sldMkLst>
          <pc:docMk/>
          <pc:sldMk cId="1499918570" sldId="257"/>
        </pc:sldMkLst>
      </pc:sldChg>
    </pc:docChg>
  </pc:docChgLst>
  <pc:docChgLst>
    <pc:chgData name="Leonie Smith" userId="fed1330f33f5650e" providerId="LiveId" clId="{53E4F7AC-011E-48A0-A8C1-BB8DA34D82DC}"/>
    <pc:docChg chg="custSel addSld modSld">
      <pc:chgData name="Leonie Smith" userId="fed1330f33f5650e" providerId="LiveId" clId="{53E4F7AC-011E-48A0-A8C1-BB8DA34D82DC}" dt="2022-12-19T06:48:20.261" v="44" actId="20577"/>
      <pc:docMkLst>
        <pc:docMk/>
      </pc:docMkLst>
      <pc:sldChg chg="addSp modSp mod">
        <pc:chgData name="Leonie Smith" userId="fed1330f33f5650e" providerId="LiveId" clId="{53E4F7AC-011E-48A0-A8C1-BB8DA34D82DC}" dt="2022-12-19T06:42:33.207" v="3" actId="1076"/>
        <pc:sldMkLst>
          <pc:docMk/>
          <pc:sldMk cId="3788111665" sldId="258"/>
        </pc:sldMkLst>
      </pc:sldChg>
      <pc:sldChg chg="addSp modSp">
        <pc:chgData name="Leonie Smith" userId="fed1330f33f5650e" providerId="LiveId" clId="{53E4F7AC-011E-48A0-A8C1-BB8DA34D82DC}" dt="2022-12-19T06:42:38.230" v="4"/>
        <pc:sldMkLst>
          <pc:docMk/>
          <pc:sldMk cId="4120481681" sldId="270"/>
        </pc:sldMkLst>
      </pc:sldChg>
      <pc:sldChg chg="addSp modSp mod">
        <pc:chgData name="Leonie Smith" userId="fed1330f33f5650e" providerId="LiveId" clId="{53E4F7AC-011E-48A0-A8C1-BB8DA34D82DC}" dt="2022-12-19T06:46:59.159" v="28" actId="20577"/>
        <pc:sldMkLst>
          <pc:docMk/>
          <pc:sldMk cId="939110669" sldId="271"/>
        </pc:sldMkLst>
      </pc:sldChg>
      <pc:sldChg chg="addSp modSp mod">
        <pc:chgData name="Leonie Smith" userId="fed1330f33f5650e" providerId="LiveId" clId="{53E4F7AC-011E-48A0-A8C1-BB8DA34D82DC}" dt="2022-12-19T06:47:06.066" v="30" actId="20577"/>
        <pc:sldMkLst>
          <pc:docMk/>
          <pc:sldMk cId="4024569785" sldId="272"/>
        </pc:sldMkLst>
      </pc:sldChg>
      <pc:sldChg chg="addSp modSp mod">
        <pc:chgData name="Leonie Smith" userId="fed1330f33f5650e" providerId="LiveId" clId="{53E4F7AC-011E-48A0-A8C1-BB8DA34D82DC}" dt="2022-12-19T06:47:13.583" v="32" actId="20577"/>
        <pc:sldMkLst>
          <pc:docMk/>
          <pc:sldMk cId="487179600" sldId="273"/>
        </pc:sldMkLst>
      </pc:sldChg>
      <pc:sldChg chg="addSp modSp mod">
        <pc:chgData name="Leonie Smith" userId="fed1330f33f5650e" providerId="LiveId" clId="{53E4F7AC-011E-48A0-A8C1-BB8DA34D82DC}" dt="2022-12-19T06:47:20.571" v="34" actId="20577"/>
        <pc:sldMkLst>
          <pc:docMk/>
          <pc:sldMk cId="2168401200" sldId="274"/>
        </pc:sldMkLst>
      </pc:sldChg>
      <pc:sldChg chg="addSp modSp mod">
        <pc:chgData name="Leonie Smith" userId="fed1330f33f5650e" providerId="LiveId" clId="{53E4F7AC-011E-48A0-A8C1-BB8DA34D82DC}" dt="2022-12-19T06:47:48.808" v="36" actId="20577"/>
        <pc:sldMkLst>
          <pc:docMk/>
          <pc:sldMk cId="1504117880" sldId="278"/>
        </pc:sldMkLst>
      </pc:sldChg>
      <pc:sldChg chg="addSp modSp mod">
        <pc:chgData name="Leonie Smith" userId="fed1330f33f5650e" providerId="LiveId" clId="{53E4F7AC-011E-48A0-A8C1-BB8DA34D82DC}" dt="2022-12-19T06:47:56.091" v="38" actId="20577"/>
        <pc:sldMkLst>
          <pc:docMk/>
          <pc:sldMk cId="2351986322" sldId="279"/>
        </pc:sldMkLst>
      </pc:sldChg>
      <pc:sldChg chg="addSp modSp mod">
        <pc:chgData name="Leonie Smith" userId="fed1330f33f5650e" providerId="LiveId" clId="{53E4F7AC-011E-48A0-A8C1-BB8DA34D82DC}" dt="2022-12-19T06:48:03.672" v="40" actId="20577"/>
        <pc:sldMkLst>
          <pc:docMk/>
          <pc:sldMk cId="2009450323" sldId="280"/>
        </pc:sldMkLst>
      </pc:sldChg>
      <pc:sldChg chg="addSp modSp mod">
        <pc:chgData name="Leonie Smith" userId="fed1330f33f5650e" providerId="LiveId" clId="{53E4F7AC-011E-48A0-A8C1-BB8DA34D82DC}" dt="2022-12-19T06:48:11.441" v="42" actId="20577"/>
        <pc:sldMkLst>
          <pc:docMk/>
          <pc:sldMk cId="1126511635" sldId="282"/>
        </pc:sldMkLst>
      </pc:sldChg>
      <pc:sldChg chg="addSp modSp mod">
        <pc:chgData name="Leonie Smith" userId="fed1330f33f5650e" providerId="LiveId" clId="{53E4F7AC-011E-48A0-A8C1-BB8DA34D82DC}" dt="2022-12-19T06:48:20.261" v="44" actId="20577"/>
        <pc:sldMkLst>
          <pc:docMk/>
          <pc:sldMk cId="3922583308" sldId="284"/>
        </pc:sldMkLst>
      </pc:sldChg>
      <pc:sldChg chg="addSp delSp modSp add mod">
        <pc:chgData name="Leonie Smith" userId="fed1330f33f5650e" providerId="LiveId" clId="{53E4F7AC-011E-48A0-A8C1-BB8DA34D82DC}" dt="2022-12-19T06:46:26.396" v="21" actId="21"/>
        <pc:sldMkLst>
          <pc:docMk/>
          <pc:sldMk cId="3955345143" sldId="286"/>
        </pc:sldMkLst>
      </pc:sldChg>
    </pc:docChg>
  </pc:docChgLst>
  <pc:docChgLst>
    <pc:chgData name="Alfred Smith" userId="3c60a3631c0db8ad" providerId="LiveId" clId="{CC6A513A-3C23-405E-A063-2ECD94F4482C}"/>
    <pc:docChg chg="modSld">
      <pc:chgData name="Alfred Smith" userId="3c60a3631c0db8ad" providerId="LiveId" clId="{CC6A513A-3C23-405E-A063-2ECD94F4482C}" dt="2025-05-20T09:42:52.986" v="0"/>
      <pc:docMkLst>
        <pc:docMk/>
      </pc:docMkLst>
      <pc:sldChg chg="modSp">
        <pc:chgData name="Alfred Smith" userId="3c60a3631c0db8ad" providerId="LiveId" clId="{CC6A513A-3C23-405E-A063-2ECD94F4482C}" dt="2025-05-20T09:42:52.986" v="0"/>
        <pc:sldMkLst>
          <pc:docMk/>
          <pc:sldMk cId="3788111665" sldId="258"/>
        </pc:sldMkLst>
        <pc:spChg chg="mod">
          <ac:chgData name="Alfred Smith" userId="3c60a3631c0db8ad" providerId="LiveId" clId="{CC6A513A-3C23-405E-A063-2ECD94F4482C}" dt="2025-05-20T09:42:52.986" v="0"/>
          <ac:spMkLst>
            <pc:docMk/>
            <pc:sldMk cId="3788111665" sldId="258"/>
            <ac:spMk id="2" creationId="{E90445EB-D82A-1CC7-1532-693DA39F0A5F}"/>
          </ac:spMkLst>
        </pc:spChg>
      </pc:sldChg>
      <pc:sldChg chg="modSp">
        <pc:chgData name="Alfred Smith" userId="3c60a3631c0db8ad" providerId="LiveId" clId="{CC6A513A-3C23-405E-A063-2ECD94F4482C}" dt="2025-05-20T09:42:52.986" v="0"/>
        <pc:sldMkLst>
          <pc:docMk/>
          <pc:sldMk cId="454763615" sldId="259"/>
        </pc:sldMkLst>
        <pc:spChg chg="mod">
          <ac:chgData name="Alfred Smith" userId="3c60a3631c0db8ad" providerId="LiveId" clId="{CC6A513A-3C23-405E-A063-2ECD94F4482C}" dt="2025-05-20T09:42:52.986" v="0"/>
          <ac:spMkLst>
            <pc:docMk/>
            <pc:sldMk cId="454763615" sldId="259"/>
            <ac:spMk id="3" creationId="{A58184BD-88F1-BA02-40C1-D8403D0EEC0D}"/>
          </ac:spMkLst>
        </pc:spChg>
      </pc:sldChg>
      <pc:sldChg chg="modSp">
        <pc:chgData name="Alfred Smith" userId="3c60a3631c0db8ad" providerId="LiveId" clId="{CC6A513A-3C23-405E-A063-2ECD94F4482C}" dt="2025-05-20T09:42:52.986" v="0"/>
        <pc:sldMkLst>
          <pc:docMk/>
          <pc:sldMk cId="2346136586" sldId="260"/>
        </pc:sldMkLst>
        <pc:spChg chg="mod">
          <ac:chgData name="Alfred Smith" userId="3c60a3631c0db8ad" providerId="LiveId" clId="{CC6A513A-3C23-405E-A063-2ECD94F4482C}" dt="2025-05-20T09:42:52.986" v="0"/>
          <ac:spMkLst>
            <pc:docMk/>
            <pc:sldMk cId="2346136586" sldId="260"/>
            <ac:spMk id="2" creationId="{2323A60E-1FAC-60C6-F587-BB3BE8F1F77E}"/>
          </ac:spMkLst>
        </pc:spChg>
      </pc:sldChg>
      <pc:sldChg chg="modSp">
        <pc:chgData name="Alfred Smith" userId="3c60a3631c0db8ad" providerId="LiveId" clId="{CC6A513A-3C23-405E-A063-2ECD94F4482C}" dt="2025-05-20T09:42:52.986" v="0"/>
        <pc:sldMkLst>
          <pc:docMk/>
          <pc:sldMk cId="4120481681" sldId="270"/>
        </pc:sldMkLst>
        <pc:spChg chg="mod">
          <ac:chgData name="Alfred Smith" userId="3c60a3631c0db8ad" providerId="LiveId" clId="{CC6A513A-3C23-405E-A063-2ECD94F4482C}" dt="2025-05-20T09:42:52.986" v="0"/>
          <ac:spMkLst>
            <pc:docMk/>
            <pc:sldMk cId="4120481681" sldId="270"/>
            <ac:spMk id="3" creationId="{7BC3F36C-11AD-7BA3-BA2F-E18D14669EAA}"/>
          </ac:spMkLst>
        </pc:spChg>
      </pc:sldChg>
      <pc:sldChg chg="modSp">
        <pc:chgData name="Alfred Smith" userId="3c60a3631c0db8ad" providerId="LiveId" clId="{CC6A513A-3C23-405E-A063-2ECD94F4482C}" dt="2025-05-20T09:42:52.986" v="0"/>
        <pc:sldMkLst>
          <pc:docMk/>
          <pc:sldMk cId="939110669" sldId="271"/>
        </pc:sldMkLst>
        <pc:spChg chg="mod">
          <ac:chgData name="Alfred Smith" userId="3c60a3631c0db8ad" providerId="LiveId" clId="{CC6A513A-3C23-405E-A063-2ECD94F4482C}" dt="2025-05-20T09:42:52.986" v="0"/>
          <ac:spMkLst>
            <pc:docMk/>
            <pc:sldMk cId="939110669" sldId="271"/>
            <ac:spMk id="2" creationId="{F00C1D4B-4819-081C-35DB-E4A5F697374A}"/>
          </ac:spMkLst>
        </pc:spChg>
      </pc:sldChg>
      <pc:sldChg chg="modSp">
        <pc:chgData name="Alfred Smith" userId="3c60a3631c0db8ad" providerId="LiveId" clId="{CC6A513A-3C23-405E-A063-2ECD94F4482C}" dt="2025-05-20T09:42:52.986" v="0"/>
        <pc:sldMkLst>
          <pc:docMk/>
          <pc:sldMk cId="4024569785" sldId="272"/>
        </pc:sldMkLst>
        <pc:spChg chg="mod">
          <ac:chgData name="Alfred Smith" userId="3c60a3631c0db8ad" providerId="LiveId" clId="{CC6A513A-3C23-405E-A063-2ECD94F4482C}" dt="2025-05-20T09:42:52.986" v="0"/>
          <ac:spMkLst>
            <pc:docMk/>
            <pc:sldMk cId="4024569785" sldId="272"/>
            <ac:spMk id="2" creationId="{CC3292C1-328A-104E-2792-B7AE575DD32C}"/>
          </ac:spMkLst>
        </pc:spChg>
      </pc:sldChg>
      <pc:sldChg chg="modSp">
        <pc:chgData name="Alfred Smith" userId="3c60a3631c0db8ad" providerId="LiveId" clId="{CC6A513A-3C23-405E-A063-2ECD94F4482C}" dt="2025-05-20T09:42:52.986" v="0"/>
        <pc:sldMkLst>
          <pc:docMk/>
          <pc:sldMk cId="487179600" sldId="273"/>
        </pc:sldMkLst>
        <pc:spChg chg="mod">
          <ac:chgData name="Alfred Smith" userId="3c60a3631c0db8ad" providerId="LiveId" clId="{CC6A513A-3C23-405E-A063-2ECD94F4482C}" dt="2025-05-20T09:42:52.986" v="0"/>
          <ac:spMkLst>
            <pc:docMk/>
            <pc:sldMk cId="487179600" sldId="273"/>
            <ac:spMk id="2" creationId="{5FED9944-9978-C3D1-5992-B8E1CA0F56F6}"/>
          </ac:spMkLst>
        </pc:spChg>
      </pc:sldChg>
      <pc:sldChg chg="modSp">
        <pc:chgData name="Alfred Smith" userId="3c60a3631c0db8ad" providerId="LiveId" clId="{CC6A513A-3C23-405E-A063-2ECD94F4482C}" dt="2025-05-20T09:42:52.986" v="0"/>
        <pc:sldMkLst>
          <pc:docMk/>
          <pc:sldMk cId="2168401200" sldId="274"/>
        </pc:sldMkLst>
        <pc:spChg chg="mod">
          <ac:chgData name="Alfred Smith" userId="3c60a3631c0db8ad" providerId="LiveId" clId="{CC6A513A-3C23-405E-A063-2ECD94F4482C}" dt="2025-05-20T09:42:52.986" v="0"/>
          <ac:spMkLst>
            <pc:docMk/>
            <pc:sldMk cId="2168401200" sldId="274"/>
            <ac:spMk id="2" creationId="{3F2FB35B-BF4B-43A9-A763-D8201D1ED45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39 </a:t>
            </a:r>
            <a:r>
              <a:rPr lang="en-IN" sz="1200" b="1" i="0" u="none" strike="noStrike" baseline="0" dirty="0">
                <a:latin typeface="TimesNewRomanPS-BoldMT"/>
              </a:rPr>
              <a:t>The Transfiguration</a:t>
            </a:r>
          </a:p>
          <a:p>
            <a:pPr algn="l"/>
            <a:r>
              <a:rPr lang="en-US" sz="1200" b="0" i="0" u="none" strike="noStrike" baseline="0" dirty="0">
                <a:latin typeface="TimesNewRomanPSMT"/>
              </a:rPr>
              <a:t>1. The Transfiguration - Matt 17:1-13; Mark 9:2-13; Luke 9:28-36 (Left Top)</a:t>
            </a:r>
          </a:p>
          <a:p>
            <a:pPr algn="l"/>
            <a:r>
              <a:rPr lang="en-US" sz="1200" b="0" i="0" u="none" strike="noStrike" baseline="0" dirty="0">
                <a:latin typeface="TimesNewRomanPSMT"/>
              </a:rPr>
              <a:t>2. The Boy with an evil spirit - Matt 17:14-23; Mark 9:14-32; Luke 9:37-45 (Right</a:t>
            </a:r>
          </a:p>
          <a:p>
            <a:pPr algn="l"/>
            <a:r>
              <a:rPr lang="en-IN" sz="1200" b="0" i="0" u="none" strike="noStrike" baseline="0" dirty="0">
                <a:latin typeface="TimesNewRomanPSMT"/>
              </a:rPr>
              <a:t>Top)</a:t>
            </a:r>
          </a:p>
          <a:p>
            <a:pPr algn="l"/>
            <a:r>
              <a:rPr lang="en-US" sz="1200" b="0" i="0" u="none" strike="noStrike" baseline="0" dirty="0">
                <a:latin typeface="TimesNewRomanPSMT"/>
              </a:rPr>
              <a:t>3. Jesus and Peter pay tax - Matt 17:24-27 (Right Center)</a:t>
            </a:r>
          </a:p>
          <a:p>
            <a:pPr algn="l"/>
            <a:r>
              <a:rPr lang="en-US" sz="1200" b="0" i="0" u="none" strike="noStrike" baseline="0" dirty="0">
                <a:latin typeface="TimesNewRomanPSMT"/>
              </a:rPr>
              <a:t>4. Who is the greatest? - Matt 18:1-4; Mark 9:33-40; Luke 9:46-50 (Right Bottom)</a:t>
            </a:r>
          </a:p>
          <a:p>
            <a:pPr algn="l"/>
            <a:r>
              <a:rPr lang="en-US" sz="1200" b="0" i="0" u="none" strike="noStrike" baseline="0" dirty="0">
                <a:latin typeface="TimesNewRomanPSMT"/>
              </a:rPr>
              <a:t>5. Towards Jerusalem - Luke 9:51-62 (Left Bottom)</a:t>
            </a:r>
          </a:p>
          <a:p>
            <a:pPr algn="l"/>
            <a:r>
              <a:rPr lang="en-US" sz="1200" b="0" i="0" u="none" strike="noStrike" baseline="0" dirty="0">
                <a:latin typeface="TimesNewRomanPSMT"/>
              </a:rPr>
              <a:t>6. 72 sent out - Luke 10:1-24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39-3</a:t>
            </a:r>
          </a:p>
        </p:txBody>
      </p:sp>
      <p:pic>
        <p:nvPicPr>
          <p:cNvPr id="14" name="Audio 13">
            <a:hlinkClick r:id="" action="ppaction://media"/>
            <a:extLst>
              <a:ext uri="{FF2B5EF4-FFF2-40B4-BE49-F238E27FC236}">
                <a16:creationId xmlns:a16="http://schemas.microsoft.com/office/drawing/2014/main" id="{16D74B23-1C2D-9BFE-31B2-D6E25741C2E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6" name="Content Placeholder 2">
            <a:extLst>
              <a:ext uri="{FF2B5EF4-FFF2-40B4-BE49-F238E27FC236}">
                <a16:creationId xmlns:a16="http://schemas.microsoft.com/office/drawing/2014/main" id="{D58AEBAF-015E-0320-52FB-BF5606766FE6}"/>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75"/>
    </mc:Choice>
    <mc:Fallback xmlns="">
      <p:transition spd="slow" advTm="3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CFB715-D47B-A768-FCE5-55A999BDCDE1}"/>
              </a:ext>
            </a:extLst>
          </p:cNvPr>
          <p:cNvPicPr>
            <a:picLocks noChangeAspect="1"/>
          </p:cNvPicPr>
          <p:nvPr/>
        </p:nvPicPr>
        <p:blipFill>
          <a:blip r:embed="rId2"/>
          <a:stretch>
            <a:fillRect/>
          </a:stretch>
        </p:blipFill>
        <p:spPr>
          <a:xfrm>
            <a:off x="0" y="0"/>
            <a:ext cx="12834257" cy="6858000"/>
          </a:xfrm>
          <a:prstGeom prst="rect">
            <a:avLst/>
          </a:prstGeom>
        </p:spPr>
      </p:pic>
      <p:sp>
        <p:nvSpPr>
          <p:cNvPr id="2" name="TextBox 1">
            <a:extLst>
              <a:ext uri="{FF2B5EF4-FFF2-40B4-BE49-F238E27FC236}">
                <a16:creationId xmlns:a16="http://schemas.microsoft.com/office/drawing/2014/main" id="{5FED9944-9978-C3D1-5992-B8E1CA0F56F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27</a:t>
            </a:r>
            <a:r>
              <a:rPr lang="bo-CN" sz="5400" dirty="0">
                <a:solidFill>
                  <a:srgbClr val="121212"/>
                </a:solidFill>
                <a:latin typeface="Arial" panose="020B0604020202020204" pitchFamily="34" charset="0"/>
              </a:rPr>
              <a:t>ང་ཚོས་ཁོ་ཚོར་ཕོག་ཐུག་མ་གཏོང་བའི་ཕྱིར་མཚོ་ལ་སོང་ནས་ལྕགས་ཀྱུ་ཆུའི་ནང་དུ་འཕེན་པ་དང༌། སྔོན་ལ་ཐོན་པའི་ཉ་དེ་བཟུང་ནས་དེའི་ཁ་ཕྱེ་ཏེ་ཊམ་ཀ་གཅིག་རྙེད་ཡོང༌། དེ་འཁྱེར་ནས་ངེད་གཉིས་ཀྱི་ཕྱིར་ཁོ་ཚོར་སྤྲོད་ཅིག་”ཅེས་གསུངས་སོ།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27</a:t>
            </a:r>
            <a:r>
              <a:rPr lang="en-US" sz="4000" dirty="0">
                <a:solidFill>
                  <a:srgbClr val="121212"/>
                </a:solidFill>
                <a:latin typeface="Arial" panose="020B0604020202020204" pitchFamily="34" charset="0"/>
              </a:rPr>
              <a:t>“But we don’t want to make them angry. So go to the lake and throw out your fishing line. Take the first fish you catch. Open its mouth. There you will find the exact coin you need. Take it and give it to them for my tax and yours.”</a:t>
            </a:r>
            <a:endParaRPr lang="en-IN" dirty="0"/>
          </a:p>
        </p:txBody>
      </p:sp>
      <p:pic>
        <p:nvPicPr>
          <p:cNvPr id="47" name="Audio 46">
            <a:hlinkClick r:id="" action="ppaction://media"/>
            <a:extLst>
              <a:ext uri="{FF2B5EF4-FFF2-40B4-BE49-F238E27FC236}">
                <a16:creationId xmlns:a16="http://schemas.microsoft.com/office/drawing/2014/main" id="{44C73DDA-F6CE-96A0-9C19-20F23858DE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20672"/>
    </mc:Choice>
    <mc:Fallback xmlns="">
      <p:transition spd="slow" advTm="20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3B580A-58C4-B8DF-6D50-96A1B2C686A1}"/>
              </a:ext>
            </a:extLst>
          </p:cNvPr>
          <p:cNvPicPr>
            <a:picLocks noChangeAspect="1"/>
          </p:cNvPicPr>
          <p:nvPr/>
        </p:nvPicPr>
        <p:blipFill>
          <a:blip r:embed="rId2"/>
          <a:stretch>
            <a:fillRect/>
          </a:stretch>
        </p:blipFill>
        <p:spPr>
          <a:xfrm>
            <a:off x="0" y="-883403"/>
            <a:ext cx="14403514" cy="7741403"/>
          </a:xfrm>
          <a:prstGeom prst="rect">
            <a:avLst/>
          </a:prstGeom>
        </p:spPr>
      </p:pic>
      <p:sp>
        <p:nvSpPr>
          <p:cNvPr id="2" name="TextBox 1">
            <a:extLst>
              <a:ext uri="{FF2B5EF4-FFF2-40B4-BE49-F238E27FC236}">
                <a16:creationId xmlns:a16="http://schemas.microsoft.com/office/drawing/2014/main" id="{3F2FB35B-BF4B-43A9-A763-D8201D1ED452}"/>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27</a:t>
            </a:r>
            <a:r>
              <a:rPr lang="bo-CN" sz="5400" dirty="0">
                <a:solidFill>
                  <a:srgbClr val="121212"/>
                </a:solidFill>
                <a:latin typeface="Arial" panose="020B0604020202020204" pitchFamily="34" charset="0"/>
              </a:rPr>
              <a:t>ང་ཚོས་ཁོ་ཚོར་ཕོག་ཐུག་མ་གཏོང་བའི་ཕྱིར་མཚོ་ལ་སོང་ནས་ལྕགས་ཀྱུ་ཆུའི་ནང་དུ་འཕེན་པ་དང༌། སྔོན་ལ་ཐོན་པའི་ཉ་དེ་བཟུང་ནས་དེའི་ཁ་ཕྱེ་ཏེ་ཊམ་ཀ་གཅིག་རྙེད་ཡོང༌། དེ་འཁྱེར་ནས་ངེད་གཉིས་ཀྱི་ཕྱིར་ཁོ་ཚོར་སྤྲོད་ཅིག་”ཅེས་གསུངས་སོ།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It happened just like this</a:t>
            </a:r>
          </a:p>
        </p:txBody>
      </p:sp>
      <p:pic>
        <p:nvPicPr>
          <p:cNvPr id="16" name="Audio 15">
            <a:hlinkClick r:id="" action="ppaction://media"/>
            <a:extLst>
              <a:ext uri="{FF2B5EF4-FFF2-40B4-BE49-F238E27FC236}">
                <a16:creationId xmlns:a16="http://schemas.microsoft.com/office/drawing/2014/main" id="{C37960B5-E053-786E-3FF8-4CA94D8E26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15668318"/>
      </p:ext>
    </p:extLst>
  </p:cSld>
  <p:clrMapOvr>
    <a:masterClrMapping/>
  </p:clrMapOvr>
  <mc:AlternateContent xmlns:mc="http://schemas.openxmlformats.org/markup-compatibility/2006" xmlns:p14="http://schemas.microsoft.com/office/powerpoint/2010/main">
    <mc:Choice Requires="p14">
      <p:transition spd="slow" p14:dur="2000" advTm="9872"/>
    </mc:Choice>
    <mc:Fallback xmlns="">
      <p:transition spd="slow" advTm="9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3B580A-58C4-B8DF-6D50-96A1B2C686A1}"/>
              </a:ext>
            </a:extLst>
          </p:cNvPr>
          <p:cNvPicPr>
            <a:picLocks noChangeAspect="1"/>
          </p:cNvPicPr>
          <p:nvPr/>
        </p:nvPicPr>
        <p:blipFill>
          <a:blip r:embed="rId2"/>
          <a:stretch>
            <a:fillRect/>
          </a:stretch>
        </p:blipFill>
        <p:spPr>
          <a:xfrm>
            <a:off x="0" y="-883403"/>
            <a:ext cx="14403514" cy="7741403"/>
          </a:xfrm>
          <a:prstGeom prst="rect">
            <a:avLst/>
          </a:prstGeom>
        </p:spPr>
      </p:pic>
    </p:spTree>
    <p:extLst>
      <p:ext uri="{BB962C8B-B14F-4D97-AF65-F5344CB8AC3E}">
        <p14:creationId xmlns:p14="http://schemas.microsoft.com/office/powerpoint/2010/main" val="3955345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94F7429B-D8F7-4147-74D9-34CDCD026C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68D3150-A8A0-CCEC-DECC-84517C10E54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33</a:t>
            </a:r>
            <a:r>
              <a:rPr lang="bo-CN" sz="6600" dirty="0">
                <a:solidFill>
                  <a:srgbClr val="121212"/>
                </a:solidFill>
                <a:latin typeface="Arial" panose="020B0604020202020204" pitchFamily="34" charset="0"/>
              </a:rPr>
              <a:t>དེ་ནས་ཁོང་རྣམས་གྲོང་ཁྱེར་ཀ་ཕར་ན་ཧུམ་དུ་སླེབས་ནས། ཡེ་ཤུས་ཁང་པའི་ནང་དུ་བཞུགས་པའི་ཚེ་ཉེ་གནས་ཚོར་“ཁྱེད་ཚོས་ལམ་ཁར་ཅི་ཞིག་གླེང་བ་ཡིན་”ཞེས་དྲིས་པས།</a:t>
            </a:r>
            <a:endParaRPr lang="en-IN" dirty="0"/>
          </a:p>
        </p:txBody>
      </p:sp>
      <p:sp>
        <p:nvSpPr>
          <p:cNvPr id="5" name="TextBox 4">
            <a:extLst>
              <a:ext uri="{FF2B5EF4-FFF2-40B4-BE49-F238E27FC236}">
                <a16:creationId xmlns:a16="http://schemas.microsoft.com/office/drawing/2014/main" id="{155A0F9F-0714-5B48-5E3F-E8A551662EE8}"/>
              </a:ext>
            </a:extLst>
          </p:cNvPr>
          <p:cNvSpPr txBox="1"/>
          <p:nvPr/>
        </p:nvSpPr>
        <p:spPr>
          <a:xfrm>
            <a:off x="110836" y="166255"/>
            <a:ext cx="5818909" cy="6558102"/>
          </a:xfrm>
          <a:prstGeom prst="rect">
            <a:avLst/>
          </a:prstGeom>
          <a:noFill/>
        </p:spPr>
        <p:txBody>
          <a:bodyPr wrap="square" rtlCol="0">
            <a:noAutofit/>
          </a:bodyPr>
          <a:lstStyle/>
          <a:p>
            <a:r>
              <a:rPr lang="en-IN" dirty="0"/>
              <a:t> Mark 9</a:t>
            </a:r>
            <a:r>
              <a:rPr lang="en-US" sz="4000" dirty="0">
                <a:solidFill>
                  <a:srgbClr val="777A7B"/>
                </a:solidFill>
                <a:latin typeface="Arial" panose="020B0604020202020204" pitchFamily="34" charset="0"/>
              </a:rPr>
              <a:t>33Then they came to Capernaum. While Jesus was in the house, He asked them, “What were you discussing on the way?”</a:t>
            </a:r>
            <a:endParaRPr lang="en-IN" dirty="0"/>
          </a:p>
        </p:txBody>
      </p:sp>
    </p:spTree>
    <p:extLst>
      <p:ext uri="{BB962C8B-B14F-4D97-AF65-F5344CB8AC3E}">
        <p14:creationId xmlns:p14="http://schemas.microsoft.com/office/powerpoint/2010/main" val="250231405"/>
      </p:ext>
    </p:extLst>
  </p:cSld>
  <p:clrMapOvr>
    <a:masterClrMapping/>
  </p:clrMapOvr>
  <mc:AlternateContent xmlns:mc="http://schemas.openxmlformats.org/markup-compatibility/2006" xmlns:p14="http://schemas.microsoft.com/office/powerpoint/2010/main">
    <mc:Choice Requires="p14">
      <p:transition spd="slow" p14:dur="2000" advTm="14995"/>
    </mc:Choice>
    <mc:Fallback xmlns="">
      <p:transition spd="slow" advTm="14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E21E41-8A8E-E87A-D79C-C68DF4DD0476}"/>
              </a:ext>
            </a:extLst>
          </p:cNvPr>
          <p:cNvPicPr>
            <a:picLocks noChangeAspect="1"/>
          </p:cNvPicPr>
          <p:nvPr/>
        </p:nvPicPr>
        <p:blipFill>
          <a:blip r:embed="rId2"/>
          <a:stretch>
            <a:fillRect/>
          </a:stretch>
        </p:blipFill>
        <p:spPr>
          <a:xfrm>
            <a:off x="0" y="1"/>
            <a:ext cx="12534644" cy="6858000"/>
          </a:xfrm>
          <a:prstGeom prst="rect">
            <a:avLst/>
          </a:prstGeom>
        </p:spPr>
      </p:pic>
      <p:sp>
        <p:nvSpPr>
          <p:cNvPr id="2" name="TextBox 1">
            <a:extLst>
              <a:ext uri="{FF2B5EF4-FFF2-40B4-BE49-F238E27FC236}">
                <a16:creationId xmlns:a16="http://schemas.microsoft.com/office/drawing/2014/main" id="{CA31437C-473D-2064-06D3-287B0AD26274}"/>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04117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18D1E966-FC16-01F9-0865-BAD3606BA0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22A909A-93A4-B8B6-A6A0-8FF59048842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34</a:t>
            </a:r>
            <a:r>
              <a:rPr lang="bo-CN" sz="7200" dirty="0">
                <a:solidFill>
                  <a:srgbClr val="121212"/>
                </a:solidFill>
                <a:latin typeface="Arial" panose="020B0604020202020204" pitchFamily="34" charset="0"/>
              </a:rPr>
              <a:t>ཁོ་ཚོས་ལམ་ལ་ཕན་ཚུན་གཅིག་གིས་གཅིག་ལ་ཁོ་ཚོ་ནང་ནས་སུ་མཆོག་ཏུ་ཡིན་པའི་གཏམ་གླེང་བས་ཁོ་ཚོ་ཁ་རོག་བསྡད། </a:t>
            </a:r>
            <a:endParaRPr lang="en-IN" dirty="0"/>
          </a:p>
        </p:txBody>
      </p:sp>
      <p:sp>
        <p:nvSpPr>
          <p:cNvPr id="5" name="TextBox 4">
            <a:extLst>
              <a:ext uri="{FF2B5EF4-FFF2-40B4-BE49-F238E27FC236}">
                <a16:creationId xmlns:a16="http://schemas.microsoft.com/office/drawing/2014/main" id="{25DDB95B-5D3F-2996-F69C-999F4362918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34But they were silent, for on the way they had been arguing about which of them was the greatest.</a:t>
            </a:r>
            <a:endParaRPr lang="en-IN" dirty="0"/>
          </a:p>
        </p:txBody>
      </p:sp>
    </p:spTree>
    <p:extLst>
      <p:ext uri="{BB962C8B-B14F-4D97-AF65-F5344CB8AC3E}">
        <p14:creationId xmlns:p14="http://schemas.microsoft.com/office/powerpoint/2010/main" val="3557369245"/>
      </p:ext>
    </p:extLst>
  </p:cSld>
  <p:clrMapOvr>
    <a:masterClrMapping/>
  </p:clrMapOvr>
  <mc:AlternateContent xmlns:mc="http://schemas.openxmlformats.org/markup-compatibility/2006" xmlns:p14="http://schemas.microsoft.com/office/powerpoint/2010/main">
    <mc:Choice Requires="p14">
      <p:transition spd="slow" p14:dur="2000" advTm="9136"/>
    </mc:Choice>
    <mc:Fallback xmlns="">
      <p:transition spd="slow" advTm="9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CA94E3-269A-0273-68EB-B3ABD671D3F2}"/>
              </a:ext>
            </a:extLst>
          </p:cNvPr>
          <p:cNvPicPr>
            <a:picLocks noChangeAspect="1"/>
          </p:cNvPicPr>
          <p:nvPr/>
        </p:nvPicPr>
        <p:blipFill>
          <a:blip r:embed="rId2"/>
          <a:stretch>
            <a:fillRect/>
          </a:stretch>
        </p:blipFill>
        <p:spPr>
          <a:xfrm>
            <a:off x="-44551" y="0"/>
            <a:ext cx="12236552" cy="6858000"/>
          </a:xfrm>
          <a:prstGeom prst="rect">
            <a:avLst/>
          </a:prstGeom>
        </p:spPr>
      </p:pic>
      <p:sp>
        <p:nvSpPr>
          <p:cNvPr id="2" name="TextBox 1">
            <a:extLst>
              <a:ext uri="{FF2B5EF4-FFF2-40B4-BE49-F238E27FC236}">
                <a16:creationId xmlns:a16="http://schemas.microsoft.com/office/drawing/2014/main" id="{FBE4D7A6-FCCF-3FE3-A5DF-82438E1CBF5F}"/>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51986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A8E38FDB-C7B2-037A-5269-A0C83B4A40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4F52879-9659-7D81-71D1-31610A9A66A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35</a:t>
            </a:r>
            <a:r>
              <a:rPr lang="bo-CN" sz="6000" dirty="0">
                <a:solidFill>
                  <a:srgbClr val="121212"/>
                </a:solidFill>
                <a:latin typeface="Arial" panose="020B0604020202020204" pitchFamily="34" charset="0"/>
              </a:rPr>
              <a:t>ཁོང་བཞུགས་ནས་ཉེ་གནས་བཅུ་གཉིས་པོ་བོས་ཏེ་“མི་སུ་ཡང་མཆོག་ཏུ་འགྱུར་འདོད་ན། ཐམས་ཅད་ཀྱི་ནང་ནས་རྟིང་མར་གྱུར་ལ་ཀུན་གྱི་གཡོག་པོ་བྱེད་དགོས་སོ་”ཞེས་གསུངས།</a:t>
            </a:r>
            <a:endParaRPr lang="en-IN" dirty="0"/>
          </a:p>
        </p:txBody>
      </p:sp>
      <p:sp>
        <p:nvSpPr>
          <p:cNvPr id="5" name="TextBox 4">
            <a:extLst>
              <a:ext uri="{FF2B5EF4-FFF2-40B4-BE49-F238E27FC236}">
                <a16:creationId xmlns:a16="http://schemas.microsoft.com/office/drawing/2014/main" id="{781C55B5-3E0F-830F-5911-0160E68460A4}"/>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35Sitting down, Jesus called the Twelve and said, “If anyone wants to be first, he must be the last of all and the servant of all.”</a:t>
            </a:r>
            <a:endParaRPr lang="en-IN" dirty="0"/>
          </a:p>
        </p:txBody>
      </p:sp>
    </p:spTree>
    <p:extLst>
      <p:ext uri="{BB962C8B-B14F-4D97-AF65-F5344CB8AC3E}">
        <p14:creationId xmlns:p14="http://schemas.microsoft.com/office/powerpoint/2010/main" val="1388283621"/>
      </p:ext>
    </p:extLst>
  </p:cSld>
  <p:clrMapOvr>
    <a:masterClrMapping/>
  </p:clrMapOvr>
  <mc:AlternateContent xmlns:mc="http://schemas.openxmlformats.org/markup-compatibility/2006" xmlns:p14="http://schemas.microsoft.com/office/powerpoint/2010/main">
    <mc:Choice Requires="p14">
      <p:transition spd="slow" p14:dur="2000" advTm="13381"/>
    </mc:Choice>
    <mc:Fallback xmlns="">
      <p:transition spd="slow" advTm="13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DEEB75-13F8-FC8E-2DFB-8360EBD41750}"/>
              </a:ext>
            </a:extLst>
          </p:cNvPr>
          <p:cNvPicPr>
            <a:picLocks noChangeAspect="1"/>
          </p:cNvPicPr>
          <p:nvPr/>
        </p:nvPicPr>
        <p:blipFill>
          <a:blip r:embed="rId2"/>
          <a:stretch>
            <a:fillRect/>
          </a:stretch>
        </p:blipFill>
        <p:spPr>
          <a:xfrm>
            <a:off x="-1" y="0"/>
            <a:ext cx="12440231" cy="6858000"/>
          </a:xfrm>
          <a:prstGeom prst="rect">
            <a:avLst/>
          </a:prstGeom>
        </p:spPr>
      </p:pic>
      <p:sp>
        <p:nvSpPr>
          <p:cNvPr id="2" name="TextBox 1">
            <a:extLst>
              <a:ext uri="{FF2B5EF4-FFF2-40B4-BE49-F238E27FC236}">
                <a16:creationId xmlns:a16="http://schemas.microsoft.com/office/drawing/2014/main" id="{E90445EB-D82A-1CC7-1532-693DA39F0A5F}"/>
              </a:ext>
            </a:extLst>
          </p:cNvPr>
          <p:cNvSpPr txBox="1"/>
          <p:nvPr/>
        </p:nvSpPr>
        <p:spPr>
          <a:xfrm>
            <a:off x="481263" y="326676"/>
            <a:ext cx="6096000" cy="3262746"/>
          </a:xfrm>
          <a:prstGeom prst="rect">
            <a:avLst/>
          </a:prstGeom>
          <a:noFill/>
        </p:spPr>
        <p:txBody>
          <a:bodyPr wrap="square" rtlCol="0">
            <a:noAutofit/>
          </a:bodyPr>
          <a:lstStyle/>
          <a:p>
            <a:r>
              <a:rPr lang="en-IN" sz="8000" dirty="0">
                <a:solidFill>
                  <a:schemeClr val="bg1"/>
                </a:solidFill>
              </a:rPr>
              <a:t> </a:t>
            </a:r>
            <a:r>
              <a:rPr lang="bo-CN" sz="8000" b="1" cap="all" dirty="0">
                <a:solidFill>
                  <a:schemeClr val="bg1"/>
                </a:solidFill>
                <a:latin typeface="ArialMT"/>
              </a:rPr>
              <a:t>མད་ཐཱ 17</a:t>
            </a:r>
            <a:r>
              <a:rPr lang="en-IN" sz="8000" b="1" cap="all" dirty="0">
                <a:solidFill>
                  <a:schemeClr val="bg1"/>
                </a:solidFill>
                <a:latin typeface="ArialMT"/>
              </a:rPr>
              <a:t>, </a:t>
            </a:r>
            <a:r>
              <a:rPr lang="bo-CN" sz="8000" b="1" i="0" cap="all" dirty="0">
                <a:solidFill>
                  <a:schemeClr val="bg1"/>
                </a:solidFill>
                <a:effectLst/>
                <a:latin typeface="ArialMT"/>
              </a:rPr>
              <a:t>མར་ཀུ 9</a:t>
            </a:r>
            <a:endParaRPr lang="bo-CN" sz="8000" b="1" cap="all" dirty="0">
              <a:solidFill>
                <a:schemeClr val="bg1"/>
              </a:solidFill>
              <a:latin typeface="ArialMT"/>
            </a:endParaRPr>
          </a:p>
          <a:p>
            <a:r>
              <a:rPr lang="bo-CN" sz="8000" b="1" i="0" dirty="0">
                <a:solidFill>
                  <a:schemeClr val="bg1"/>
                </a:solidFill>
                <a:effectLst/>
                <a:latin typeface="Arial" panose="020B0604020202020204" pitchFamily="34" charset="0"/>
              </a:rPr>
              <a:t>མཆོད་ཁང་གི་ཁྲལ།</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E23A52-F0E8-F8EB-DEBB-1FDACF7A84FA}"/>
              </a:ext>
            </a:extLst>
          </p:cNvPr>
          <p:cNvPicPr>
            <a:picLocks noChangeAspect="1"/>
          </p:cNvPicPr>
          <p:nvPr/>
        </p:nvPicPr>
        <p:blipFill>
          <a:blip r:embed="rId2"/>
          <a:stretch>
            <a:fillRect/>
          </a:stretch>
        </p:blipFill>
        <p:spPr>
          <a:xfrm>
            <a:off x="0" y="-139485"/>
            <a:ext cx="12245599" cy="6997485"/>
          </a:xfrm>
          <a:prstGeom prst="rect">
            <a:avLst/>
          </a:prstGeom>
        </p:spPr>
      </p:pic>
      <p:sp>
        <p:nvSpPr>
          <p:cNvPr id="2" name="TextBox 1">
            <a:extLst>
              <a:ext uri="{FF2B5EF4-FFF2-40B4-BE49-F238E27FC236}">
                <a16:creationId xmlns:a16="http://schemas.microsoft.com/office/drawing/2014/main" id="{9451829B-C598-F3A7-E634-74D0BF97E2B9}"/>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09450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F12318B4-2F38-E489-4EEC-2B334A8A86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E8F808F-8671-B7B3-4284-5B5A7E4CFC8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36</a:t>
            </a:r>
            <a:r>
              <a:rPr lang="bo-CN" sz="7200" dirty="0">
                <a:solidFill>
                  <a:srgbClr val="121212"/>
                </a:solidFill>
                <a:latin typeface="Arial" panose="020B0604020202020204" pitchFamily="34" charset="0"/>
              </a:rPr>
              <a:t>དེ་ནས་ཡེ་ཤུས་ཕྲུ་གུ་ཆུང་ངུ་ཞིག་ཁྲིད་ཡོང་སྟེ་ཁོང་ཚོའི་དཀྱིལ་དུ་བཞག་པ་དང༌། ཡང་ཕྲུ་གུ་དེ་ཁོང་གི་སྐུ་པང་དུ་བསྣམས་ནས་ </a:t>
            </a:r>
            <a:endParaRPr lang="en-IN" dirty="0"/>
          </a:p>
        </p:txBody>
      </p:sp>
      <p:sp>
        <p:nvSpPr>
          <p:cNvPr id="5" name="TextBox 4">
            <a:extLst>
              <a:ext uri="{FF2B5EF4-FFF2-40B4-BE49-F238E27FC236}">
                <a16:creationId xmlns:a16="http://schemas.microsoft.com/office/drawing/2014/main" id="{6BB140A5-DD7B-ECE9-DE83-62E87F79D84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36Then He had a little child stand among them. Taking the child in His arms, He said to them, </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184"/>
    </mc:Choice>
    <mc:Fallback xmlns="">
      <p:transition spd="slow" advTm="9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A00FCC-E038-8CBE-CDB0-BBE5320B17D2}"/>
              </a:ext>
            </a:extLst>
          </p:cNvPr>
          <p:cNvPicPr>
            <a:picLocks noChangeAspect="1"/>
          </p:cNvPicPr>
          <p:nvPr/>
        </p:nvPicPr>
        <p:blipFill>
          <a:blip r:embed="rId2"/>
          <a:stretch>
            <a:fillRect/>
          </a:stretch>
        </p:blipFill>
        <p:spPr>
          <a:xfrm>
            <a:off x="0" y="-263447"/>
            <a:ext cx="12305654" cy="7187833"/>
          </a:xfrm>
          <a:prstGeom prst="rect">
            <a:avLst/>
          </a:prstGeom>
        </p:spPr>
      </p:pic>
      <p:sp>
        <p:nvSpPr>
          <p:cNvPr id="2" name="TextBox 1">
            <a:extLst>
              <a:ext uri="{FF2B5EF4-FFF2-40B4-BE49-F238E27FC236}">
                <a16:creationId xmlns:a16="http://schemas.microsoft.com/office/drawing/2014/main" id="{0E4B8EC1-74A1-0D20-DB60-CF36B6D277D7}"/>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9D767F8E-0B92-3845-FC5A-0E8D162B8B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49B2E6E-35DE-76A8-5591-F1EFC36CF54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37</a:t>
            </a:r>
            <a:r>
              <a:rPr lang="bo-CN" sz="6000" dirty="0">
                <a:solidFill>
                  <a:srgbClr val="121212"/>
                </a:solidFill>
                <a:latin typeface="Arial" panose="020B0604020202020204" pitchFamily="34" charset="0"/>
              </a:rPr>
              <a:t>“སུས་ཀྱང་ཕྲུ་གུ་ཆུང་ངུ་འདི་འདྲ་བ་རྣམས་ཀྱི་ནང་ནས་གཅིག་ངའི་མིང་གི་ཐོག་ནས་གདན་འདྲེན་པ་དེས་ང་རང་འདྲེན། སུས་ཀྱང་ང་འདྲེན་པ་དེས་ང་རང་གདན་མི་འདྲེན་གྱིས། ང་གཏོང་མཁན་དེ་སྤྱན་འདྲེན་ནོ་”ཞེས་གསུངས།</a:t>
            </a:r>
            <a:endParaRPr lang="en-IN" dirty="0"/>
          </a:p>
        </p:txBody>
      </p:sp>
      <p:sp>
        <p:nvSpPr>
          <p:cNvPr id="5" name="TextBox 4">
            <a:extLst>
              <a:ext uri="{FF2B5EF4-FFF2-40B4-BE49-F238E27FC236}">
                <a16:creationId xmlns:a16="http://schemas.microsoft.com/office/drawing/2014/main" id="{3CF234FB-B846-B46C-DEB8-FA57751EE89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37“Whoever welcomes one of these little children in My name welcomes Me, and whoever welcomes Me welcomes not only Me, but the One who sent Me.”</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7939"/>
    </mc:Choice>
    <mc:Fallback xmlns="">
      <p:transition spd="slow" advTm="17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247AC8-6173-661A-0313-846A38700CB8}"/>
              </a:ext>
            </a:extLst>
          </p:cNvPr>
          <p:cNvPicPr>
            <a:picLocks noChangeAspect="1"/>
          </p:cNvPicPr>
          <p:nvPr/>
        </p:nvPicPr>
        <p:blipFill>
          <a:blip r:embed="rId2"/>
          <a:stretch>
            <a:fillRect/>
          </a:stretch>
        </p:blipFill>
        <p:spPr>
          <a:xfrm>
            <a:off x="-1983783" y="-1"/>
            <a:ext cx="14175783" cy="7576445"/>
          </a:xfrm>
          <a:prstGeom prst="rect">
            <a:avLst/>
          </a:prstGeom>
        </p:spPr>
      </p:pic>
      <p:sp>
        <p:nvSpPr>
          <p:cNvPr id="2" name="TextBox 1">
            <a:extLst>
              <a:ext uri="{FF2B5EF4-FFF2-40B4-BE49-F238E27FC236}">
                <a16:creationId xmlns:a16="http://schemas.microsoft.com/office/drawing/2014/main" id="{D146F5CB-EA9B-C530-41B0-5E2445434BBE}"/>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མད་ཐཱ 17</a:t>
            </a:r>
            <a:r>
              <a:rPr lang="en-IN" sz="8000" b="1" cap="all" dirty="0">
                <a:solidFill>
                  <a:srgbClr val="121212"/>
                </a:solidFill>
                <a:latin typeface="ArialMT"/>
              </a:rPr>
              <a:t>, </a:t>
            </a:r>
            <a:r>
              <a:rPr lang="bo-CN" sz="8000" b="1" i="0" cap="all" dirty="0">
                <a:solidFill>
                  <a:srgbClr val="121212"/>
                </a:solidFill>
                <a:effectLst/>
                <a:latin typeface="ArialMT"/>
              </a:rPr>
              <a:t>མར་ཀུ 9</a:t>
            </a:r>
            <a:endParaRPr lang="bo-CN" sz="8000" b="1" cap="all" dirty="0">
              <a:solidFill>
                <a:srgbClr val="121212"/>
              </a:solidFill>
              <a:latin typeface="ArialMT"/>
            </a:endParaRPr>
          </a:p>
          <a:p>
            <a:r>
              <a:rPr lang="bo-CN" sz="8000" b="1" i="0" dirty="0">
                <a:solidFill>
                  <a:srgbClr val="121212"/>
                </a:solidFill>
                <a:effectLst/>
                <a:latin typeface="Arial" panose="020B0604020202020204" pitchFamily="34" charset="0"/>
              </a:rPr>
              <a:t>མཆོད་ཁང་གི་ཁྲལ།</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Jesus and Peter pay tax - Matt 17:24-27</a:t>
            </a:r>
          </a:p>
          <a:p>
            <a:r>
              <a:rPr lang="en-US" sz="5400" b="0" i="0" u="none" strike="noStrike" baseline="0" dirty="0">
                <a:latin typeface="TimesNewRomanPSMT"/>
              </a:rPr>
              <a:t>Who is the greatest? - Mark 9:33-40</a:t>
            </a:r>
            <a:endParaRPr lang="en-IN" sz="5400" dirty="0"/>
          </a:p>
        </p:txBody>
      </p:sp>
      <p:pic>
        <p:nvPicPr>
          <p:cNvPr id="19" name="Audio 18">
            <a:hlinkClick r:id="" action="ppaction://media"/>
            <a:extLst>
              <a:ext uri="{FF2B5EF4-FFF2-40B4-BE49-F238E27FC236}">
                <a16:creationId xmlns:a16="http://schemas.microsoft.com/office/drawing/2014/main" id="{23F9E97E-A8DE-D019-3A5F-972CEBD8C0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583"/>
    </mc:Choice>
    <mc:Fallback xmlns="">
      <p:transition spd="slow" advTm="4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C4088F-0CF7-4231-76A4-A5CE055DA299}"/>
              </a:ext>
            </a:extLst>
          </p:cNvPr>
          <p:cNvPicPr>
            <a:picLocks noChangeAspect="1"/>
          </p:cNvPicPr>
          <p:nvPr/>
        </p:nvPicPr>
        <p:blipFill>
          <a:blip r:embed="rId2"/>
          <a:stretch>
            <a:fillRect/>
          </a:stretch>
        </p:blipFill>
        <p:spPr>
          <a:xfrm>
            <a:off x="-1" y="0"/>
            <a:ext cx="12440231" cy="6858000"/>
          </a:xfrm>
          <a:prstGeom prst="rect">
            <a:avLst/>
          </a:prstGeom>
        </p:spPr>
      </p:pic>
      <p:sp>
        <p:nvSpPr>
          <p:cNvPr id="3" name="TextBox 2">
            <a:extLst>
              <a:ext uri="{FF2B5EF4-FFF2-40B4-BE49-F238E27FC236}">
                <a16:creationId xmlns:a16="http://schemas.microsoft.com/office/drawing/2014/main" id="{7BC3F36C-11AD-7BA3-BA2F-E18D14669EAA}"/>
              </a:ext>
            </a:extLst>
          </p:cNvPr>
          <p:cNvSpPr txBox="1"/>
          <p:nvPr/>
        </p:nvSpPr>
        <p:spPr>
          <a:xfrm>
            <a:off x="481263" y="326676"/>
            <a:ext cx="6096000" cy="3262746"/>
          </a:xfrm>
          <a:prstGeom prst="rect">
            <a:avLst/>
          </a:prstGeom>
          <a:noFill/>
        </p:spPr>
        <p:txBody>
          <a:bodyPr wrap="square" rtlCol="0">
            <a:noAutofit/>
          </a:bodyPr>
          <a:lstStyle/>
          <a:p>
            <a:r>
              <a:rPr lang="en-IN" sz="8000" dirty="0">
                <a:solidFill>
                  <a:schemeClr val="bg1"/>
                </a:solidFill>
              </a:rPr>
              <a:t> </a:t>
            </a:r>
            <a:r>
              <a:rPr lang="bo-CN" sz="8000" b="1" cap="all" dirty="0">
                <a:solidFill>
                  <a:schemeClr val="bg1"/>
                </a:solidFill>
                <a:latin typeface="ArialMT"/>
              </a:rPr>
              <a:t>མད་ཐཱ 17</a:t>
            </a:r>
            <a:r>
              <a:rPr lang="en-IN" sz="8000" b="1" cap="all" dirty="0">
                <a:solidFill>
                  <a:schemeClr val="bg1"/>
                </a:solidFill>
                <a:latin typeface="ArialMT"/>
              </a:rPr>
              <a:t>, </a:t>
            </a:r>
            <a:r>
              <a:rPr lang="bo-CN" sz="8000" b="1" i="0" cap="all" dirty="0">
                <a:solidFill>
                  <a:schemeClr val="bg1"/>
                </a:solidFill>
                <a:effectLst/>
                <a:latin typeface="ArialMT"/>
              </a:rPr>
              <a:t>མར་ཀུ 9</a:t>
            </a:r>
            <a:endParaRPr lang="bo-CN" sz="8000" b="1" cap="all" dirty="0">
              <a:solidFill>
                <a:schemeClr val="bg1"/>
              </a:solidFill>
              <a:latin typeface="ArialMT"/>
            </a:endParaRPr>
          </a:p>
          <a:p>
            <a:r>
              <a:rPr lang="bo-CN" sz="8000" b="1" i="0" dirty="0">
                <a:solidFill>
                  <a:schemeClr val="bg1"/>
                </a:solidFill>
                <a:effectLst/>
                <a:latin typeface="Arial" panose="020B0604020202020204" pitchFamily="34" charset="0"/>
              </a:rPr>
              <a:t>མཆོད་ཁང་གི་ཁྲལ།</a:t>
            </a:r>
            <a:endParaRPr lang="en-IN" sz="8000" dirty="0">
              <a:solidFill>
                <a:schemeClr val="bg1"/>
              </a:solidFill>
            </a:endParaRPr>
          </a:p>
        </p:txBody>
      </p:sp>
      <p:sp>
        <p:nvSpPr>
          <p:cNvPr id="4" name="TextBox 2">
            <a:extLst>
              <a:ext uri="{FF2B5EF4-FFF2-40B4-BE49-F238E27FC236}">
                <a16:creationId xmlns:a16="http://schemas.microsoft.com/office/drawing/2014/main" id="{676778B4-BD8D-C3B2-BC1A-9C85EBA31DCE}"/>
              </a:ext>
            </a:extLst>
          </p:cNvPr>
          <p:cNvSpPr txBox="1"/>
          <p:nvPr/>
        </p:nvSpPr>
        <p:spPr>
          <a:xfrm>
            <a:off x="560705" y="59921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796EFEF6-32E7-C0EE-E9F3-A482238CDA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323A60E-1FAC-60C6-F587-BB3BE8F1F77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མད་ཐཱ 17:24</a:t>
            </a:r>
            <a:r>
              <a:rPr lang="bo-CN" sz="6000" dirty="0">
                <a:solidFill>
                  <a:srgbClr val="121212"/>
                </a:solidFill>
                <a:latin typeface="Arial" panose="020B0604020202020204" pitchFamily="34" charset="0"/>
              </a:rPr>
              <a:t>ཁོང་རྣམས་ཀ་ཕར་ན་ཧུམ་དུ་སླེབས་དུས་མཆོད་ཁང་གི་ཁྲལ་སྡུད་མཁན་རྣམས་པེ་ཏྲོའི་རྩར་ཡོང་ནས་ཁོང་ལ་“ཁྱེད་ཚོའི་སློབ་དཔོན་གྱིས་མཆོད་ཁང་གི་ཁྲལ་མི་འཇལ་ལམ་”ཞེས་དྲིས་པ་ལ། </a:t>
            </a:r>
            <a:endParaRPr lang="en-IN" dirty="0"/>
          </a:p>
        </p:txBody>
      </p:sp>
      <p:sp>
        <p:nvSpPr>
          <p:cNvPr id="5" name="TextBox 4">
            <a:extLst>
              <a:ext uri="{FF2B5EF4-FFF2-40B4-BE49-F238E27FC236}">
                <a16:creationId xmlns:a16="http://schemas.microsoft.com/office/drawing/2014/main" id="{98EF8E49-46CF-1275-1718-B7D6A61C9BE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Matt17:24After they had arrived in Capernaum, the collectors of the two-drachma tax  came to Peter and asked, “Does your Teacher pay the two drachmas?”</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484"/>
    </mc:Choice>
    <mc:Fallback xmlns="">
      <p:transition spd="slow" advTm="13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686F9E-B4F7-7795-F38B-95C81C1EA75A}"/>
              </a:ext>
            </a:extLst>
          </p:cNvPr>
          <p:cNvPicPr>
            <a:picLocks noChangeAspect="1"/>
          </p:cNvPicPr>
          <p:nvPr/>
        </p:nvPicPr>
        <p:blipFill>
          <a:blip r:embed="rId2"/>
          <a:stretch>
            <a:fillRect/>
          </a:stretch>
        </p:blipFill>
        <p:spPr>
          <a:xfrm>
            <a:off x="1" y="-345571"/>
            <a:ext cx="12192000" cy="7203571"/>
          </a:xfrm>
          <a:prstGeom prst="rect">
            <a:avLst/>
          </a:prstGeom>
        </p:spPr>
      </p:pic>
      <p:sp>
        <p:nvSpPr>
          <p:cNvPr id="2" name="TextBox 1">
            <a:extLst>
              <a:ext uri="{FF2B5EF4-FFF2-40B4-BE49-F238E27FC236}">
                <a16:creationId xmlns:a16="http://schemas.microsoft.com/office/drawing/2014/main" id="{F00C1D4B-4819-081C-35DB-E4A5F697374A}"/>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Audio 36">
            <a:hlinkClick r:id="" action="ppaction://media"/>
            <a:extLst>
              <a:ext uri="{FF2B5EF4-FFF2-40B4-BE49-F238E27FC236}">
                <a16:creationId xmlns:a16="http://schemas.microsoft.com/office/drawing/2014/main" id="{6C7BD850-0C13-22ED-47DB-AA1B8055E9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D1BA646-88BF-DEFC-4784-9DB9D990A3A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པེ་ཏྲོས་“འཇལ་ལོ་”ཞེས་ཟེར་བ་དང༌། ཁང་པའི་ནང་ལ་ཡོང་བའི་ཚེ་ཡེ་ཤུས་ཁོ་ལ་སྔོན་དུ་གསུངས་ཏེ་“སི་མོན། ཅི་ལྟར་སེམས། འཇིག་རྟེན་གྱི་རྒྱལ་པོ་རྣམས་ཀྱིས་སུ་ནས་ཁྲལ་སྡུད་དམ། རང་གི་བུའམ། གཞན་རྣམས་ནས་སྡུད་དམ་”ཞེས་གསུངས།</a:t>
            </a:r>
            <a:endParaRPr lang="en-IN" dirty="0"/>
          </a:p>
        </p:txBody>
      </p:sp>
      <p:sp>
        <p:nvSpPr>
          <p:cNvPr id="5" name="TextBox 4">
            <a:extLst>
              <a:ext uri="{FF2B5EF4-FFF2-40B4-BE49-F238E27FC236}">
                <a16:creationId xmlns:a16="http://schemas.microsoft.com/office/drawing/2014/main" id="{FC644115-2C14-61DF-4720-C6F66413B4D1}"/>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25“Yes,” he answered.</a:t>
            </a:r>
          </a:p>
          <a:p>
            <a:r>
              <a:rPr lang="en-US" sz="3600" dirty="0">
                <a:solidFill>
                  <a:srgbClr val="777A7B"/>
                </a:solidFill>
                <a:latin typeface="Arial" panose="020B0604020202020204" pitchFamily="34" charset="0"/>
              </a:rPr>
              <a:t>When Peter entered the house, Jesus preempted him. “What do you think, Simon?” He asked. “From whom do the kings of the earth collect customs and taxes: from their own sons, or from others?”</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9901"/>
    </mc:Choice>
    <mc:Fallback xmlns="">
      <p:transition spd="slow" advTm="19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37623A-F9DB-08BB-C27A-B32C2D5E8D49}"/>
              </a:ext>
            </a:extLst>
          </p:cNvPr>
          <p:cNvPicPr>
            <a:picLocks noChangeAspect="1"/>
          </p:cNvPicPr>
          <p:nvPr/>
        </p:nvPicPr>
        <p:blipFill>
          <a:blip r:embed="rId2"/>
          <a:stretch>
            <a:fillRect/>
          </a:stretch>
        </p:blipFill>
        <p:spPr>
          <a:xfrm>
            <a:off x="-1" y="0"/>
            <a:ext cx="13389429" cy="6858000"/>
          </a:xfrm>
          <a:prstGeom prst="rect">
            <a:avLst/>
          </a:prstGeom>
        </p:spPr>
      </p:pic>
      <p:sp>
        <p:nvSpPr>
          <p:cNvPr id="2" name="TextBox 1">
            <a:extLst>
              <a:ext uri="{FF2B5EF4-FFF2-40B4-BE49-F238E27FC236}">
                <a16:creationId xmlns:a16="http://schemas.microsoft.com/office/drawing/2014/main" id="{CC3292C1-328A-104E-2792-B7AE575DD32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EBEAC0AF-55E4-9DF1-EC34-55DDD9A03E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B5BDC06-08FC-A3EB-273C-10BF8A6BBA4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Arial" panose="020B0604020202020204" pitchFamily="34" charset="0"/>
              </a:rPr>
              <a:t> </a:t>
            </a:r>
            <a:r>
              <a:rPr lang="bo-CN" sz="6600" dirty="0">
                <a:solidFill>
                  <a:srgbClr val="777A7B"/>
                </a:solidFill>
                <a:latin typeface="Arial" panose="020B0604020202020204" pitchFamily="34" charset="0"/>
              </a:rPr>
              <a:t>26</a:t>
            </a:r>
            <a:r>
              <a:rPr lang="bo-CN" sz="6600" dirty="0">
                <a:solidFill>
                  <a:srgbClr val="121212"/>
                </a:solidFill>
                <a:latin typeface="Arial" panose="020B0604020202020204" pitchFamily="34" charset="0"/>
              </a:rPr>
              <a:t>པེ་ཏྲོས་“གཞན་རྣམས་ནས་སྡུད་”ཅེས་ཞུས། ཡེ་ཤུས་ཁོ་ལ་“འོ་ན་བུ་རྣམས་ཀྱིས་འཇལ་མི་དགོས།</a:t>
            </a:r>
            <a:endParaRPr lang="en-IN" dirty="0"/>
          </a:p>
        </p:txBody>
      </p:sp>
      <p:sp>
        <p:nvSpPr>
          <p:cNvPr id="5" name="TextBox 4">
            <a:extLst>
              <a:ext uri="{FF2B5EF4-FFF2-40B4-BE49-F238E27FC236}">
                <a16:creationId xmlns:a16="http://schemas.microsoft.com/office/drawing/2014/main" id="{136B50C2-6414-0AE6-64CD-57655582FAC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26“From others,” Peter answered.</a:t>
            </a:r>
          </a:p>
          <a:p>
            <a:r>
              <a:rPr lang="en-US" sz="4000" dirty="0">
                <a:solidFill>
                  <a:srgbClr val="777A7B"/>
                </a:solidFill>
                <a:latin typeface="Arial" panose="020B0604020202020204" pitchFamily="34" charset="0"/>
              </a:rPr>
              <a:t>“Then the sons are exempt,” Jesus declared. </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8377"/>
    </mc:Choice>
    <mc:Fallback xmlns="">
      <p:transition spd="slow" advTm="8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1088</Words>
  <Application>Microsoft Office PowerPoint</Application>
  <PresentationFormat>Widescreen</PresentationFormat>
  <Paragraphs>59</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39-3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2025-05-20T09:42:55Z</dcterms:modified>
</cp:coreProperties>
</file>