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85" r:id="rId14"/>
    <p:sldId id="286" r:id="rId15"/>
    <p:sldId id="267" r:id="rId16"/>
    <p:sldId id="278" r:id="rId17"/>
    <p:sldId id="268" r:id="rId18"/>
    <p:sldId id="279" r:id="rId19"/>
    <p:sldId id="269" r:id="rId20"/>
    <p:sldId id="280" r:id="rId21"/>
    <p:sldId id="281" r:id="rId22"/>
    <p:sldId id="282" r:id="rId23"/>
    <p:sldId id="283"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FC9AA8-D49B-436C-8CFF-1F2114536DCC}" v="10" dt="2025-05-20T09:41:54.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805" autoAdjust="0"/>
  </p:normalViewPr>
  <p:slideViewPr>
    <p:cSldViewPr snapToGrid="0">
      <p:cViewPr varScale="1">
        <p:scale>
          <a:sx n="48" d="100"/>
          <a:sy n="48" d="100"/>
        </p:scale>
        <p:origin x="62"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153632B-3C25-452A-90C0-2A6512CC2E93}"/>
    <pc:docChg chg="custSel modSld">
      <pc:chgData name="Alfred Smith" userId="3c60a3631c0db8ad" providerId="LiveId" clId="{C153632B-3C25-452A-90C0-2A6512CC2E93}" dt="2025-05-02T06:49:01.458" v="1" actId="27636"/>
      <pc:docMkLst>
        <pc:docMk/>
      </pc:docMkLst>
      <pc:sldChg chg="modSp mod">
        <pc:chgData name="Alfred Smith" userId="3c60a3631c0db8ad" providerId="LiveId" clId="{C153632B-3C25-452A-90C0-2A6512CC2E93}" dt="2025-05-02T06:49:01.458" v="1" actId="27636"/>
        <pc:sldMkLst>
          <pc:docMk/>
          <pc:sldMk cId="1499918570" sldId="257"/>
        </pc:sldMkLst>
        <pc:spChg chg="mod">
          <ac:chgData name="Alfred Smith" userId="3c60a3631c0db8ad" providerId="LiveId" clId="{C153632B-3C25-452A-90C0-2A6512CC2E93}" dt="2025-05-02T06:49:01.458" v="1" actId="27636"/>
          <ac:spMkLst>
            <pc:docMk/>
            <pc:sldMk cId="1499918570" sldId="257"/>
            <ac:spMk id="6" creationId="{D58AEBAF-015E-0320-52FB-BF5606766FE6}"/>
          </ac:spMkLst>
        </pc:spChg>
      </pc:sldChg>
    </pc:docChg>
  </pc:docChgLst>
  <pc:docChgLst>
    <pc:chgData name="Leonie Smith" userId="fed1330f33f5650e" providerId="LiveId" clId="{1DEDAD53-03E3-41E2-994E-10DF9EA92E45}"/>
    <pc:docChg chg="undo custSel addSld delSld modSld sldOrd">
      <pc:chgData name="Leonie Smith" userId="fed1330f33f5650e" providerId="LiveId" clId="{1DEDAD53-03E3-41E2-994E-10DF9EA92E45}" dt="2022-11-23T05:10:46.904" v="133" actId="5793"/>
      <pc:docMkLst>
        <pc:docMk/>
      </pc:docMkLst>
      <pc:sldChg chg="addSp delSp modSp mod modTransition modAnim modNotesTx">
        <pc:chgData name="Leonie Smith" userId="fed1330f33f5650e" providerId="LiveId" clId="{1DEDAD53-03E3-41E2-994E-10DF9EA92E45}" dt="2022-11-23T05:10:46.904" v="133" actId="5793"/>
        <pc:sldMkLst>
          <pc:docMk/>
          <pc:sldMk cId="1499918570" sldId="257"/>
        </pc:sldMkLst>
      </pc:sldChg>
      <pc:sldChg chg="addSp delSp modSp mod modTransition modAnim">
        <pc:chgData name="Leonie Smith" userId="fed1330f33f5650e" providerId="LiveId" clId="{1DEDAD53-03E3-41E2-994E-10DF9EA92E45}" dt="2022-11-22T06:34:14.962" v="10"/>
        <pc:sldMkLst>
          <pc:docMk/>
          <pc:sldMk cId="454763615" sldId="259"/>
        </pc:sldMkLst>
      </pc:sldChg>
      <pc:sldChg chg="addSp modSp">
        <pc:chgData name="Leonie Smith" userId="fed1330f33f5650e" providerId="LiveId" clId="{1DEDAD53-03E3-41E2-994E-10DF9EA92E45}" dt="2022-11-22T06:35:35.080" v="11"/>
        <pc:sldMkLst>
          <pc:docMk/>
          <pc:sldMk cId="2346136586" sldId="260"/>
        </pc:sldMkLst>
      </pc:sldChg>
      <pc:sldChg chg="addSp delSp modSp mod modTransition modAnim">
        <pc:chgData name="Leonie Smith" userId="fed1330f33f5650e" providerId="LiveId" clId="{1DEDAD53-03E3-41E2-994E-10DF9EA92E45}" dt="2022-11-22T06:40:48.632" v="30"/>
        <pc:sldMkLst>
          <pc:docMk/>
          <pc:sldMk cId="4037329247" sldId="261"/>
        </pc:sldMkLst>
      </pc:sldChg>
      <pc:sldChg chg="addSp delSp modSp mod modTransition modAnim">
        <pc:chgData name="Leonie Smith" userId="fed1330f33f5650e" providerId="LiveId" clId="{1DEDAD53-03E3-41E2-994E-10DF9EA92E45}" dt="2022-11-22T06:42:19.268" v="34"/>
        <pc:sldMkLst>
          <pc:docMk/>
          <pc:sldMk cId="1909638311" sldId="262"/>
        </pc:sldMkLst>
      </pc:sldChg>
      <pc:sldChg chg="addSp delSp modSp mod modTransition modAnim">
        <pc:chgData name="Leonie Smith" userId="fed1330f33f5650e" providerId="LiveId" clId="{1DEDAD53-03E3-41E2-994E-10DF9EA92E45}" dt="2022-11-22T06:49:23.175" v="59"/>
        <pc:sldMkLst>
          <pc:docMk/>
          <pc:sldMk cId="641208035" sldId="263"/>
        </pc:sldMkLst>
      </pc:sldChg>
      <pc:sldChg chg="addSp delSp modSp mod modTransition modAnim">
        <pc:chgData name="Leonie Smith" userId="fed1330f33f5650e" providerId="LiveId" clId="{1DEDAD53-03E3-41E2-994E-10DF9EA92E45}" dt="2022-11-22T06:57:58.400" v="107"/>
        <pc:sldMkLst>
          <pc:docMk/>
          <pc:sldMk cId="250231405" sldId="267"/>
        </pc:sldMkLst>
      </pc:sldChg>
      <pc:sldChg chg="addSp delSp modSp mod modTransition modAnim">
        <pc:chgData name="Leonie Smith" userId="fed1330f33f5650e" providerId="LiveId" clId="{1DEDAD53-03E3-41E2-994E-10DF9EA92E45}" dt="2022-11-23T05:09:01.388" v="129"/>
        <pc:sldMkLst>
          <pc:docMk/>
          <pc:sldMk cId="3557369245" sldId="268"/>
        </pc:sldMkLst>
      </pc:sldChg>
      <pc:sldChg chg="addSp delSp modSp mod modTransition modAnim">
        <pc:chgData name="Leonie Smith" userId="fed1330f33f5650e" providerId="LiveId" clId="{1DEDAD53-03E3-41E2-994E-10DF9EA92E45}" dt="2022-11-22T07:00:45.034" v="112"/>
        <pc:sldMkLst>
          <pc:docMk/>
          <pc:sldMk cId="1388283621" sldId="269"/>
        </pc:sldMkLst>
      </pc:sldChg>
      <pc:sldChg chg="addSp modSp">
        <pc:chgData name="Leonie Smith" userId="fed1330f33f5650e" providerId="LiveId" clId="{1DEDAD53-03E3-41E2-994E-10DF9EA92E45}" dt="2022-11-22T07:01:38.799" v="113"/>
        <pc:sldMkLst>
          <pc:docMk/>
          <pc:sldMk cId="1922139011" sldId="281"/>
        </pc:sldMkLst>
      </pc:sldChg>
      <pc:sldChg chg="addSp delSp modSp mod modTransition modAnim">
        <pc:chgData name="Leonie Smith" userId="fed1330f33f5650e" providerId="LiveId" clId="{1DEDAD53-03E3-41E2-994E-10DF9EA92E45}" dt="2022-11-22T07:04:42.490" v="117"/>
        <pc:sldMkLst>
          <pc:docMk/>
          <pc:sldMk cId="3166251957" sldId="283"/>
        </pc:sldMkLst>
      </pc:sldChg>
      <pc:sldChg chg="add del">
        <pc:chgData name="Leonie Smith" userId="fed1330f33f5650e" providerId="LiveId" clId="{1DEDAD53-03E3-41E2-994E-10DF9EA92E45}" dt="2022-11-22T06:51:08.687" v="61" actId="2890"/>
        <pc:sldMkLst>
          <pc:docMk/>
          <pc:sldMk cId="184870942" sldId="285"/>
        </pc:sldMkLst>
      </pc:sldChg>
      <pc:sldChg chg="addSp delSp modSp add mod ord modTransition modAnim">
        <pc:chgData name="Leonie Smith" userId="fed1330f33f5650e" providerId="LiveId" clId="{1DEDAD53-03E3-41E2-994E-10DF9EA92E45}" dt="2022-11-22T06:53:32.915" v="100"/>
        <pc:sldMkLst>
          <pc:docMk/>
          <pc:sldMk cId="3415668318" sldId="285"/>
        </pc:sldMkLst>
      </pc:sldChg>
    </pc:docChg>
  </pc:docChgLst>
  <pc:docChgLst>
    <pc:chgData name="Alfred Smith" userId="3c60a3631c0db8ad" providerId="LiveId" clId="{64F6718F-A2B9-4257-A722-90F2BC1797F6}"/>
    <pc:docChg chg="undo custSel modSld">
      <pc:chgData name="Alfred Smith" userId="3c60a3631c0db8ad" providerId="LiveId" clId="{64F6718F-A2B9-4257-A722-90F2BC1797F6}" dt="2025-04-16T14:10:49.736" v="22"/>
      <pc:docMkLst>
        <pc:docMk/>
      </pc:docMkLst>
      <pc:sldChg chg="addSp delSp modSp mod">
        <pc:chgData name="Alfred Smith" userId="3c60a3631c0db8ad" providerId="LiveId" clId="{64F6718F-A2B9-4257-A722-90F2BC1797F6}" dt="2025-04-16T14:05:24.875" v="2"/>
        <pc:sldMkLst>
          <pc:docMk/>
          <pc:sldMk cId="1499918570" sldId="257"/>
        </pc:sldMkLst>
        <pc:spChg chg="add mod">
          <ac:chgData name="Alfred Smith" userId="3c60a3631c0db8ad" providerId="LiveId" clId="{64F6718F-A2B9-4257-A722-90F2BC1797F6}" dt="2025-04-16T14:05:24.875" v="2"/>
          <ac:spMkLst>
            <pc:docMk/>
            <pc:sldMk cId="1499918570" sldId="257"/>
            <ac:spMk id="6" creationId="{D58AEBAF-015E-0320-52FB-BF5606766FE6}"/>
          </ac:spMkLst>
        </pc:spChg>
      </pc:sldChg>
      <pc:sldChg chg="addSp delSp modSp mod">
        <pc:chgData name="Alfred Smith" userId="3c60a3631c0db8ad" providerId="LiveId" clId="{64F6718F-A2B9-4257-A722-90F2BC1797F6}" dt="2025-04-16T14:08:45.866" v="5"/>
        <pc:sldMkLst>
          <pc:docMk/>
          <pc:sldMk cId="2346136586" sldId="260"/>
        </pc:sldMkLst>
        <pc:spChg chg="add mod">
          <ac:chgData name="Alfred Smith" userId="3c60a3631c0db8ad" providerId="LiveId" clId="{64F6718F-A2B9-4257-A722-90F2BC1797F6}" dt="2025-04-16T14:08:45.866" v="5"/>
          <ac:spMkLst>
            <pc:docMk/>
            <pc:sldMk cId="2346136586" sldId="260"/>
            <ac:spMk id="5" creationId="{98EF8E49-46CF-1275-1718-B7D6A61C9BEF}"/>
          </ac:spMkLst>
        </pc:spChg>
      </pc:sldChg>
      <pc:sldChg chg="addSp delSp modSp mod">
        <pc:chgData name="Alfred Smith" userId="3c60a3631c0db8ad" providerId="LiveId" clId="{64F6718F-A2B9-4257-A722-90F2BC1797F6}" dt="2025-04-16T14:08:55.698" v="7"/>
        <pc:sldMkLst>
          <pc:docMk/>
          <pc:sldMk cId="4037329247" sldId="261"/>
        </pc:sldMkLst>
        <pc:spChg chg="add mod">
          <ac:chgData name="Alfred Smith" userId="3c60a3631c0db8ad" providerId="LiveId" clId="{64F6718F-A2B9-4257-A722-90F2BC1797F6}" dt="2025-04-16T14:08:55.698" v="7"/>
          <ac:spMkLst>
            <pc:docMk/>
            <pc:sldMk cId="4037329247" sldId="261"/>
            <ac:spMk id="5" creationId="{FC644115-2C14-61DF-4720-C6F66413B4D1}"/>
          </ac:spMkLst>
        </pc:spChg>
      </pc:sldChg>
      <pc:sldChg chg="addSp delSp modSp mod">
        <pc:chgData name="Alfred Smith" userId="3c60a3631c0db8ad" providerId="LiveId" clId="{64F6718F-A2B9-4257-A722-90F2BC1797F6}" dt="2025-04-16T14:09:04.906" v="9"/>
        <pc:sldMkLst>
          <pc:docMk/>
          <pc:sldMk cId="1909638311" sldId="262"/>
        </pc:sldMkLst>
        <pc:spChg chg="add mod">
          <ac:chgData name="Alfred Smith" userId="3c60a3631c0db8ad" providerId="LiveId" clId="{64F6718F-A2B9-4257-A722-90F2BC1797F6}" dt="2025-04-16T14:09:04.906" v="9"/>
          <ac:spMkLst>
            <pc:docMk/>
            <pc:sldMk cId="1909638311" sldId="262"/>
            <ac:spMk id="2" creationId="{6B5BDC06-08FC-A3EB-273C-10BF8A6BBA49}"/>
          </ac:spMkLst>
        </pc:spChg>
        <pc:spChg chg="add mod">
          <ac:chgData name="Alfred Smith" userId="3c60a3631c0db8ad" providerId="LiveId" clId="{64F6718F-A2B9-4257-A722-90F2BC1797F6}" dt="2025-04-16T14:09:04.906" v="9"/>
          <ac:spMkLst>
            <pc:docMk/>
            <pc:sldMk cId="1909638311" sldId="262"/>
            <ac:spMk id="5" creationId="{136B50C2-6414-0AE6-64CD-57655582FAC3}"/>
          </ac:spMkLst>
        </pc:spChg>
      </pc:sldChg>
      <pc:sldChg chg="addSp delSp modSp mod">
        <pc:chgData name="Alfred Smith" userId="3c60a3631c0db8ad" providerId="LiveId" clId="{64F6718F-A2B9-4257-A722-90F2BC1797F6}" dt="2025-04-16T14:09:36.929" v="12" actId="478"/>
        <pc:sldMkLst>
          <pc:docMk/>
          <pc:sldMk cId="641208035" sldId="263"/>
        </pc:sldMkLst>
        <pc:spChg chg="add del">
          <ac:chgData name="Alfred Smith" userId="3c60a3631c0db8ad" providerId="LiveId" clId="{64F6718F-A2B9-4257-A722-90F2BC1797F6}" dt="2025-04-16T14:09:36.929" v="12" actId="478"/>
          <ac:spMkLst>
            <pc:docMk/>
            <pc:sldMk cId="641208035" sldId="263"/>
            <ac:spMk id="4" creationId="{EE2AC625-9141-A801-F431-DD5F79396320}"/>
          </ac:spMkLst>
        </pc:spChg>
      </pc:sldChg>
      <pc:sldChg chg="addSp delSp modSp mod">
        <pc:chgData name="Alfred Smith" userId="3c60a3631c0db8ad" providerId="LiveId" clId="{64F6718F-A2B9-4257-A722-90F2BC1797F6}" dt="2025-04-16T14:10:13.780" v="14"/>
        <pc:sldMkLst>
          <pc:docMk/>
          <pc:sldMk cId="250231405" sldId="267"/>
        </pc:sldMkLst>
        <pc:spChg chg="add mod">
          <ac:chgData name="Alfred Smith" userId="3c60a3631c0db8ad" providerId="LiveId" clId="{64F6718F-A2B9-4257-A722-90F2BC1797F6}" dt="2025-04-16T14:10:13.780" v="14"/>
          <ac:spMkLst>
            <pc:docMk/>
            <pc:sldMk cId="250231405" sldId="267"/>
            <ac:spMk id="5" creationId="{155A0F9F-0714-5B48-5E3F-E8A551662EE8}"/>
          </ac:spMkLst>
        </pc:spChg>
      </pc:sldChg>
      <pc:sldChg chg="addSp delSp modSp mod">
        <pc:chgData name="Alfred Smith" userId="3c60a3631c0db8ad" providerId="LiveId" clId="{64F6718F-A2B9-4257-A722-90F2BC1797F6}" dt="2025-04-16T14:10:22.134" v="16"/>
        <pc:sldMkLst>
          <pc:docMk/>
          <pc:sldMk cId="3557369245" sldId="268"/>
        </pc:sldMkLst>
        <pc:spChg chg="add mod">
          <ac:chgData name="Alfred Smith" userId="3c60a3631c0db8ad" providerId="LiveId" clId="{64F6718F-A2B9-4257-A722-90F2BC1797F6}" dt="2025-04-16T14:10:22.134" v="16"/>
          <ac:spMkLst>
            <pc:docMk/>
            <pc:sldMk cId="3557369245" sldId="268"/>
            <ac:spMk id="2" creationId="{122A909A-93A4-B8B6-A6A0-8FF590488424}"/>
          </ac:spMkLst>
        </pc:spChg>
        <pc:spChg chg="add mod">
          <ac:chgData name="Alfred Smith" userId="3c60a3631c0db8ad" providerId="LiveId" clId="{64F6718F-A2B9-4257-A722-90F2BC1797F6}" dt="2025-04-16T14:10:22.134" v="16"/>
          <ac:spMkLst>
            <pc:docMk/>
            <pc:sldMk cId="3557369245" sldId="268"/>
            <ac:spMk id="5" creationId="{25DDB95B-5D3F-2996-F69C-999F43629183}"/>
          </ac:spMkLst>
        </pc:spChg>
      </pc:sldChg>
      <pc:sldChg chg="addSp delSp modSp mod">
        <pc:chgData name="Alfred Smith" userId="3c60a3631c0db8ad" providerId="LiveId" clId="{64F6718F-A2B9-4257-A722-90F2BC1797F6}" dt="2025-04-16T14:10:30.173" v="18"/>
        <pc:sldMkLst>
          <pc:docMk/>
          <pc:sldMk cId="1388283621" sldId="269"/>
        </pc:sldMkLst>
        <pc:spChg chg="add mod">
          <ac:chgData name="Alfred Smith" userId="3c60a3631c0db8ad" providerId="LiveId" clId="{64F6718F-A2B9-4257-A722-90F2BC1797F6}" dt="2025-04-16T14:10:30.173" v="18"/>
          <ac:spMkLst>
            <pc:docMk/>
            <pc:sldMk cId="1388283621" sldId="269"/>
            <ac:spMk id="2" creationId="{D4F52879-9659-7D81-71D1-31610A9A66A7}"/>
          </ac:spMkLst>
        </pc:spChg>
        <pc:spChg chg="add mod">
          <ac:chgData name="Alfred Smith" userId="3c60a3631c0db8ad" providerId="LiveId" clId="{64F6718F-A2B9-4257-A722-90F2BC1797F6}" dt="2025-04-16T14:10:30.173" v="18"/>
          <ac:spMkLst>
            <pc:docMk/>
            <pc:sldMk cId="1388283621" sldId="269"/>
            <ac:spMk id="5" creationId="{781C55B5-3E0F-830F-5911-0160E68460A4}"/>
          </ac:spMkLst>
        </pc:spChg>
      </pc:sldChg>
      <pc:sldChg chg="addSp modSp">
        <pc:chgData name="Alfred Smith" userId="3c60a3631c0db8ad" providerId="LiveId" clId="{64F6718F-A2B9-4257-A722-90F2BC1797F6}" dt="2025-04-16T14:08:36.408" v="3"/>
        <pc:sldMkLst>
          <pc:docMk/>
          <pc:sldMk cId="4120481681" sldId="270"/>
        </pc:sldMkLst>
        <pc:spChg chg="add mod">
          <ac:chgData name="Alfred Smith" userId="3c60a3631c0db8ad" providerId="LiveId" clId="{64F6718F-A2B9-4257-A722-90F2BC1797F6}" dt="2025-04-16T14:08:36.408" v="3"/>
          <ac:spMkLst>
            <pc:docMk/>
            <pc:sldMk cId="4120481681" sldId="270"/>
            <ac:spMk id="4" creationId="{676778B4-BD8D-C3B2-BC1A-9C85EBA31DCE}"/>
          </ac:spMkLst>
        </pc:spChg>
      </pc:sldChg>
      <pc:sldChg chg="addSp delSp modSp mod">
        <pc:chgData name="Alfred Smith" userId="3c60a3631c0db8ad" providerId="LiveId" clId="{64F6718F-A2B9-4257-A722-90F2BC1797F6}" dt="2025-04-16T14:10:40.490" v="20"/>
        <pc:sldMkLst>
          <pc:docMk/>
          <pc:sldMk cId="1922139011" sldId="281"/>
        </pc:sldMkLst>
        <pc:spChg chg="add mod">
          <ac:chgData name="Alfred Smith" userId="3c60a3631c0db8ad" providerId="LiveId" clId="{64F6718F-A2B9-4257-A722-90F2BC1797F6}" dt="2025-04-16T14:10:40.490" v="20"/>
          <ac:spMkLst>
            <pc:docMk/>
            <pc:sldMk cId="1922139011" sldId="281"/>
            <ac:spMk id="2" creationId="{0E8F808F-8671-B7B3-4284-5B5A7E4CFC84}"/>
          </ac:spMkLst>
        </pc:spChg>
        <pc:spChg chg="add mod">
          <ac:chgData name="Alfred Smith" userId="3c60a3631c0db8ad" providerId="LiveId" clId="{64F6718F-A2B9-4257-A722-90F2BC1797F6}" dt="2025-04-16T14:10:40.490" v="20"/>
          <ac:spMkLst>
            <pc:docMk/>
            <pc:sldMk cId="1922139011" sldId="281"/>
            <ac:spMk id="5" creationId="{6BB140A5-DD7B-ECE9-DE83-62E87F79D84E}"/>
          </ac:spMkLst>
        </pc:spChg>
      </pc:sldChg>
      <pc:sldChg chg="addSp delSp modSp mod">
        <pc:chgData name="Alfred Smith" userId="3c60a3631c0db8ad" providerId="LiveId" clId="{64F6718F-A2B9-4257-A722-90F2BC1797F6}" dt="2025-04-16T14:10:49.736" v="22"/>
        <pc:sldMkLst>
          <pc:docMk/>
          <pc:sldMk cId="3166251957" sldId="283"/>
        </pc:sldMkLst>
        <pc:spChg chg="add mod">
          <ac:chgData name="Alfred Smith" userId="3c60a3631c0db8ad" providerId="LiveId" clId="{64F6718F-A2B9-4257-A722-90F2BC1797F6}" dt="2025-04-16T14:10:49.736" v="22"/>
          <ac:spMkLst>
            <pc:docMk/>
            <pc:sldMk cId="3166251957" sldId="283"/>
            <ac:spMk id="2" creationId="{F49B2E6E-35DE-76A8-5591-F1EFC36CF547}"/>
          </ac:spMkLst>
        </pc:spChg>
        <pc:spChg chg="add mod">
          <ac:chgData name="Alfred Smith" userId="3c60a3631c0db8ad" providerId="LiveId" clId="{64F6718F-A2B9-4257-A722-90F2BC1797F6}" dt="2025-04-16T14:10:49.736" v="22"/>
          <ac:spMkLst>
            <pc:docMk/>
            <pc:sldMk cId="3166251957" sldId="283"/>
            <ac:spMk id="5" creationId="{3CF234FB-B846-B46C-DEB8-FA57751EE895}"/>
          </ac:spMkLst>
        </pc:spChg>
      </pc:sldChg>
    </pc:docChg>
  </pc:docChgLst>
  <pc:docChgLst>
    <pc:chgData name="Alfred Smith" userId="3c60a3631c0db8ad" providerId="LiveId" clId="{3AE89FC4-2D3D-48D2-AD23-B16F1E9CC895}"/>
    <pc:docChg chg="modSld">
      <pc:chgData name="Alfred Smith" userId="3c60a3631c0db8ad" providerId="LiveId" clId="{3AE89FC4-2D3D-48D2-AD23-B16F1E9CC895}" dt="2023-01-16T07:13:05.819" v="0"/>
      <pc:docMkLst>
        <pc:docMk/>
      </pc:docMkLst>
      <pc:sldChg chg="modSp mod">
        <pc:chgData name="Alfred Smith" userId="3c60a3631c0db8ad" providerId="LiveId" clId="{3AE89FC4-2D3D-48D2-AD23-B16F1E9CC895}" dt="2023-01-16T07:13:05.819" v="0"/>
        <pc:sldMkLst>
          <pc:docMk/>
          <pc:sldMk cId="1499918570" sldId="257"/>
        </pc:sldMkLst>
      </pc:sldChg>
    </pc:docChg>
  </pc:docChgLst>
  <pc:docChgLst>
    <pc:chgData name="Alfred Smith" userId="3c60a3631c0db8ad" providerId="LiveId" clId="{42FC9AA8-D49B-436C-8CFF-1F2114536DCC}"/>
    <pc:docChg chg="undo custSel modSld">
      <pc:chgData name="Alfred Smith" userId="3c60a3631c0db8ad" providerId="LiveId" clId="{42FC9AA8-D49B-436C-8CFF-1F2114536DCC}" dt="2025-05-20T09:41:54.322" v="27"/>
      <pc:docMkLst>
        <pc:docMk/>
      </pc:docMkLst>
      <pc:sldChg chg="modSp mod">
        <pc:chgData name="Alfred Smith" userId="3c60a3631c0db8ad" providerId="LiveId" clId="{42FC9AA8-D49B-436C-8CFF-1F2114536DCC}" dt="2025-05-20T09:28:05.200" v="1" actId="27636"/>
        <pc:sldMkLst>
          <pc:docMk/>
          <pc:sldMk cId="1499918570" sldId="257"/>
        </pc:sldMkLst>
        <pc:spChg chg="mod">
          <ac:chgData name="Alfred Smith" userId="3c60a3631c0db8ad" providerId="LiveId" clId="{42FC9AA8-D49B-436C-8CFF-1F2114536DCC}" dt="2025-05-20T09:28:05.200" v="1" actId="27636"/>
          <ac:spMkLst>
            <pc:docMk/>
            <pc:sldMk cId="1499918570" sldId="257"/>
            <ac:spMk id="6" creationId="{D58AEBAF-015E-0320-52FB-BF5606766FE6}"/>
          </ac:spMkLst>
        </pc:spChg>
      </pc:sldChg>
      <pc:sldChg chg="modSp">
        <pc:chgData name="Alfred Smith" userId="3c60a3631c0db8ad" providerId="LiveId" clId="{42FC9AA8-D49B-436C-8CFF-1F2114536DCC}" dt="2025-05-20T09:30:28.735" v="4"/>
        <pc:sldMkLst>
          <pc:docMk/>
          <pc:sldMk cId="3788111665" sldId="258"/>
        </pc:sldMkLst>
        <pc:spChg chg="mod">
          <ac:chgData name="Alfred Smith" userId="3c60a3631c0db8ad" providerId="LiveId" clId="{42FC9AA8-D49B-436C-8CFF-1F2114536DCC}" dt="2025-05-20T09:30:28.735" v="4"/>
          <ac:spMkLst>
            <pc:docMk/>
            <pc:sldMk cId="3788111665" sldId="258"/>
            <ac:spMk id="2" creationId="{E90445EB-D82A-1CC7-1532-693DA39F0A5F}"/>
          </ac:spMkLst>
        </pc:spChg>
      </pc:sldChg>
      <pc:sldChg chg="modSp">
        <pc:chgData name="Alfred Smith" userId="3c60a3631c0db8ad" providerId="LiveId" clId="{42FC9AA8-D49B-436C-8CFF-1F2114536DCC}" dt="2025-05-20T09:30:28.735" v="4"/>
        <pc:sldMkLst>
          <pc:docMk/>
          <pc:sldMk cId="454763615" sldId="259"/>
        </pc:sldMkLst>
        <pc:spChg chg="mod">
          <ac:chgData name="Alfred Smith" userId="3c60a3631c0db8ad" providerId="LiveId" clId="{42FC9AA8-D49B-436C-8CFF-1F2114536DCC}" dt="2025-05-20T09:30:28.735" v="4"/>
          <ac:spMkLst>
            <pc:docMk/>
            <pc:sldMk cId="454763615" sldId="259"/>
            <ac:spMk id="3" creationId="{A58184BD-88F1-BA02-40C1-D8403D0EEC0D}"/>
          </ac:spMkLst>
        </pc:spChg>
      </pc:sldChg>
      <pc:sldChg chg="addSp delSp modSp mod">
        <pc:chgData name="Alfred Smith" userId="3c60a3631c0db8ad" providerId="LiveId" clId="{42FC9AA8-D49B-436C-8CFF-1F2114536DCC}" dt="2025-05-20T09:34:23.788" v="8" actId="478"/>
        <pc:sldMkLst>
          <pc:docMk/>
          <pc:sldMk cId="2346136586" sldId="260"/>
        </pc:sldMkLst>
        <pc:spChg chg="add del mod">
          <ac:chgData name="Alfred Smith" userId="3c60a3631c0db8ad" providerId="LiveId" clId="{42FC9AA8-D49B-436C-8CFF-1F2114536DCC}" dt="2025-05-20T09:34:23.788" v="8" actId="478"/>
          <ac:spMkLst>
            <pc:docMk/>
            <pc:sldMk cId="2346136586" sldId="260"/>
            <ac:spMk id="2" creationId="{2323A60E-1FAC-60C6-F587-BB3BE8F1F77E}"/>
          </ac:spMkLst>
        </pc:spChg>
        <pc:spChg chg="add mod">
          <ac:chgData name="Alfred Smith" userId="3c60a3631c0db8ad" providerId="LiveId" clId="{42FC9AA8-D49B-436C-8CFF-1F2114536DCC}" dt="2025-05-20T09:34:02.282" v="7"/>
          <ac:spMkLst>
            <pc:docMk/>
            <pc:sldMk cId="2346136586" sldId="260"/>
            <ac:spMk id="3" creationId="{DF793353-F8A7-6B69-ED05-05B408A8248F}"/>
          </ac:spMkLst>
        </pc:spChg>
      </pc:sldChg>
      <pc:sldChg chg="addSp delSp modSp mod">
        <pc:chgData name="Alfred Smith" userId="3c60a3631c0db8ad" providerId="LiveId" clId="{42FC9AA8-D49B-436C-8CFF-1F2114536DCC}" dt="2025-05-20T09:34:33.613" v="10"/>
        <pc:sldMkLst>
          <pc:docMk/>
          <pc:sldMk cId="4037329247" sldId="261"/>
        </pc:sldMkLst>
        <pc:spChg chg="del">
          <ac:chgData name="Alfred Smith" userId="3c60a3631c0db8ad" providerId="LiveId" clId="{42FC9AA8-D49B-436C-8CFF-1F2114536DCC}" dt="2025-05-20T09:34:32.613" v="9" actId="478"/>
          <ac:spMkLst>
            <pc:docMk/>
            <pc:sldMk cId="4037329247" sldId="261"/>
            <ac:spMk id="2" creationId="{FD1BA646-88BF-DEFC-4784-9DB9D990A3AD}"/>
          </ac:spMkLst>
        </pc:spChg>
        <pc:spChg chg="add mod">
          <ac:chgData name="Alfred Smith" userId="3c60a3631c0db8ad" providerId="LiveId" clId="{42FC9AA8-D49B-436C-8CFF-1F2114536DCC}" dt="2025-05-20T09:34:33.613" v="10"/>
          <ac:spMkLst>
            <pc:docMk/>
            <pc:sldMk cId="4037329247" sldId="261"/>
            <ac:spMk id="3" creationId="{38B5E0AC-ACDA-5FCC-1EB1-2AC5F49B0B21}"/>
          </ac:spMkLst>
        </pc:spChg>
      </pc:sldChg>
      <pc:sldChg chg="modSp mod">
        <pc:chgData name="Alfred Smith" userId="3c60a3631c0db8ad" providerId="LiveId" clId="{42FC9AA8-D49B-436C-8CFF-1F2114536DCC}" dt="2025-05-20T09:35:18.191" v="13"/>
        <pc:sldMkLst>
          <pc:docMk/>
          <pc:sldMk cId="1909638311" sldId="262"/>
        </pc:sldMkLst>
        <pc:spChg chg="mod">
          <ac:chgData name="Alfred Smith" userId="3c60a3631c0db8ad" providerId="LiveId" clId="{42FC9AA8-D49B-436C-8CFF-1F2114536DCC}" dt="2025-05-20T09:35:18.191" v="13"/>
          <ac:spMkLst>
            <pc:docMk/>
            <pc:sldMk cId="1909638311" sldId="262"/>
            <ac:spMk id="2" creationId="{6B5BDC06-08FC-A3EB-273C-10BF8A6BBA49}"/>
          </ac:spMkLst>
        </pc:spChg>
      </pc:sldChg>
      <pc:sldChg chg="addSp delSp modSp mod">
        <pc:chgData name="Alfred Smith" userId="3c60a3631c0db8ad" providerId="LiveId" clId="{42FC9AA8-D49B-436C-8CFF-1F2114536DCC}" dt="2025-05-20T09:36:12.168" v="15"/>
        <pc:sldMkLst>
          <pc:docMk/>
          <pc:sldMk cId="641208035" sldId="263"/>
        </pc:sldMkLst>
        <pc:spChg chg="add mod">
          <ac:chgData name="Alfred Smith" userId="3c60a3631c0db8ad" providerId="LiveId" clId="{42FC9AA8-D49B-436C-8CFF-1F2114536DCC}" dt="2025-05-20T09:36:12.168" v="15"/>
          <ac:spMkLst>
            <pc:docMk/>
            <pc:sldMk cId="641208035" sldId="263"/>
            <ac:spMk id="2" creationId="{6488D240-83B8-B2A3-1912-D0A5508FEF3F}"/>
          </ac:spMkLst>
        </pc:spChg>
        <pc:spChg chg="del">
          <ac:chgData name="Alfred Smith" userId="3c60a3631c0db8ad" providerId="LiveId" clId="{42FC9AA8-D49B-436C-8CFF-1F2114536DCC}" dt="2025-05-20T09:36:11.252" v="14" actId="478"/>
          <ac:spMkLst>
            <pc:docMk/>
            <pc:sldMk cId="641208035" sldId="263"/>
            <ac:spMk id="3" creationId="{A58184BD-88F1-BA02-40C1-D8403D0EEC0D}"/>
          </ac:spMkLst>
        </pc:spChg>
      </pc:sldChg>
      <pc:sldChg chg="addSp delSp modSp mod">
        <pc:chgData name="Alfred Smith" userId="3c60a3631c0db8ad" providerId="LiveId" clId="{42FC9AA8-D49B-436C-8CFF-1F2114536DCC}" dt="2025-05-20T09:37:41.623" v="19"/>
        <pc:sldMkLst>
          <pc:docMk/>
          <pc:sldMk cId="250231405" sldId="267"/>
        </pc:sldMkLst>
        <pc:spChg chg="del">
          <ac:chgData name="Alfred Smith" userId="3c60a3631c0db8ad" providerId="LiveId" clId="{42FC9AA8-D49B-436C-8CFF-1F2114536DCC}" dt="2025-05-20T09:37:34.176" v="16" actId="478"/>
          <ac:spMkLst>
            <pc:docMk/>
            <pc:sldMk cId="250231405" sldId="267"/>
            <ac:spMk id="2" creationId="{968D3150-A8A0-CCEC-DECC-84517C10E549}"/>
          </ac:spMkLst>
        </pc:spChg>
        <pc:spChg chg="add del">
          <ac:chgData name="Alfred Smith" userId="3c60a3631c0db8ad" providerId="LiveId" clId="{42FC9AA8-D49B-436C-8CFF-1F2114536DCC}" dt="2025-05-20T09:37:36.830" v="18" actId="22"/>
          <ac:spMkLst>
            <pc:docMk/>
            <pc:sldMk cId="250231405" sldId="267"/>
            <ac:spMk id="4" creationId="{88392C37-96E6-1080-4A0E-FB11027FABF1}"/>
          </ac:spMkLst>
        </pc:spChg>
        <pc:spChg chg="add mod">
          <ac:chgData name="Alfred Smith" userId="3c60a3631c0db8ad" providerId="LiveId" clId="{42FC9AA8-D49B-436C-8CFF-1F2114536DCC}" dt="2025-05-20T09:37:41.623" v="19"/>
          <ac:spMkLst>
            <pc:docMk/>
            <pc:sldMk cId="250231405" sldId="267"/>
            <ac:spMk id="6" creationId="{4996A4EC-8419-18BB-3C05-9EC56D37AB76}"/>
          </ac:spMkLst>
        </pc:spChg>
      </pc:sldChg>
      <pc:sldChg chg="modSp mod">
        <pc:chgData name="Alfred Smith" userId="3c60a3631c0db8ad" providerId="LiveId" clId="{42FC9AA8-D49B-436C-8CFF-1F2114536DCC}" dt="2025-05-20T09:39:29.556" v="21"/>
        <pc:sldMkLst>
          <pc:docMk/>
          <pc:sldMk cId="3557369245" sldId="268"/>
        </pc:sldMkLst>
        <pc:spChg chg="mod">
          <ac:chgData name="Alfred Smith" userId="3c60a3631c0db8ad" providerId="LiveId" clId="{42FC9AA8-D49B-436C-8CFF-1F2114536DCC}" dt="2025-05-20T09:39:29.556" v="21"/>
          <ac:spMkLst>
            <pc:docMk/>
            <pc:sldMk cId="3557369245" sldId="268"/>
            <ac:spMk id="2" creationId="{122A909A-93A4-B8B6-A6A0-8FF590488424}"/>
          </ac:spMkLst>
        </pc:spChg>
      </pc:sldChg>
      <pc:sldChg chg="addSp delSp modSp mod">
        <pc:chgData name="Alfred Smith" userId="3c60a3631c0db8ad" providerId="LiveId" clId="{42FC9AA8-D49B-436C-8CFF-1F2114536DCC}" dt="2025-05-20T09:40:11.380" v="23"/>
        <pc:sldMkLst>
          <pc:docMk/>
          <pc:sldMk cId="1388283621" sldId="269"/>
        </pc:sldMkLst>
        <pc:spChg chg="del">
          <ac:chgData name="Alfred Smith" userId="3c60a3631c0db8ad" providerId="LiveId" clId="{42FC9AA8-D49B-436C-8CFF-1F2114536DCC}" dt="2025-05-20T09:40:10.389" v="22" actId="478"/>
          <ac:spMkLst>
            <pc:docMk/>
            <pc:sldMk cId="1388283621" sldId="269"/>
            <ac:spMk id="2" creationId="{D4F52879-9659-7D81-71D1-31610A9A66A7}"/>
          </ac:spMkLst>
        </pc:spChg>
        <pc:spChg chg="add mod">
          <ac:chgData name="Alfred Smith" userId="3c60a3631c0db8ad" providerId="LiveId" clId="{42FC9AA8-D49B-436C-8CFF-1F2114536DCC}" dt="2025-05-20T09:40:11.380" v="23"/>
          <ac:spMkLst>
            <pc:docMk/>
            <pc:sldMk cId="1388283621" sldId="269"/>
            <ac:spMk id="3" creationId="{D29684E6-5D0D-3D0B-5191-25F5B75CBF8F}"/>
          </ac:spMkLst>
        </pc:spChg>
      </pc:sldChg>
      <pc:sldChg chg="modSp">
        <pc:chgData name="Alfred Smith" userId="3c60a3631c0db8ad" providerId="LiveId" clId="{42FC9AA8-D49B-436C-8CFF-1F2114536DCC}" dt="2025-05-20T09:30:28.735" v="4"/>
        <pc:sldMkLst>
          <pc:docMk/>
          <pc:sldMk cId="4120481681" sldId="270"/>
        </pc:sldMkLst>
        <pc:spChg chg="mod">
          <ac:chgData name="Alfred Smith" userId="3c60a3631c0db8ad" providerId="LiveId" clId="{42FC9AA8-D49B-436C-8CFF-1F2114536DCC}" dt="2025-05-20T09:30:28.735" v="4"/>
          <ac:spMkLst>
            <pc:docMk/>
            <pc:sldMk cId="4120481681" sldId="270"/>
            <ac:spMk id="3" creationId="{7BC3F36C-11AD-7BA3-BA2F-E18D14669EAA}"/>
          </ac:spMkLst>
        </pc:spChg>
      </pc:sldChg>
      <pc:sldChg chg="modSp">
        <pc:chgData name="Alfred Smith" userId="3c60a3631c0db8ad" providerId="LiveId" clId="{42FC9AA8-D49B-436C-8CFF-1F2114536DCC}" dt="2025-05-20T09:29:02.213" v="2"/>
        <pc:sldMkLst>
          <pc:docMk/>
          <pc:sldMk cId="939110669" sldId="271"/>
        </pc:sldMkLst>
        <pc:spChg chg="mod">
          <ac:chgData name="Alfred Smith" userId="3c60a3631c0db8ad" providerId="LiveId" clId="{42FC9AA8-D49B-436C-8CFF-1F2114536DCC}" dt="2025-05-20T09:29:02.213" v="2"/>
          <ac:spMkLst>
            <pc:docMk/>
            <pc:sldMk cId="939110669" sldId="271"/>
            <ac:spMk id="2" creationId="{F00C1D4B-4819-081C-35DB-E4A5F697374A}"/>
          </ac:spMkLst>
        </pc:spChg>
      </pc:sldChg>
      <pc:sldChg chg="modSp">
        <pc:chgData name="Alfred Smith" userId="3c60a3631c0db8ad" providerId="LiveId" clId="{42FC9AA8-D49B-436C-8CFF-1F2114536DCC}" dt="2025-05-20T09:29:02.213" v="2"/>
        <pc:sldMkLst>
          <pc:docMk/>
          <pc:sldMk cId="4024569785" sldId="272"/>
        </pc:sldMkLst>
        <pc:spChg chg="mod">
          <ac:chgData name="Alfred Smith" userId="3c60a3631c0db8ad" providerId="LiveId" clId="{42FC9AA8-D49B-436C-8CFF-1F2114536DCC}" dt="2025-05-20T09:29:02.213" v="2"/>
          <ac:spMkLst>
            <pc:docMk/>
            <pc:sldMk cId="4024569785" sldId="272"/>
            <ac:spMk id="2" creationId="{CC3292C1-328A-104E-2792-B7AE575DD32C}"/>
          </ac:spMkLst>
        </pc:spChg>
      </pc:sldChg>
      <pc:sldChg chg="modSp">
        <pc:chgData name="Alfred Smith" userId="3c60a3631c0db8ad" providerId="LiveId" clId="{42FC9AA8-D49B-436C-8CFF-1F2114536DCC}" dt="2025-05-20T09:29:02.213" v="2"/>
        <pc:sldMkLst>
          <pc:docMk/>
          <pc:sldMk cId="487179600" sldId="273"/>
        </pc:sldMkLst>
        <pc:spChg chg="mod">
          <ac:chgData name="Alfred Smith" userId="3c60a3631c0db8ad" providerId="LiveId" clId="{42FC9AA8-D49B-436C-8CFF-1F2114536DCC}" dt="2025-05-20T09:29:02.213" v="2"/>
          <ac:spMkLst>
            <pc:docMk/>
            <pc:sldMk cId="487179600" sldId="273"/>
            <ac:spMk id="2" creationId="{5FED9944-9978-C3D1-5992-B8E1CA0F56F6}"/>
          </ac:spMkLst>
        </pc:spChg>
      </pc:sldChg>
      <pc:sldChg chg="modSp">
        <pc:chgData name="Alfred Smith" userId="3c60a3631c0db8ad" providerId="LiveId" clId="{42FC9AA8-D49B-436C-8CFF-1F2114536DCC}" dt="2025-05-20T09:29:02.213" v="2"/>
        <pc:sldMkLst>
          <pc:docMk/>
          <pc:sldMk cId="2168401200" sldId="274"/>
        </pc:sldMkLst>
        <pc:spChg chg="mod">
          <ac:chgData name="Alfred Smith" userId="3c60a3631c0db8ad" providerId="LiveId" clId="{42FC9AA8-D49B-436C-8CFF-1F2114536DCC}" dt="2025-05-20T09:29:02.213" v="2"/>
          <ac:spMkLst>
            <pc:docMk/>
            <pc:sldMk cId="2168401200" sldId="274"/>
            <ac:spMk id="2" creationId="{3F2FB35B-BF4B-43A9-A763-D8201D1ED452}"/>
          </ac:spMkLst>
        </pc:spChg>
      </pc:sldChg>
      <pc:sldChg chg="modSp">
        <pc:chgData name="Alfred Smith" userId="3c60a3631c0db8ad" providerId="LiveId" clId="{42FC9AA8-D49B-436C-8CFF-1F2114536DCC}" dt="2025-05-20T09:30:28.735" v="4"/>
        <pc:sldMkLst>
          <pc:docMk/>
          <pc:sldMk cId="1504117880" sldId="278"/>
        </pc:sldMkLst>
        <pc:spChg chg="mod">
          <ac:chgData name="Alfred Smith" userId="3c60a3631c0db8ad" providerId="LiveId" clId="{42FC9AA8-D49B-436C-8CFF-1F2114536DCC}" dt="2025-05-20T09:30:28.735" v="4"/>
          <ac:spMkLst>
            <pc:docMk/>
            <pc:sldMk cId="1504117880" sldId="278"/>
            <ac:spMk id="2" creationId="{CA31437C-473D-2064-06D3-287B0AD26274}"/>
          </ac:spMkLst>
        </pc:spChg>
      </pc:sldChg>
      <pc:sldChg chg="modSp">
        <pc:chgData name="Alfred Smith" userId="3c60a3631c0db8ad" providerId="LiveId" clId="{42FC9AA8-D49B-436C-8CFF-1F2114536DCC}" dt="2025-05-20T09:30:28.735" v="4"/>
        <pc:sldMkLst>
          <pc:docMk/>
          <pc:sldMk cId="2351986322" sldId="279"/>
        </pc:sldMkLst>
        <pc:spChg chg="mod">
          <ac:chgData name="Alfred Smith" userId="3c60a3631c0db8ad" providerId="LiveId" clId="{42FC9AA8-D49B-436C-8CFF-1F2114536DCC}" dt="2025-05-20T09:30:28.735" v="4"/>
          <ac:spMkLst>
            <pc:docMk/>
            <pc:sldMk cId="2351986322" sldId="279"/>
            <ac:spMk id="2" creationId="{FBE4D7A6-FCCF-3FE3-A5DF-82438E1CBF5F}"/>
          </ac:spMkLst>
        </pc:spChg>
      </pc:sldChg>
      <pc:sldChg chg="modSp">
        <pc:chgData name="Alfred Smith" userId="3c60a3631c0db8ad" providerId="LiveId" clId="{42FC9AA8-D49B-436C-8CFF-1F2114536DCC}" dt="2025-05-20T09:30:28.735" v="4"/>
        <pc:sldMkLst>
          <pc:docMk/>
          <pc:sldMk cId="2009450323" sldId="280"/>
        </pc:sldMkLst>
        <pc:spChg chg="mod">
          <ac:chgData name="Alfred Smith" userId="3c60a3631c0db8ad" providerId="LiveId" clId="{42FC9AA8-D49B-436C-8CFF-1F2114536DCC}" dt="2025-05-20T09:30:28.735" v="4"/>
          <ac:spMkLst>
            <pc:docMk/>
            <pc:sldMk cId="2009450323" sldId="280"/>
            <ac:spMk id="2" creationId="{9451829B-C598-F3A7-E634-74D0BF97E2B9}"/>
          </ac:spMkLst>
        </pc:spChg>
      </pc:sldChg>
      <pc:sldChg chg="modSp mod">
        <pc:chgData name="Alfred Smith" userId="3c60a3631c0db8ad" providerId="LiveId" clId="{42FC9AA8-D49B-436C-8CFF-1F2114536DCC}" dt="2025-05-20T09:40:38.990" v="25"/>
        <pc:sldMkLst>
          <pc:docMk/>
          <pc:sldMk cId="1922139011" sldId="281"/>
        </pc:sldMkLst>
        <pc:spChg chg="mod">
          <ac:chgData name="Alfred Smith" userId="3c60a3631c0db8ad" providerId="LiveId" clId="{42FC9AA8-D49B-436C-8CFF-1F2114536DCC}" dt="2025-05-20T09:40:38.990" v="25"/>
          <ac:spMkLst>
            <pc:docMk/>
            <pc:sldMk cId="1922139011" sldId="281"/>
            <ac:spMk id="2" creationId="{0E8F808F-8671-B7B3-4284-5B5A7E4CFC84}"/>
          </ac:spMkLst>
        </pc:spChg>
      </pc:sldChg>
      <pc:sldChg chg="modSp">
        <pc:chgData name="Alfred Smith" userId="3c60a3631c0db8ad" providerId="LiveId" clId="{42FC9AA8-D49B-436C-8CFF-1F2114536DCC}" dt="2025-05-20T09:30:28.735" v="4"/>
        <pc:sldMkLst>
          <pc:docMk/>
          <pc:sldMk cId="1126511635" sldId="282"/>
        </pc:sldMkLst>
        <pc:spChg chg="mod">
          <ac:chgData name="Alfred Smith" userId="3c60a3631c0db8ad" providerId="LiveId" clId="{42FC9AA8-D49B-436C-8CFF-1F2114536DCC}" dt="2025-05-20T09:30:28.735" v="4"/>
          <ac:spMkLst>
            <pc:docMk/>
            <pc:sldMk cId="1126511635" sldId="282"/>
            <ac:spMk id="2" creationId="{0E4B8EC1-74A1-0D20-DB60-CF36B6D277D7}"/>
          </ac:spMkLst>
        </pc:spChg>
      </pc:sldChg>
      <pc:sldChg chg="addSp delSp modSp mod">
        <pc:chgData name="Alfred Smith" userId="3c60a3631c0db8ad" providerId="LiveId" clId="{42FC9AA8-D49B-436C-8CFF-1F2114536DCC}" dt="2025-05-20T09:41:54.322" v="27"/>
        <pc:sldMkLst>
          <pc:docMk/>
          <pc:sldMk cId="3166251957" sldId="283"/>
        </pc:sldMkLst>
        <pc:spChg chg="del">
          <ac:chgData name="Alfred Smith" userId="3c60a3631c0db8ad" providerId="LiveId" clId="{42FC9AA8-D49B-436C-8CFF-1F2114536DCC}" dt="2025-05-20T09:41:53.565" v="26" actId="478"/>
          <ac:spMkLst>
            <pc:docMk/>
            <pc:sldMk cId="3166251957" sldId="283"/>
            <ac:spMk id="2" creationId="{F49B2E6E-35DE-76A8-5591-F1EFC36CF547}"/>
          </ac:spMkLst>
        </pc:spChg>
        <pc:spChg chg="add mod">
          <ac:chgData name="Alfred Smith" userId="3c60a3631c0db8ad" providerId="LiveId" clId="{42FC9AA8-D49B-436C-8CFF-1F2114536DCC}" dt="2025-05-20T09:41:54.322" v="27"/>
          <ac:spMkLst>
            <pc:docMk/>
            <pc:sldMk cId="3166251957" sldId="283"/>
            <ac:spMk id="3" creationId="{0E81728C-CB66-19EC-DA53-9C2A5D5B7231}"/>
          </ac:spMkLst>
        </pc:spChg>
        <pc:spChg chg="add mod">
          <ac:chgData name="Alfred Smith" userId="3c60a3631c0db8ad" providerId="LiveId" clId="{42FC9AA8-D49B-436C-8CFF-1F2114536DCC}" dt="2025-05-20T09:41:54.322" v="27"/>
          <ac:spMkLst>
            <pc:docMk/>
            <pc:sldMk cId="3166251957" sldId="283"/>
            <ac:spMk id="4" creationId="{C930B189-C315-6F2C-0E02-845F55E1C7DB}"/>
          </ac:spMkLst>
        </pc:spChg>
        <pc:spChg chg="del">
          <ac:chgData name="Alfred Smith" userId="3c60a3631c0db8ad" providerId="LiveId" clId="{42FC9AA8-D49B-436C-8CFF-1F2114536DCC}" dt="2025-05-20T09:41:53.565" v="26" actId="478"/>
          <ac:spMkLst>
            <pc:docMk/>
            <pc:sldMk cId="3166251957" sldId="283"/>
            <ac:spMk id="5" creationId="{3CF234FB-B846-B46C-DEB8-FA57751EE895}"/>
          </ac:spMkLst>
        </pc:spChg>
      </pc:sldChg>
      <pc:sldChg chg="modSp">
        <pc:chgData name="Alfred Smith" userId="3c60a3631c0db8ad" providerId="LiveId" clId="{42FC9AA8-D49B-436C-8CFF-1F2114536DCC}" dt="2025-05-20T09:30:28.735" v="4"/>
        <pc:sldMkLst>
          <pc:docMk/>
          <pc:sldMk cId="3922583308" sldId="284"/>
        </pc:sldMkLst>
        <pc:spChg chg="mod">
          <ac:chgData name="Alfred Smith" userId="3c60a3631c0db8ad" providerId="LiveId" clId="{42FC9AA8-D49B-436C-8CFF-1F2114536DCC}" dt="2025-05-20T09:30:28.735" v="4"/>
          <ac:spMkLst>
            <pc:docMk/>
            <pc:sldMk cId="3922583308" sldId="284"/>
            <ac:spMk id="2" creationId="{D146F5CB-EA9B-C530-41B0-5E2445434BBE}"/>
          </ac:spMkLst>
        </pc:spChg>
      </pc:sldChg>
    </pc:docChg>
  </pc:docChgLst>
  <pc:docChgLst>
    <pc:chgData name="Leonie Smith" userId="fed1330f33f5650e" providerId="LiveId" clId="{53E4F7AC-011E-48A0-A8C1-BB8DA34D82DC}"/>
    <pc:docChg chg="custSel addSld modSld">
      <pc:chgData name="Leonie Smith" userId="fed1330f33f5650e" providerId="LiveId" clId="{53E4F7AC-011E-48A0-A8C1-BB8DA34D82DC}" dt="2022-12-19T06:48:20.261" v="44" actId="20577"/>
      <pc:docMkLst>
        <pc:docMk/>
      </pc:docMkLst>
      <pc:sldChg chg="addSp modSp mod">
        <pc:chgData name="Leonie Smith" userId="fed1330f33f5650e" providerId="LiveId" clId="{53E4F7AC-011E-48A0-A8C1-BB8DA34D82DC}" dt="2022-12-19T06:42:33.207" v="3" actId="1076"/>
        <pc:sldMkLst>
          <pc:docMk/>
          <pc:sldMk cId="3788111665" sldId="258"/>
        </pc:sldMkLst>
      </pc:sldChg>
      <pc:sldChg chg="addSp modSp">
        <pc:chgData name="Leonie Smith" userId="fed1330f33f5650e" providerId="LiveId" clId="{53E4F7AC-011E-48A0-A8C1-BB8DA34D82DC}" dt="2022-12-19T06:42:38.230" v="4"/>
        <pc:sldMkLst>
          <pc:docMk/>
          <pc:sldMk cId="4120481681" sldId="270"/>
        </pc:sldMkLst>
      </pc:sldChg>
      <pc:sldChg chg="addSp modSp mod">
        <pc:chgData name="Leonie Smith" userId="fed1330f33f5650e" providerId="LiveId" clId="{53E4F7AC-011E-48A0-A8C1-BB8DA34D82DC}" dt="2022-12-19T06:46:59.159" v="28" actId="20577"/>
        <pc:sldMkLst>
          <pc:docMk/>
          <pc:sldMk cId="939110669" sldId="271"/>
        </pc:sldMkLst>
      </pc:sldChg>
      <pc:sldChg chg="addSp modSp mod">
        <pc:chgData name="Leonie Smith" userId="fed1330f33f5650e" providerId="LiveId" clId="{53E4F7AC-011E-48A0-A8C1-BB8DA34D82DC}" dt="2022-12-19T06:47:06.066" v="30" actId="20577"/>
        <pc:sldMkLst>
          <pc:docMk/>
          <pc:sldMk cId="4024569785" sldId="272"/>
        </pc:sldMkLst>
      </pc:sldChg>
      <pc:sldChg chg="addSp modSp mod">
        <pc:chgData name="Leonie Smith" userId="fed1330f33f5650e" providerId="LiveId" clId="{53E4F7AC-011E-48A0-A8C1-BB8DA34D82DC}" dt="2022-12-19T06:47:13.583" v="32" actId="20577"/>
        <pc:sldMkLst>
          <pc:docMk/>
          <pc:sldMk cId="487179600" sldId="273"/>
        </pc:sldMkLst>
      </pc:sldChg>
      <pc:sldChg chg="addSp modSp mod">
        <pc:chgData name="Leonie Smith" userId="fed1330f33f5650e" providerId="LiveId" clId="{53E4F7AC-011E-48A0-A8C1-BB8DA34D82DC}" dt="2022-12-19T06:47:20.571" v="34" actId="20577"/>
        <pc:sldMkLst>
          <pc:docMk/>
          <pc:sldMk cId="2168401200" sldId="274"/>
        </pc:sldMkLst>
      </pc:sldChg>
      <pc:sldChg chg="addSp modSp mod">
        <pc:chgData name="Leonie Smith" userId="fed1330f33f5650e" providerId="LiveId" clId="{53E4F7AC-011E-48A0-A8C1-BB8DA34D82DC}" dt="2022-12-19T06:47:48.808" v="36" actId="20577"/>
        <pc:sldMkLst>
          <pc:docMk/>
          <pc:sldMk cId="1504117880" sldId="278"/>
        </pc:sldMkLst>
      </pc:sldChg>
      <pc:sldChg chg="addSp modSp mod">
        <pc:chgData name="Leonie Smith" userId="fed1330f33f5650e" providerId="LiveId" clId="{53E4F7AC-011E-48A0-A8C1-BB8DA34D82DC}" dt="2022-12-19T06:47:56.091" v="38" actId="20577"/>
        <pc:sldMkLst>
          <pc:docMk/>
          <pc:sldMk cId="2351986322" sldId="279"/>
        </pc:sldMkLst>
      </pc:sldChg>
      <pc:sldChg chg="addSp modSp mod">
        <pc:chgData name="Leonie Smith" userId="fed1330f33f5650e" providerId="LiveId" clId="{53E4F7AC-011E-48A0-A8C1-BB8DA34D82DC}" dt="2022-12-19T06:48:03.672" v="40" actId="20577"/>
        <pc:sldMkLst>
          <pc:docMk/>
          <pc:sldMk cId="2009450323" sldId="280"/>
        </pc:sldMkLst>
      </pc:sldChg>
      <pc:sldChg chg="addSp modSp mod">
        <pc:chgData name="Leonie Smith" userId="fed1330f33f5650e" providerId="LiveId" clId="{53E4F7AC-011E-48A0-A8C1-BB8DA34D82DC}" dt="2022-12-19T06:48:11.441" v="42" actId="20577"/>
        <pc:sldMkLst>
          <pc:docMk/>
          <pc:sldMk cId="1126511635" sldId="282"/>
        </pc:sldMkLst>
      </pc:sldChg>
      <pc:sldChg chg="addSp modSp mod">
        <pc:chgData name="Leonie Smith" userId="fed1330f33f5650e" providerId="LiveId" clId="{53E4F7AC-011E-48A0-A8C1-BB8DA34D82DC}" dt="2022-12-19T06:48:20.261" v="44" actId="20577"/>
        <pc:sldMkLst>
          <pc:docMk/>
          <pc:sldMk cId="3922583308" sldId="284"/>
        </pc:sldMkLst>
      </pc:sldChg>
      <pc:sldChg chg="addSp delSp modSp add mod">
        <pc:chgData name="Leonie Smith" userId="fed1330f33f5650e" providerId="LiveId" clId="{53E4F7AC-011E-48A0-A8C1-BB8DA34D82DC}" dt="2022-12-19T06:46:26.396" v="21" actId="21"/>
        <pc:sldMkLst>
          <pc:docMk/>
          <pc:sldMk cId="3955345143"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39 </a:t>
            </a:r>
            <a:r>
              <a:rPr lang="en-IN" sz="1200" b="1" i="0" u="none" strike="noStrike" baseline="0" dirty="0">
                <a:latin typeface="TimesNewRomanPS-BoldMT"/>
              </a:rPr>
              <a:t>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39-3</a:t>
            </a:r>
          </a:p>
        </p:txBody>
      </p:sp>
      <p:pic>
        <p:nvPicPr>
          <p:cNvPr id="14" name="Audio 13">
            <a:hlinkClick r:id="" action="ppaction://media"/>
            <a:extLst>
              <a:ext uri="{FF2B5EF4-FFF2-40B4-BE49-F238E27FC236}">
                <a16:creationId xmlns:a16="http://schemas.microsoft.com/office/drawing/2014/main" id="{16D74B23-1C2D-9BFE-31B2-D6E25741C2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D58AEBAF-015E-0320-52FB-BF5606766FE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75"/>
    </mc:Choice>
    <mc:Fallback xmlns="">
      <p:transition spd="slow" advTm="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CFB715-D47B-A768-FCE5-55A999BDCDE1}"/>
              </a:ext>
            </a:extLst>
          </p:cNvPr>
          <p:cNvPicPr>
            <a:picLocks noChangeAspect="1"/>
          </p:cNvPicPr>
          <p:nvPr/>
        </p:nvPicPr>
        <p:blipFill>
          <a:blip r:embed="rId2"/>
          <a:stretch>
            <a:fillRect/>
          </a:stretch>
        </p:blipFill>
        <p:spPr>
          <a:xfrm>
            <a:off x="0" y="0"/>
            <a:ext cx="12834257" cy="6858000"/>
          </a:xfrm>
          <a:prstGeom prst="rect">
            <a:avLst/>
          </a:prstGeom>
        </p:spPr>
      </p:pic>
      <p:sp>
        <p:nvSpPr>
          <p:cNvPr id="2" name="TextBox 1">
            <a:extLst>
              <a:ext uri="{FF2B5EF4-FFF2-40B4-BE49-F238E27FC236}">
                <a16:creationId xmlns:a16="http://schemas.microsoft.com/office/drawing/2014/main" id="{5FED9944-9978-C3D1-5992-B8E1CA0F56F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27</a:t>
            </a:r>
            <a:r>
              <a:rPr lang="en-US" sz="4000" dirty="0">
                <a:solidFill>
                  <a:srgbClr val="121212"/>
                </a:solidFill>
                <a:latin typeface="Arial" panose="020B0604020202020204" pitchFamily="34" charset="0"/>
              </a:rPr>
              <a:t>“But we don’t want to make them angry. So go to the lake and throw out your fishing line. Take the first fish you catch. Open its mouth. There you will find the exact coin you need. Take it and give it to them for my tax and yours.”</a:t>
            </a:r>
            <a:endParaRPr lang="en-IN" dirty="0"/>
          </a:p>
        </p:txBody>
      </p:sp>
      <p:pic>
        <p:nvPicPr>
          <p:cNvPr id="47" name="Audio 46">
            <a:hlinkClick r:id="" action="ppaction://media"/>
            <a:extLst>
              <a:ext uri="{FF2B5EF4-FFF2-40B4-BE49-F238E27FC236}">
                <a16:creationId xmlns:a16="http://schemas.microsoft.com/office/drawing/2014/main" id="{44C73DDA-F6CE-96A0-9C19-20F23858D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488D240-83B8-B2A3-1912-D0A5508FEF3F}"/>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27འོན༌ཀྱང༌། དཔྱ་ཁྲལ་ལེན་མཁན་དེ་རྣམས་ཁྲོ་རུ་མི་འཇུག་པའི༌ཕྱིར། ཁྱོད་རང་མཚོ་འགྲམ་དུ་ལྕགས་ཀྱུ་འཕངས་ནས་ཉ་འཛིན་དུ་སོང༌ཞིག ཐོག་མར་བཟུང་བའི་ཉ་དེའི་ཁ་ཕྱེས་ཤིག་དང་དངུལ་སྒོར་གཅིག་རྙེད་པར༌འགྱུར། ཁྱོད་ཀྱིས་དངུལ་སྒོར་དེ་ཁྱེར་ནས་ངེད་གཉིས་ཀའི་དཔྱ་ཁྲལ་གྱི་ཚབ་ཏུ་དེ་རྣམས་ལ་བྱིན་ཅིག་ཅེས་གསུངས༌སོ།།</a:t>
            </a:r>
            <a:endParaRPr lang="en-IN" sz="1600"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0672"/>
    </mc:Choice>
    <mc:Fallback xmlns="">
      <p:transition spd="slow" advTm="2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B580A-58C4-B8DF-6D50-96A1B2C686A1}"/>
              </a:ext>
            </a:extLst>
          </p:cNvPr>
          <p:cNvPicPr>
            <a:picLocks noChangeAspect="1"/>
          </p:cNvPicPr>
          <p:nvPr/>
        </p:nvPicPr>
        <p:blipFill>
          <a:blip r:embed="rId2"/>
          <a:stretch>
            <a:fillRect/>
          </a:stretch>
        </p:blipFill>
        <p:spPr>
          <a:xfrm>
            <a:off x="0" y="-883403"/>
            <a:ext cx="14403514" cy="7741403"/>
          </a:xfrm>
          <a:prstGeom prst="rect">
            <a:avLst/>
          </a:prstGeom>
        </p:spPr>
      </p:pic>
      <p:sp>
        <p:nvSpPr>
          <p:cNvPr id="2" name="TextBox 1">
            <a:extLst>
              <a:ext uri="{FF2B5EF4-FFF2-40B4-BE49-F238E27FC236}">
                <a16:creationId xmlns:a16="http://schemas.microsoft.com/office/drawing/2014/main" id="{3F2FB35B-BF4B-43A9-A763-D8201D1ED45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ང་ཚོས་ཁོ་ཚོར་ཕོག་ཐུག་མ་གཏོང་བའི་ཕྱིར་མཚོ་ལ་སོང་ནས་ལྕགས་ཀྱུ་ཆུའི་ནང་དུ་འཕེན་པ་དང༌། སྔོན་ལ་ཐོན་པའི་ཉ་དེ་བཟུང་ནས་དེའི་ཁ་ཕྱེ་ཏེ་ཊམ་ཀ་གཅིག་རྙེད་ཡོང༌། དེ་འཁྱེར་ནས་ངེད་གཉིས་ཀྱི་ཕྱིར་ཁོ་ཚོར་སྤྲོད་ཅིག་”ཅེས་གསུངས་སོ།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It happened just like this</a:t>
            </a:r>
          </a:p>
        </p:txBody>
      </p:sp>
      <p:pic>
        <p:nvPicPr>
          <p:cNvPr id="16" name="Audio 15">
            <a:hlinkClick r:id="" action="ppaction://media"/>
            <a:extLst>
              <a:ext uri="{FF2B5EF4-FFF2-40B4-BE49-F238E27FC236}">
                <a16:creationId xmlns:a16="http://schemas.microsoft.com/office/drawing/2014/main" id="{C37960B5-E053-786E-3FF8-4CA94D8E26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15668318"/>
      </p:ext>
    </p:extLst>
  </p:cSld>
  <p:clrMapOvr>
    <a:masterClrMapping/>
  </p:clrMapOvr>
  <mc:AlternateContent xmlns:mc="http://schemas.openxmlformats.org/markup-compatibility/2006" xmlns:p14="http://schemas.microsoft.com/office/powerpoint/2010/main">
    <mc:Choice Requires="p14">
      <p:transition spd="slow" p14:dur="2000" advTm="9872"/>
    </mc:Choice>
    <mc:Fallback xmlns="">
      <p:transition spd="slow" advTm="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B580A-58C4-B8DF-6D50-96A1B2C686A1}"/>
              </a:ext>
            </a:extLst>
          </p:cNvPr>
          <p:cNvPicPr>
            <a:picLocks noChangeAspect="1"/>
          </p:cNvPicPr>
          <p:nvPr/>
        </p:nvPicPr>
        <p:blipFill>
          <a:blip r:embed="rId2"/>
          <a:stretch>
            <a:fillRect/>
          </a:stretch>
        </p:blipFill>
        <p:spPr>
          <a:xfrm>
            <a:off x="0" y="-883403"/>
            <a:ext cx="14403514" cy="7741403"/>
          </a:xfrm>
          <a:prstGeom prst="rect">
            <a:avLst/>
          </a:prstGeom>
        </p:spPr>
      </p:pic>
    </p:spTree>
    <p:extLst>
      <p:ext uri="{BB962C8B-B14F-4D97-AF65-F5344CB8AC3E}">
        <p14:creationId xmlns:p14="http://schemas.microsoft.com/office/powerpoint/2010/main" val="395534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94F7429B-D8F7-4147-74D9-34CDCD026C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155A0F9F-0714-5B48-5E3F-E8A551662EE8}"/>
              </a:ext>
            </a:extLst>
          </p:cNvPr>
          <p:cNvSpPr txBox="1"/>
          <p:nvPr/>
        </p:nvSpPr>
        <p:spPr>
          <a:xfrm>
            <a:off x="110836" y="166255"/>
            <a:ext cx="5818909" cy="6558102"/>
          </a:xfrm>
          <a:prstGeom prst="rect">
            <a:avLst/>
          </a:prstGeom>
          <a:noFill/>
        </p:spPr>
        <p:txBody>
          <a:bodyPr wrap="square" rtlCol="0">
            <a:noAutofit/>
          </a:bodyPr>
          <a:lstStyle/>
          <a:p>
            <a:r>
              <a:rPr lang="en-IN" dirty="0"/>
              <a:t> Mark 9</a:t>
            </a:r>
            <a:r>
              <a:rPr lang="en-US" sz="4000" dirty="0">
                <a:solidFill>
                  <a:srgbClr val="777A7B"/>
                </a:solidFill>
                <a:latin typeface="Arial" panose="020B0604020202020204" pitchFamily="34" charset="0"/>
              </a:rPr>
              <a:t>33Then they came to Capernaum. While Jesus was in the house, He asked them, “What were you discussing on the way?”</a:t>
            </a:r>
            <a:endParaRPr lang="en-IN" dirty="0"/>
          </a:p>
        </p:txBody>
      </p:sp>
      <p:sp>
        <p:nvSpPr>
          <p:cNvPr id="6" name="TextBox 5">
            <a:extLst>
              <a:ext uri="{FF2B5EF4-FFF2-40B4-BE49-F238E27FC236}">
                <a16:creationId xmlns:a16="http://schemas.microsoft.com/office/drawing/2014/main" id="{4996A4EC-8419-18BB-3C05-9EC56D37AB7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དེ་ནས་ཁོང་རྣམས་ཀཱ་ཕར་ན་ཧུམ་དུ་སླེབས་པ་དང་སྐྱབས་མགོན་ཡེ་ཤུ་ཁང་པའི་ནང་དུ་བཞུགས་པའི་ཚེ་ཐུགས་སྲས་རྣམས་ལ་འདི་སྐད༌དུ། ཁྱོད་ཅག་གིས་ལམ་བར་ནས་ཅི་ཞིག་གླེང་བ་ཡིན་ཞེས༌དྲིས། </a:t>
            </a:r>
            <a:endParaRPr lang="en-IN" sz="1600" dirty="0"/>
          </a:p>
        </p:txBody>
      </p:sp>
    </p:spTree>
    <p:extLst>
      <p:ext uri="{BB962C8B-B14F-4D97-AF65-F5344CB8AC3E}">
        <p14:creationId xmlns:p14="http://schemas.microsoft.com/office/powerpoint/2010/main" val="250231405"/>
      </p:ext>
    </p:extLst>
  </p:cSld>
  <p:clrMapOvr>
    <a:masterClrMapping/>
  </p:clrMapOvr>
  <mc:AlternateContent xmlns:mc="http://schemas.openxmlformats.org/markup-compatibility/2006" xmlns:p14="http://schemas.microsoft.com/office/powerpoint/2010/main">
    <mc:Choice Requires="p14">
      <p:transition spd="slow" p14:dur="2000" advTm="14995"/>
    </mc:Choice>
    <mc:Fallback xmlns="">
      <p:transition spd="slow" advTm="1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21E41-8A8E-E87A-D79C-C68DF4DD0476}"/>
              </a:ext>
            </a:extLst>
          </p:cNvPr>
          <p:cNvPicPr>
            <a:picLocks noChangeAspect="1"/>
          </p:cNvPicPr>
          <p:nvPr/>
        </p:nvPicPr>
        <p:blipFill>
          <a:blip r:embed="rId2"/>
          <a:stretch>
            <a:fillRect/>
          </a:stretch>
        </p:blipFill>
        <p:spPr>
          <a:xfrm>
            <a:off x="0" y="1"/>
            <a:ext cx="12534644" cy="6858000"/>
          </a:xfrm>
          <a:prstGeom prst="rect">
            <a:avLst/>
          </a:prstGeom>
        </p:spPr>
      </p:pic>
      <p:sp>
        <p:nvSpPr>
          <p:cNvPr id="2" name="TextBox 1">
            <a:extLst>
              <a:ext uri="{FF2B5EF4-FFF2-40B4-BE49-F238E27FC236}">
                <a16:creationId xmlns:a16="http://schemas.microsoft.com/office/drawing/2014/main" id="{CA31437C-473D-2064-06D3-287B0AD26274}"/>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0411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18D1E966-FC16-01F9-0865-BAD3606BA0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22A909A-93A4-B8B6-A6A0-8FF59048842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ཁོ་རྣམས་ཀྱིས་ལམ་བར་དུ་ཁོ་རྣམས་ལས་སུ་ཞིག་མཆོག་ཏུ་གྱུར་པ་ཡིན་པར་རྩོད་གླེང་བྱས་པས་སུས་ཀྱང་ཁ་མ་གྲགས༌སོ།། </a:t>
            </a:r>
            <a:endParaRPr lang="en-IN" dirty="0"/>
          </a:p>
        </p:txBody>
      </p:sp>
      <p:sp>
        <p:nvSpPr>
          <p:cNvPr id="5" name="TextBox 4">
            <a:extLst>
              <a:ext uri="{FF2B5EF4-FFF2-40B4-BE49-F238E27FC236}">
                <a16:creationId xmlns:a16="http://schemas.microsoft.com/office/drawing/2014/main" id="{25DDB95B-5D3F-2996-F69C-999F4362918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they were silent, for on the way they had been arguing about which of them was the greatest.</a:t>
            </a:r>
            <a:endParaRPr lang="en-IN" dirty="0"/>
          </a:p>
        </p:txBody>
      </p:sp>
    </p:spTree>
    <p:extLst>
      <p:ext uri="{BB962C8B-B14F-4D97-AF65-F5344CB8AC3E}">
        <p14:creationId xmlns:p14="http://schemas.microsoft.com/office/powerpoint/2010/main" val="3557369245"/>
      </p:ext>
    </p:extLst>
  </p:cSld>
  <p:clrMapOvr>
    <a:masterClrMapping/>
  </p:clrMapOvr>
  <mc:AlternateContent xmlns:mc="http://schemas.openxmlformats.org/markup-compatibility/2006" xmlns:p14="http://schemas.microsoft.com/office/powerpoint/2010/main">
    <mc:Choice Requires="p14">
      <p:transition spd="slow" p14:dur="2000" advTm="9136"/>
    </mc:Choice>
    <mc:Fallback xmlns="">
      <p:transition spd="slow" advTm="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A94E3-269A-0273-68EB-B3ABD671D3F2}"/>
              </a:ext>
            </a:extLst>
          </p:cNvPr>
          <p:cNvPicPr>
            <a:picLocks noChangeAspect="1"/>
          </p:cNvPicPr>
          <p:nvPr/>
        </p:nvPicPr>
        <p:blipFill>
          <a:blip r:embed="rId2"/>
          <a:stretch>
            <a:fillRect/>
          </a:stretch>
        </p:blipFill>
        <p:spPr>
          <a:xfrm>
            <a:off x="-44551" y="0"/>
            <a:ext cx="12236552" cy="6858000"/>
          </a:xfrm>
          <a:prstGeom prst="rect">
            <a:avLst/>
          </a:prstGeom>
        </p:spPr>
      </p:pic>
      <p:sp>
        <p:nvSpPr>
          <p:cNvPr id="2" name="TextBox 1">
            <a:extLst>
              <a:ext uri="{FF2B5EF4-FFF2-40B4-BE49-F238E27FC236}">
                <a16:creationId xmlns:a16="http://schemas.microsoft.com/office/drawing/2014/main" id="{FBE4D7A6-FCCF-3FE3-A5DF-82438E1CBF5F}"/>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51986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A8E38FDB-C7B2-037A-5269-A0C83B4A4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781C55B5-3E0F-830F-5911-0160E68460A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35Sitting down, Jesus called the Twelve and said, “If anyone wants to be first, he must be the last of all and the servant of all.”</a:t>
            </a:r>
            <a:endParaRPr lang="en-IN" dirty="0"/>
          </a:p>
        </p:txBody>
      </p:sp>
      <p:sp>
        <p:nvSpPr>
          <p:cNvPr id="3" name="TextBox 2">
            <a:extLst>
              <a:ext uri="{FF2B5EF4-FFF2-40B4-BE49-F238E27FC236}">
                <a16:creationId xmlns:a16="http://schemas.microsoft.com/office/drawing/2014/main" id="{D29684E6-5D0D-3D0B-5191-25F5B75CBF8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35ཁོང་ཉིད་མར་བཞུགས་རྗེས་ཐུགས་སྲས་བཅུ་གཉིས་པོ་བོས་ཏེ་འདི་སྐད༌དུ། སུ་ཞིག་གིས་རང་ཉིད་མཆོག་གྱུར་ཡིན་པར་འདོད༌ན། དེ་ནི་མི་ཐམས་ཅད་ཀྱི་མཐའ་མ་དང་མི་ཀུན་ལ་ཞབས་ཕྱི་སྒྲུབ་མཁན་ཏུ་འགྱུར་དགོས་པ་ཡིན་ཞེས་གསུངས༌ཤིང༌། </a:t>
            </a:r>
            <a:endParaRPr lang="en-IN" sz="1600" dirty="0"/>
          </a:p>
        </p:txBody>
      </p:sp>
    </p:spTree>
    <p:extLst>
      <p:ext uri="{BB962C8B-B14F-4D97-AF65-F5344CB8AC3E}">
        <p14:creationId xmlns:p14="http://schemas.microsoft.com/office/powerpoint/2010/main" val="1388283621"/>
      </p:ext>
    </p:extLst>
  </p:cSld>
  <p:clrMapOvr>
    <a:masterClrMapping/>
  </p:clrMapOvr>
  <mc:AlternateContent xmlns:mc="http://schemas.openxmlformats.org/markup-compatibility/2006" xmlns:p14="http://schemas.microsoft.com/office/powerpoint/2010/main">
    <mc:Choice Requires="p14">
      <p:transition spd="slow" p14:dur="2000" advTm="13381"/>
    </mc:Choice>
    <mc:Fallback xmlns="">
      <p:transition spd="slow" advTm="1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DEEB75-13F8-FC8E-2DFB-8360EBD41750}"/>
              </a:ext>
            </a:extLst>
          </p:cNvPr>
          <p:cNvPicPr>
            <a:picLocks noChangeAspect="1"/>
          </p:cNvPicPr>
          <p:nvPr/>
        </p:nvPicPr>
        <p:blipFill>
          <a:blip r:embed="rId2"/>
          <a:stretch>
            <a:fillRect/>
          </a:stretch>
        </p:blipFill>
        <p:spPr>
          <a:xfrm>
            <a:off x="-1" y="0"/>
            <a:ext cx="12440231" cy="6858000"/>
          </a:xfrm>
          <a:prstGeom prst="rect">
            <a:avLst/>
          </a:prstGeom>
        </p:spPr>
      </p:pic>
      <p:sp>
        <p:nvSpPr>
          <p:cNvPr id="2" name="TextBox 1">
            <a:extLst>
              <a:ext uri="{FF2B5EF4-FFF2-40B4-BE49-F238E27FC236}">
                <a16:creationId xmlns:a16="http://schemas.microsoft.com/office/drawing/2014/main" id="{E90445EB-D82A-1CC7-1532-693DA39F0A5F}"/>
              </a:ext>
            </a:extLst>
          </p:cNvPr>
          <p:cNvSpPr txBox="1"/>
          <p:nvPr/>
        </p:nvSpPr>
        <p:spPr>
          <a:xfrm>
            <a:off x="481263" y="326676"/>
            <a:ext cx="6096000" cy="3262746"/>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མད་ཐཱ 17</a:t>
            </a:r>
            <a:r>
              <a:rPr lang="en-IN" sz="8000" b="1" cap="all" dirty="0">
                <a:solidFill>
                  <a:schemeClr val="bg1"/>
                </a:solidFill>
                <a:latin typeface="ArialMT"/>
              </a:rPr>
              <a:t>, </a:t>
            </a:r>
            <a:r>
              <a:rPr lang="bo-CN" sz="8000" b="1" i="0" cap="all" dirty="0">
                <a:solidFill>
                  <a:schemeClr val="bg1"/>
                </a:solidFill>
                <a:effectLst/>
                <a:latin typeface="ArialMT"/>
              </a:rPr>
              <a:t>མཱཪ་ཀུ 9</a:t>
            </a:r>
            <a:endParaRPr lang="bo-CN" sz="8000" b="1" cap="all" dirty="0">
              <a:solidFill>
                <a:schemeClr val="bg1"/>
              </a:solidFill>
              <a:latin typeface="ArialMT"/>
            </a:endParaRPr>
          </a:p>
          <a:p>
            <a:r>
              <a:rPr lang="bo-CN" sz="8000" b="1" i="0" dirty="0">
                <a:solidFill>
                  <a:schemeClr val="bg1"/>
                </a:solidFill>
                <a:effectLst/>
                <a:latin typeface="Arial" panose="020B0604020202020204" pitchFamily="34" charset="0"/>
              </a:rPr>
              <a:t>མཆོད་ཁང་གི་ཁྲལ།</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23A52-F0E8-F8EB-DEBB-1FDACF7A84FA}"/>
              </a:ext>
            </a:extLst>
          </p:cNvPr>
          <p:cNvPicPr>
            <a:picLocks noChangeAspect="1"/>
          </p:cNvPicPr>
          <p:nvPr/>
        </p:nvPicPr>
        <p:blipFill>
          <a:blip r:embed="rId2"/>
          <a:stretch>
            <a:fillRect/>
          </a:stretch>
        </p:blipFill>
        <p:spPr>
          <a:xfrm>
            <a:off x="0" y="-139485"/>
            <a:ext cx="12245599" cy="6997485"/>
          </a:xfrm>
          <a:prstGeom prst="rect">
            <a:avLst/>
          </a:prstGeom>
        </p:spPr>
      </p:pic>
      <p:sp>
        <p:nvSpPr>
          <p:cNvPr id="2" name="TextBox 1">
            <a:extLst>
              <a:ext uri="{FF2B5EF4-FFF2-40B4-BE49-F238E27FC236}">
                <a16:creationId xmlns:a16="http://schemas.microsoft.com/office/drawing/2014/main" id="{9451829B-C598-F3A7-E634-74D0BF97E2B9}"/>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45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12318B4-2F38-E489-4EEC-2B334A8A86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E8F808F-8671-B7B3-4284-5B5A7E4CFC8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36དེ་ནས་ཁོང་གིས་བྱིས་པ་ཆུང་ངུ་ཞིག་ཁྲིད་ཡོང་སྟེ་ཁོ་རྣམས་ཀྱི་དཀྱིལ་ནས་སྡོད་དུ་བཅུག་པ༌དང༌། ཡང་བྱིས་པ་དེ་ཁོང་གི་པང་དུ་བཟུང་སྟེ་འདི་སྐད༌དུ། </a:t>
            </a:r>
            <a:endParaRPr lang="en-IN" dirty="0"/>
          </a:p>
        </p:txBody>
      </p:sp>
      <p:sp>
        <p:nvSpPr>
          <p:cNvPr id="5" name="TextBox 4">
            <a:extLst>
              <a:ext uri="{FF2B5EF4-FFF2-40B4-BE49-F238E27FC236}">
                <a16:creationId xmlns:a16="http://schemas.microsoft.com/office/drawing/2014/main" id="{6BB140A5-DD7B-ECE9-DE83-62E87F79D84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36Then He had a little child stand among them. Taking the child in His arms, He said to them, </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184"/>
    </mc:Choice>
    <mc:Fallback xmlns="">
      <p:transition spd="slow" advTm="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00FCC-E038-8CBE-CDB0-BBE5320B17D2}"/>
              </a:ext>
            </a:extLst>
          </p:cNvPr>
          <p:cNvPicPr>
            <a:picLocks noChangeAspect="1"/>
          </p:cNvPicPr>
          <p:nvPr/>
        </p:nvPicPr>
        <p:blipFill>
          <a:blip r:embed="rId2"/>
          <a:stretch>
            <a:fillRect/>
          </a:stretch>
        </p:blipFill>
        <p:spPr>
          <a:xfrm>
            <a:off x="0" y="-263447"/>
            <a:ext cx="12305654" cy="7187833"/>
          </a:xfrm>
          <a:prstGeom prst="rect">
            <a:avLst/>
          </a:prstGeom>
        </p:spPr>
      </p:pic>
      <p:sp>
        <p:nvSpPr>
          <p:cNvPr id="2" name="TextBox 1">
            <a:extLst>
              <a:ext uri="{FF2B5EF4-FFF2-40B4-BE49-F238E27FC236}">
                <a16:creationId xmlns:a16="http://schemas.microsoft.com/office/drawing/2014/main" id="{0E4B8EC1-74A1-0D20-DB60-CF36B6D277D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D767F8E-0B92-3845-FC5A-0E8D162B8B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E81728C-CB66-19EC-DA53-9C2A5D5B723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37སུ་ཞིག་གིས་ངའི་མིང་གི་ཕྱིར་འདི་འདྲའི་བྱིས་པ་ཆུང་ངུ་ཞིག་ལ་བསུ་བ་བྱས༌ན། དོན་དམ་དུ་བདག་ལ་བསུ་བ་བྱས་པ༌ཡིན། ཡང་སུ་ཞིག་གིས་ང་རང་ལ་བསུ་བ་བྱས་པ་ཡིན༌ན། དོན་དམ་དུ་ང་རང་ལ་བསུ་བ་བྱས་པ་མ་ཡིན་པར་ང་རང་མངགས་མཁན་ཁོང་ལ་བསུ་བ་བྱས་པ་ཡིན་ཞེས་གསུངས༌སོ།།</a:t>
            </a:r>
            <a:endParaRPr lang="en-IN" sz="1600" dirty="0"/>
          </a:p>
        </p:txBody>
      </p:sp>
      <p:sp>
        <p:nvSpPr>
          <p:cNvPr id="4" name="TextBox 3">
            <a:extLst>
              <a:ext uri="{FF2B5EF4-FFF2-40B4-BE49-F238E27FC236}">
                <a16:creationId xmlns:a16="http://schemas.microsoft.com/office/drawing/2014/main" id="{C930B189-C315-6F2C-0E02-845F55E1C7D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37“Whoever welcomes one of these little children in My name welcomes Me, and whoever welcomes Me welcomes not only Me, but the One who sent Me.”</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939"/>
    </mc:Choice>
    <mc:Fallback xmlns="">
      <p:transition spd="slow" advTm="1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47AC8-6173-661A-0313-846A38700CB8}"/>
              </a:ext>
            </a:extLst>
          </p:cNvPr>
          <p:cNvPicPr>
            <a:picLocks noChangeAspect="1"/>
          </p:cNvPicPr>
          <p:nvPr/>
        </p:nvPicPr>
        <p:blipFill>
          <a:blip r:embed="rId2"/>
          <a:stretch>
            <a:fillRect/>
          </a:stretch>
        </p:blipFill>
        <p:spPr>
          <a:xfrm>
            <a:off x="-1983783" y="-1"/>
            <a:ext cx="14175783" cy="7576445"/>
          </a:xfrm>
          <a:prstGeom prst="rect">
            <a:avLst/>
          </a:prstGeom>
        </p:spPr>
      </p:pic>
      <p:sp>
        <p:nvSpPr>
          <p:cNvPr id="2" name="TextBox 1">
            <a:extLst>
              <a:ext uri="{FF2B5EF4-FFF2-40B4-BE49-F238E27FC236}">
                <a16:creationId xmlns:a16="http://schemas.microsoft.com/office/drawing/2014/main" id="{D146F5CB-EA9B-C530-41B0-5E2445434BBE}"/>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མད་ཐཱ 17</a:t>
            </a:r>
            <a:r>
              <a:rPr lang="en-IN" sz="8000" b="1" cap="all" dirty="0">
                <a:solidFill>
                  <a:srgbClr val="121212"/>
                </a:solidFill>
                <a:latin typeface="ArialMT"/>
              </a:rPr>
              <a:t>, </a:t>
            </a:r>
            <a:r>
              <a:rPr lang="bo-CN" sz="8000" b="1" i="0" cap="all" dirty="0">
                <a:solidFill>
                  <a:srgbClr val="121212"/>
                </a:solidFill>
                <a:effectLst/>
                <a:latin typeface="ArialMT"/>
              </a:rPr>
              <a:t>མཱཪ་ཀུ 9</a:t>
            </a:r>
            <a:endParaRPr lang="bo-CN" sz="8000" b="1" cap="all" dirty="0">
              <a:solidFill>
                <a:srgbClr val="121212"/>
              </a:solidFill>
              <a:latin typeface="ArialMT"/>
            </a:endParaRPr>
          </a:p>
          <a:p>
            <a:r>
              <a:rPr lang="bo-CN" sz="8000" b="1" i="0" dirty="0">
                <a:solidFill>
                  <a:srgbClr val="121212"/>
                </a:solidFill>
                <a:effectLst/>
                <a:latin typeface="Arial" panose="020B0604020202020204" pitchFamily="34" charset="0"/>
              </a:rPr>
              <a:t>མཆོད་ཁང་གི་ཁྲལ།</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Jesus and Peter pay tax - Matt 17:24-27</a:t>
            </a:r>
          </a:p>
          <a:p>
            <a:r>
              <a:rPr lang="en-US" sz="5400" b="0" i="0" u="none" strike="noStrike" baseline="0" dirty="0">
                <a:latin typeface="TimesNewRomanPSMT"/>
              </a:rPr>
              <a:t>Who is the greatest? - Mark 9:33-40</a:t>
            </a:r>
            <a:endParaRPr lang="en-IN" sz="5400" dirty="0"/>
          </a:p>
        </p:txBody>
      </p:sp>
      <p:pic>
        <p:nvPicPr>
          <p:cNvPr id="19" name="Audio 18">
            <a:hlinkClick r:id="" action="ppaction://media"/>
            <a:extLst>
              <a:ext uri="{FF2B5EF4-FFF2-40B4-BE49-F238E27FC236}">
                <a16:creationId xmlns:a16="http://schemas.microsoft.com/office/drawing/2014/main" id="{23F9E97E-A8DE-D019-3A5F-972CEBD8C0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83"/>
    </mc:Choice>
    <mc:Fallback xmlns="">
      <p:transition spd="slow" advTm="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4088F-0CF7-4231-76A4-A5CE055DA299}"/>
              </a:ext>
            </a:extLst>
          </p:cNvPr>
          <p:cNvPicPr>
            <a:picLocks noChangeAspect="1"/>
          </p:cNvPicPr>
          <p:nvPr/>
        </p:nvPicPr>
        <p:blipFill>
          <a:blip r:embed="rId2"/>
          <a:stretch>
            <a:fillRect/>
          </a:stretch>
        </p:blipFill>
        <p:spPr>
          <a:xfrm>
            <a:off x="-1" y="0"/>
            <a:ext cx="12440231" cy="6858000"/>
          </a:xfrm>
          <a:prstGeom prst="rect">
            <a:avLst/>
          </a:prstGeom>
        </p:spPr>
      </p:pic>
      <p:sp>
        <p:nvSpPr>
          <p:cNvPr id="3" name="TextBox 2">
            <a:extLst>
              <a:ext uri="{FF2B5EF4-FFF2-40B4-BE49-F238E27FC236}">
                <a16:creationId xmlns:a16="http://schemas.microsoft.com/office/drawing/2014/main" id="{7BC3F36C-11AD-7BA3-BA2F-E18D14669EAA}"/>
              </a:ext>
            </a:extLst>
          </p:cNvPr>
          <p:cNvSpPr txBox="1"/>
          <p:nvPr/>
        </p:nvSpPr>
        <p:spPr>
          <a:xfrm>
            <a:off x="481263" y="326676"/>
            <a:ext cx="6096000" cy="3262746"/>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མད་ཐཱ 17</a:t>
            </a:r>
            <a:r>
              <a:rPr lang="en-IN" sz="8000" b="1" cap="all" dirty="0">
                <a:solidFill>
                  <a:schemeClr val="bg1"/>
                </a:solidFill>
                <a:latin typeface="ArialMT"/>
              </a:rPr>
              <a:t>, </a:t>
            </a:r>
            <a:r>
              <a:rPr lang="bo-CN" sz="8000" b="1" i="0" cap="all" dirty="0">
                <a:solidFill>
                  <a:schemeClr val="bg1"/>
                </a:solidFill>
                <a:effectLst/>
                <a:latin typeface="ArialMT"/>
              </a:rPr>
              <a:t>མཱཪ་ཀུ 9</a:t>
            </a:r>
            <a:endParaRPr lang="bo-CN" sz="8000" b="1" cap="all" dirty="0">
              <a:solidFill>
                <a:schemeClr val="bg1"/>
              </a:solidFill>
              <a:latin typeface="ArialMT"/>
            </a:endParaRPr>
          </a:p>
          <a:p>
            <a:r>
              <a:rPr lang="bo-CN" sz="8000" b="1" i="0" dirty="0">
                <a:solidFill>
                  <a:schemeClr val="bg1"/>
                </a:solidFill>
                <a:effectLst/>
                <a:latin typeface="Arial" panose="020B0604020202020204" pitchFamily="34" charset="0"/>
              </a:rPr>
              <a:t>མཆོད་ཁང་གི་ཁྲལ།</a:t>
            </a:r>
            <a:endParaRPr lang="en-IN" sz="8000" dirty="0">
              <a:solidFill>
                <a:schemeClr val="bg1"/>
              </a:solidFill>
            </a:endParaRPr>
          </a:p>
        </p:txBody>
      </p:sp>
      <p:sp>
        <p:nvSpPr>
          <p:cNvPr id="4" name="TextBox 2">
            <a:extLst>
              <a:ext uri="{FF2B5EF4-FFF2-40B4-BE49-F238E27FC236}">
                <a16:creationId xmlns:a16="http://schemas.microsoft.com/office/drawing/2014/main" id="{676778B4-BD8D-C3B2-BC1A-9C85EBA31DCE}"/>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96EFEF6-32E7-C0EE-E9F3-A482238CD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23A60E-1FAC-60C6-F587-BB3BE8F1F77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17: 24དེ་ནས་ཁོང་རྣམས་ཀཱ་ཕར་ན་ཧུམ་དུ་སླེབས་པ༌ན། མཆོད་ཁང་གི་དཔྱ་ཁྲལ་ལེན་མཁན་རྣམས་པེ་ཏྲོའི་གམ་དུ་ཡོང༌སྟེ། ཁྱོད་ཀྱི་སློབ་དཔོན་གྱིས་མཆོད་ཁང་ལ་དཔྱ་ཁྲལ་མི་འཇལ་ལམ་ཞེས་དྲིས་པ༌ན།</a:t>
            </a:r>
            <a:endParaRPr lang="en-IN" dirty="0"/>
          </a:p>
        </p:txBody>
      </p:sp>
      <p:sp>
        <p:nvSpPr>
          <p:cNvPr id="5" name="TextBox 4">
            <a:extLst>
              <a:ext uri="{FF2B5EF4-FFF2-40B4-BE49-F238E27FC236}">
                <a16:creationId xmlns:a16="http://schemas.microsoft.com/office/drawing/2014/main" id="{98EF8E49-46CF-1275-1718-B7D6A61C9BE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Matt17:24After they had arrived in Capernaum, the collectors of the two-drachma tax  came to Peter and asked, “Does your Teacher pay the two drachmas?”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84"/>
    </mc:Choice>
    <mc:Fallback xmlns="">
      <p:transition spd="slow" advTm="1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686F9E-B4F7-7795-F38B-95C81C1EA75A}"/>
              </a:ext>
            </a:extLst>
          </p:cNvPr>
          <p:cNvPicPr>
            <a:picLocks noChangeAspect="1"/>
          </p:cNvPicPr>
          <p:nvPr/>
        </p:nvPicPr>
        <p:blipFill>
          <a:blip r:embed="rId2"/>
          <a:stretch>
            <a:fillRect/>
          </a:stretch>
        </p:blipFill>
        <p:spPr>
          <a:xfrm>
            <a:off x="1" y="-345571"/>
            <a:ext cx="12192000" cy="7203571"/>
          </a:xfrm>
          <a:prstGeom prst="rect">
            <a:avLst/>
          </a:prstGeom>
        </p:spPr>
      </p:pic>
      <p:sp>
        <p:nvSpPr>
          <p:cNvPr id="2" name="TextBox 1">
            <a:extLst>
              <a:ext uri="{FF2B5EF4-FFF2-40B4-BE49-F238E27FC236}">
                <a16:creationId xmlns:a16="http://schemas.microsoft.com/office/drawing/2014/main" id="{F00C1D4B-4819-081C-35DB-E4A5F697374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6C7BD850-0C13-22ED-47DB-AA1B8055E9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FC644115-2C14-61DF-4720-C6F66413B4D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25“Yes,” he answered.</a:t>
            </a:r>
          </a:p>
          <a:p>
            <a:r>
              <a:rPr lang="en-US" sz="3600" dirty="0">
                <a:solidFill>
                  <a:srgbClr val="777A7B"/>
                </a:solidFill>
                <a:latin typeface="Arial" panose="020B0604020202020204" pitchFamily="34" charset="0"/>
              </a:rPr>
              <a:t>When Peter entered the house, Jesus preempted him. “What do you think, Simon?” He asked. “From whom do the kings of the earth collect customs and taxes: from their own sons, or from others?”</a:t>
            </a:r>
            <a:endParaRPr lang="en-IN" dirty="0"/>
          </a:p>
        </p:txBody>
      </p:sp>
      <p:sp>
        <p:nvSpPr>
          <p:cNvPr id="3" name="TextBox 2">
            <a:extLst>
              <a:ext uri="{FF2B5EF4-FFF2-40B4-BE49-F238E27FC236}">
                <a16:creationId xmlns:a16="http://schemas.microsoft.com/office/drawing/2014/main" id="{38B5E0AC-ACDA-5FCC-1EB1-2AC5F49B0B21}"/>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25པེ་ཏྲོས་འཇལ་བ་ཡིན་ཞེས་སྨྲས༌སོ། །པེ་ཏྲོ་ཁང་པའི་ནང་དུ་སོང་བ༌དང༌། སྐྱབས་མགོན་ཡེ་ཤུས་སྔོན་ལ་འདི་སྐད༌དུ། སི༌མོན། ཁྱོད་ཀྱིས་ཇི་ལྟར་བསམ་པ་ཡིན༌ནམ། འཇིག་རྟེན་གྱི་རྒྱལ་པོ་རྣམས་ཀྱིས་སུ་ལས་ཤོ་གམ་མམ་དཔྱ་ཁྲལ་ལེན་པ་ཡིན༌ནམ། རང་གི་སྲས་ལས་ལེན་ནམ་གཞན་ལས་ལེན་པ་ཡིན་ཞེས་གསུངས་པ༌ལ།</a:t>
            </a:r>
            <a:endParaRPr lang="en-IN" sz="1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9901"/>
    </mc:Choice>
    <mc:Fallback xmlns="">
      <p:transition spd="slow" advTm="1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7623A-F9DB-08BB-C27A-B32C2D5E8D49}"/>
              </a:ext>
            </a:extLst>
          </p:cNvPr>
          <p:cNvPicPr>
            <a:picLocks noChangeAspect="1"/>
          </p:cNvPicPr>
          <p:nvPr/>
        </p:nvPicPr>
        <p:blipFill>
          <a:blip r:embed="rId2"/>
          <a:stretch>
            <a:fillRect/>
          </a:stretch>
        </p:blipFill>
        <p:spPr>
          <a:xfrm>
            <a:off x="-1" y="0"/>
            <a:ext cx="13389429" cy="6858000"/>
          </a:xfrm>
          <a:prstGeom prst="rect">
            <a:avLst/>
          </a:prstGeom>
        </p:spPr>
      </p:pic>
      <p:sp>
        <p:nvSpPr>
          <p:cNvPr id="2" name="TextBox 1">
            <a:extLst>
              <a:ext uri="{FF2B5EF4-FFF2-40B4-BE49-F238E27FC236}">
                <a16:creationId xmlns:a16="http://schemas.microsoft.com/office/drawing/2014/main" id="{CC3292C1-328A-104E-2792-B7AE575DD32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EBEAC0AF-55E4-9DF1-EC34-55DDD9A03E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5BDC06-08FC-A3EB-273C-10BF8A6BBA4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26པེ་ཏྲོས་མི་གཞན་དག་ལས་ལེན་པ་ཡིན་ཞེས་ཞུས༌སོ། །ཡང་སྐྱབས་མགོན་ཡེ་ཤུས་འདི་སྐད༌དུ། དེས་ན་རྒྱལ་སྲས་རྣམས་ཀྱིས་དཔྱ་ཁྲལ་མ་འཇལ་ཡང༌ཆོག </a:t>
            </a:r>
            <a:endParaRPr lang="en-IN" dirty="0"/>
          </a:p>
        </p:txBody>
      </p:sp>
      <p:sp>
        <p:nvSpPr>
          <p:cNvPr id="5" name="TextBox 4">
            <a:extLst>
              <a:ext uri="{FF2B5EF4-FFF2-40B4-BE49-F238E27FC236}">
                <a16:creationId xmlns:a16="http://schemas.microsoft.com/office/drawing/2014/main" id="{136B50C2-6414-0AE6-64CD-57655582FAC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26“From others,” Peter answered.</a:t>
            </a:r>
          </a:p>
          <a:p>
            <a:r>
              <a:rPr lang="en-US" sz="4000" dirty="0">
                <a:solidFill>
                  <a:srgbClr val="777A7B"/>
                </a:solidFill>
                <a:latin typeface="Arial" panose="020B0604020202020204" pitchFamily="34" charset="0"/>
              </a:rPr>
              <a:t>“Then the sons are exempt,” Jesus declared.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377"/>
    </mc:Choice>
    <mc:Fallback xmlns="">
      <p:transition spd="slow" advTm="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1216</Words>
  <Application>Microsoft Office PowerPoint</Application>
  <PresentationFormat>Widescreen</PresentationFormat>
  <Paragraphs>60</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2025-05-20T09:42:02Z</dcterms:modified>
</cp:coreProperties>
</file>