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2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80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F7C18BF-EA6A-45C8-AC4B-168C0DF0B1DF}"/>
    <pc:docChg chg="custSel modSld">
      <pc:chgData name="Alfred Smith" userId="3c60a3631c0db8ad" providerId="LiveId" clId="{CF7C18BF-EA6A-45C8-AC4B-168C0DF0B1DF}" dt="2025-04-16T14:14:18.146" v="23"/>
      <pc:docMkLst>
        <pc:docMk/>
      </pc:docMkLst>
      <pc:sldChg chg="addSp delSp modSp mod">
        <pc:chgData name="Alfred Smith" userId="3c60a3631c0db8ad" providerId="LiveId" clId="{CF7C18BF-EA6A-45C8-AC4B-168C0DF0B1DF}" dt="2025-04-16T14:12:21.374" v="1"/>
        <pc:sldMkLst>
          <pc:docMk/>
          <pc:sldMk cId="1499918570" sldId="257"/>
        </pc:sldMkLst>
        <pc:spChg chg="add mod">
          <ac:chgData name="Alfred Smith" userId="3c60a3631c0db8ad" providerId="LiveId" clId="{CF7C18BF-EA6A-45C8-AC4B-168C0DF0B1DF}" dt="2025-04-16T14:12:21.374" v="1"/>
          <ac:spMkLst>
            <pc:docMk/>
            <pc:sldMk cId="1499918570" sldId="257"/>
            <ac:spMk id="4" creationId="{EEAE7238-CEC8-4F8C-9331-819F618BFC7E}"/>
          </ac:spMkLst>
        </pc:spChg>
      </pc:sldChg>
      <pc:sldChg chg="addSp delSp modSp mod">
        <pc:chgData name="Alfred Smith" userId="3c60a3631c0db8ad" providerId="LiveId" clId="{CF7C18BF-EA6A-45C8-AC4B-168C0DF0B1DF}" dt="2025-04-16T14:12:44.404" v="4"/>
        <pc:sldMkLst>
          <pc:docMk/>
          <pc:sldMk cId="2346136586" sldId="260"/>
        </pc:sldMkLst>
        <pc:spChg chg="add mod">
          <ac:chgData name="Alfred Smith" userId="3c60a3631c0db8ad" providerId="LiveId" clId="{CF7C18BF-EA6A-45C8-AC4B-168C0DF0B1DF}" dt="2025-04-16T14:12:44.404" v="4"/>
          <ac:spMkLst>
            <pc:docMk/>
            <pc:sldMk cId="2346136586" sldId="260"/>
            <ac:spMk id="2" creationId="{D9BDCA87-904C-1A88-0693-32A3D3407379}"/>
          </ac:spMkLst>
        </pc:spChg>
        <pc:spChg chg="add mod">
          <ac:chgData name="Alfred Smith" userId="3c60a3631c0db8ad" providerId="LiveId" clId="{CF7C18BF-EA6A-45C8-AC4B-168C0DF0B1DF}" dt="2025-04-16T14:12:44.404" v="4"/>
          <ac:spMkLst>
            <pc:docMk/>
            <pc:sldMk cId="2346136586" sldId="260"/>
            <ac:spMk id="5" creationId="{952DF9E9-21AD-84BB-F05F-A6D528A28941}"/>
          </ac:spMkLst>
        </pc:spChg>
      </pc:sldChg>
      <pc:sldChg chg="addSp delSp modSp mod">
        <pc:chgData name="Alfred Smith" userId="3c60a3631c0db8ad" providerId="LiveId" clId="{CF7C18BF-EA6A-45C8-AC4B-168C0DF0B1DF}" dt="2025-04-16T14:12:52.183" v="6"/>
        <pc:sldMkLst>
          <pc:docMk/>
          <pc:sldMk cId="4037329247" sldId="261"/>
        </pc:sldMkLst>
        <pc:spChg chg="add mod">
          <ac:chgData name="Alfred Smith" userId="3c60a3631c0db8ad" providerId="LiveId" clId="{CF7C18BF-EA6A-45C8-AC4B-168C0DF0B1DF}" dt="2025-04-16T14:12:52.183" v="6"/>
          <ac:spMkLst>
            <pc:docMk/>
            <pc:sldMk cId="4037329247" sldId="261"/>
            <ac:spMk id="2" creationId="{ACF7CE4D-69B0-BC2B-C1B1-4195B986A034}"/>
          </ac:spMkLst>
        </pc:spChg>
        <pc:spChg chg="add mod">
          <ac:chgData name="Alfred Smith" userId="3c60a3631c0db8ad" providerId="LiveId" clId="{CF7C18BF-EA6A-45C8-AC4B-168C0DF0B1DF}" dt="2025-04-16T14:12:52.183" v="6"/>
          <ac:spMkLst>
            <pc:docMk/>
            <pc:sldMk cId="4037329247" sldId="261"/>
            <ac:spMk id="5" creationId="{AB696103-0144-92ED-C5CE-37A3A851DADF}"/>
          </ac:spMkLst>
        </pc:spChg>
      </pc:sldChg>
      <pc:sldChg chg="addSp delSp modSp mod">
        <pc:chgData name="Alfred Smith" userId="3c60a3631c0db8ad" providerId="LiveId" clId="{CF7C18BF-EA6A-45C8-AC4B-168C0DF0B1DF}" dt="2025-04-16T14:13:05.403" v="8"/>
        <pc:sldMkLst>
          <pc:docMk/>
          <pc:sldMk cId="1909638311" sldId="262"/>
        </pc:sldMkLst>
        <pc:spChg chg="add mod">
          <ac:chgData name="Alfred Smith" userId="3c60a3631c0db8ad" providerId="LiveId" clId="{CF7C18BF-EA6A-45C8-AC4B-168C0DF0B1DF}" dt="2025-04-16T14:13:05.403" v="8"/>
          <ac:spMkLst>
            <pc:docMk/>
            <pc:sldMk cId="1909638311" sldId="262"/>
            <ac:spMk id="2" creationId="{8DCF1EEF-B96B-C091-97BA-1F87AE9250C5}"/>
          </ac:spMkLst>
        </pc:spChg>
        <pc:spChg chg="add mod">
          <ac:chgData name="Alfred Smith" userId="3c60a3631c0db8ad" providerId="LiveId" clId="{CF7C18BF-EA6A-45C8-AC4B-168C0DF0B1DF}" dt="2025-04-16T14:13:05.403" v="8"/>
          <ac:spMkLst>
            <pc:docMk/>
            <pc:sldMk cId="1909638311" sldId="262"/>
            <ac:spMk id="5" creationId="{C7981F47-0DC0-23AD-2CEB-D1D6E8E386D9}"/>
          </ac:spMkLst>
        </pc:spChg>
      </pc:sldChg>
      <pc:sldChg chg="addSp delSp modSp mod">
        <pc:chgData name="Alfred Smith" userId="3c60a3631c0db8ad" providerId="LiveId" clId="{CF7C18BF-EA6A-45C8-AC4B-168C0DF0B1DF}" dt="2025-04-16T14:13:14.476" v="10"/>
        <pc:sldMkLst>
          <pc:docMk/>
          <pc:sldMk cId="641208035" sldId="263"/>
        </pc:sldMkLst>
        <pc:spChg chg="add mod">
          <ac:chgData name="Alfred Smith" userId="3c60a3631c0db8ad" providerId="LiveId" clId="{CF7C18BF-EA6A-45C8-AC4B-168C0DF0B1DF}" dt="2025-04-16T14:13:14.476" v="10"/>
          <ac:spMkLst>
            <pc:docMk/>
            <pc:sldMk cId="641208035" sldId="263"/>
            <ac:spMk id="2" creationId="{51436DC6-3F1B-95FE-D095-FF66601EE56E}"/>
          </ac:spMkLst>
        </pc:spChg>
        <pc:spChg chg="add mod">
          <ac:chgData name="Alfred Smith" userId="3c60a3631c0db8ad" providerId="LiveId" clId="{CF7C18BF-EA6A-45C8-AC4B-168C0DF0B1DF}" dt="2025-04-16T14:13:14.476" v="10"/>
          <ac:spMkLst>
            <pc:docMk/>
            <pc:sldMk cId="641208035" sldId="263"/>
            <ac:spMk id="5" creationId="{BAD4E6F3-DD70-A7EB-6C0B-4EF009820A63}"/>
          </ac:spMkLst>
        </pc:spChg>
      </pc:sldChg>
      <pc:sldChg chg="addSp delSp modSp mod">
        <pc:chgData name="Alfred Smith" userId="3c60a3631c0db8ad" providerId="LiveId" clId="{CF7C18BF-EA6A-45C8-AC4B-168C0DF0B1DF}" dt="2025-04-16T14:13:30.797" v="13"/>
        <pc:sldMkLst>
          <pc:docMk/>
          <pc:sldMk cId="4044745628" sldId="264"/>
        </pc:sldMkLst>
        <pc:spChg chg="add mod">
          <ac:chgData name="Alfred Smith" userId="3c60a3631c0db8ad" providerId="LiveId" clId="{CF7C18BF-EA6A-45C8-AC4B-168C0DF0B1DF}" dt="2025-04-16T14:13:30.797" v="13"/>
          <ac:spMkLst>
            <pc:docMk/>
            <pc:sldMk cId="4044745628" sldId="264"/>
            <ac:spMk id="2" creationId="{4CB82287-5147-A79A-FAFA-AEA92B36843D}"/>
          </ac:spMkLst>
        </pc:spChg>
        <pc:spChg chg="add mod">
          <ac:chgData name="Alfred Smith" userId="3c60a3631c0db8ad" providerId="LiveId" clId="{CF7C18BF-EA6A-45C8-AC4B-168C0DF0B1DF}" dt="2025-04-16T14:13:30.797" v="13"/>
          <ac:spMkLst>
            <pc:docMk/>
            <pc:sldMk cId="4044745628" sldId="264"/>
            <ac:spMk id="5" creationId="{F074CD61-8934-18EA-31F1-E3849FDA5FF4}"/>
          </ac:spMkLst>
        </pc:spChg>
      </pc:sldChg>
      <pc:sldChg chg="addSp delSp modSp mod">
        <pc:chgData name="Alfred Smith" userId="3c60a3631c0db8ad" providerId="LiveId" clId="{CF7C18BF-EA6A-45C8-AC4B-168C0DF0B1DF}" dt="2025-04-16T14:13:39.269" v="15"/>
        <pc:sldMkLst>
          <pc:docMk/>
          <pc:sldMk cId="978260341" sldId="265"/>
        </pc:sldMkLst>
        <pc:spChg chg="add mod">
          <ac:chgData name="Alfred Smith" userId="3c60a3631c0db8ad" providerId="LiveId" clId="{CF7C18BF-EA6A-45C8-AC4B-168C0DF0B1DF}" dt="2025-04-16T14:13:39.269" v="15"/>
          <ac:spMkLst>
            <pc:docMk/>
            <pc:sldMk cId="978260341" sldId="265"/>
            <ac:spMk id="2" creationId="{0987F670-8E47-7AE8-2DBE-DD1DEFCACB06}"/>
          </ac:spMkLst>
        </pc:spChg>
        <pc:spChg chg="add mod">
          <ac:chgData name="Alfred Smith" userId="3c60a3631c0db8ad" providerId="LiveId" clId="{CF7C18BF-EA6A-45C8-AC4B-168C0DF0B1DF}" dt="2025-04-16T14:13:39.269" v="15"/>
          <ac:spMkLst>
            <pc:docMk/>
            <pc:sldMk cId="978260341" sldId="265"/>
            <ac:spMk id="5" creationId="{91415904-842C-7539-0444-22FF00A331D0}"/>
          </ac:spMkLst>
        </pc:spChg>
      </pc:sldChg>
      <pc:sldChg chg="addSp delSp modSp mod">
        <pc:chgData name="Alfred Smith" userId="3c60a3631c0db8ad" providerId="LiveId" clId="{CF7C18BF-EA6A-45C8-AC4B-168C0DF0B1DF}" dt="2025-04-16T14:13:52.319" v="17"/>
        <pc:sldMkLst>
          <pc:docMk/>
          <pc:sldMk cId="3575870363" sldId="266"/>
        </pc:sldMkLst>
        <pc:spChg chg="add mod">
          <ac:chgData name="Alfred Smith" userId="3c60a3631c0db8ad" providerId="LiveId" clId="{CF7C18BF-EA6A-45C8-AC4B-168C0DF0B1DF}" dt="2025-04-16T14:13:52.319" v="17"/>
          <ac:spMkLst>
            <pc:docMk/>
            <pc:sldMk cId="3575870363" sldId="266"/>
            <ac:spMk id="2" creationId="{1D17FA4A-A061-B775-9FD4-150811D2DC54}"/>
          </ac:spMkLst>
        </pc:spChg>
        <pc:spChg chg="add mod">
          <ac:chgData name="Alfred Smith" userId="3c60a3631c0db8ad" providerId="LiveId" clId="{CF7C18BF-EA6A-45C8-AC4B-168C0DF0B1DF}" dt="2025-04-16T14:13:52.319" v="17"/>
          <ac:spMkLst>
            <pc:docMk/>
            <pc:sldMk cId="3575870363" sldId="266"/>
            <ac:spMk id="5" creationId="{93B202A9-5CC5-649C-19A0-A004BFFC85EB}"/>
          </ac:spMkLst>
        </pc:spChg>
      </pc:sldChg>
      <pc:sldChg chg="addSp delSp modSp mod">
        <pc:chgData name="Alfred Smith" userId="3c60a3631c0db8ad" providerId="LiveId" clId="{CF7C18BF-EA6A-45C8-AC4B-168C0DF0B1DF}" dt="2025-04-16T14:14:00.877" v="19"/>
        <pc:sldMkLst>
          <pc:docMk/>
          <pc:sldMk cId="4017137865" sldId="267"/>
        </pc:sldMkLst>
        <pc:spChg chg="add mod">
          <ac:chgData name="Alfred Smith" userId="3c60a3631c0db8ad" providerId="LiveId" clId="{CF7C18BF-EA6A-45C8-AC4B-168C0DF0B1DF}" dt="2025-04-16T14:14:00.877" v="19"/>
          <ac:spMkLst>
            <pc:docMk/>
            <pc:sldMk cId="4017137865" sldId="267"/>
            <ac:spMk id="2" creationId="{70AB8C57-FAEB-5581-495B-67E9D10A7FC9}"/>
          </ac:spMkLst>
        </pc:spChg>
        <pc:spChg chg="add mod">
          <ac:chgData name="Alfred Smith" userId="3c60a3631c0db8ad" providerId="LiveId" clId="{CF7C18BF-EA6A-45C8-AC4B-168C0DF0B1DF}" dt="2025-04-16T14:14:00.877" v="19"/>
          <ac:spMkLst>
            <pc:docMk/>
            <pc:sldMk cId="4017137865" sldId="267"/>
            <ac:spMk id="5" creationId="{1CDF4A7C-644D-2A20-0538-FC2FE6E0ED22}"/>
          </ac:spMkLst>
        </pc:spChg>
      </pc:sldChg>
      <pc:sldChg chg="addSp delSp modSp mod">
        <pc:chgData name="Alfred Smith" userId="3c60a3631c0db8ad" providerId="LiveId" clId="{CF7C18BF-EA6A-45C8-AC4B-168C0DF0B1DF}" dt="2025-04-16T14:14:09.200" v="21"/>
        <pc:sldMkLst>
          <pc:docMk/>
          <pc:sldMk cId="3137811553" sldId="268"/>
        </pc:sldMkLst>
        <pc:spChg chg="add mod">
          <ac:chgData name="Alfred Smith" userId="3c60a3631c0db8ad" providerId="LiveId" clId="{CF7C18BF-EA6A-45C8-AC4B-168C0DF0B1DF}" dt="2025-04-16T14:14:09.200" v="21"/>
          <ac:spMkLst>
            <pc:docMk/>
            <pc:sldMk cId="3137811553" sldId="268"/>
            <ac:spMk id="2" creationId="{878CB9AF-87ED-A2F6-5FFF-521DC26A2692}"/>
          </ac:spMkLst>
        </pc:spChg>
        <pc:spChg chg="add mod">
          <ac:chgData name="Alfred Smith" userId="3c60a3631c0db8ad" providerId="LiveId" clId="{CF7C18BF-EA6A-45C8-AC4B-168C0DF0B1DF}" dt="2025-04-16T14:14:09.200" v="21"/>
          <ac:spMkLst>
            <pc:docMk/>
            <pc:sldMk cId="3137811553" sldId="268"/>
            <ac:spMk id="5" creationId="{C063C752-FA21-0B05-380A-2B3E02E6CDCF}"/>
          </ac:spMkLst>
        </pc:spChg>
      </pc:sldChg>
      <pc:sldChg chg="addSp delSp modSp mod">
        <pc:chgData name="Alfred Smith" userId="3c60a3631c0db8ad" providerId="LiveId" clId="{CF7C18BF-EA6A-45C8-AC4B-168C0DF0B1DF}" dt="2025-04-16T14:14:18.146" v="23"/>
        <pc:sldMkLst>
          <pc:docMk/>
          <pc:sldMk cId="100491716" sldId="269"/>
        </pc:sldMkLst>
        <pc:spChg chg="add mod">
          <ac:chgData name="Alfred Smith" userId="3c60a3631c0db8ad" providerId="LiveId" clId="{CF7C18BF-EA6A-45C8-AC4B-168C0DF0B1DF}" dt="2025-04-16T14:14:18.146" v="23"/>
          <ac:spMkLst>
            <pc:docMk/>
            <pc:sldMk cId="100491716" sldId="269"/>
            <ac:spMk id="2" creationId="{15331F41-5FBC-267E-0047-70975815AF6B}"/>
          </ac:spMkLst>
        </pc:spChg>
        <pc:spChg chg="add mod">
          <ac:chgData name="Alfred Smith" userId="3c60a3631c0db8ad" providerId="LiveId" clId="{CF7C18BF-EA6A-45C8-AC4B-168C0DF0B1DF}" dt="2025-04-16T14:14:18.146" v="23"/>
          <ac:spMkLst>
            <pc:docMk/>
            <pc:sldMk cId="100491716" sldId="269"/>
            <ac:spMk id="5" creationId="{8AE32130-A3CB-7618-264B-E1EDAF2A56CD}"/>
          </ac:spMkLst>
        </pc:spChg>
      </pc:sldChg>
      <pc:sldChg chg="addSp modSp">
        <pc:chgData name="Alfred Smith" userId="3c60a3631c0db8ad" providerId="LiveId" clId="{CF7C18BF-EA6A-45C8-AC4B-168C0DF0B1DF}" dt="2025-04-16T14:12:33.578" v="2"/>
        <pc:sldMkLst>
          <pc:docMk/>
          <pc:sldMk cId="4120481681" sldId="270"/>
        </pc:sldMkLst>
        <pc:spChg chg="add mod">
          <ac:chgData name="Alfred Smith" userId="3c60a3631c0db8ad" providerId="LiveId" clId="{CF7C18BF-EA6A-45C8-AC4B-168C0DF0B1DF}" dt="2025-04-16T14:12:33.578" v="2"/>
          <ac:spMkLst>
            <pc:docMk/>
            <pc:sldMk cId="4120481681" sldId="270"/>
            <ac:spMk id="4" creationId="{FBE8EDA6-A436-5ABC-FADF-B9AEC22980A6}"/>
          </ac:spMkLst>
        </pc:spChg>
      </pc:sldChg>
    </pc:docChg>
  </pc:docChgLst>
  <pc:docChgLst>
    <pc:chgData name="Leonie Smith" userId="fed1330f33f5650e" providerId="LiveId" clId="{C9EDDF32-2CF1-4C0F-86A8-DDE5D4A73F23}"/>
    <pc:docChg chg="modSld">
      <pc:chgData name="Leonie Smith" userId="fed1330f33f5650e" providerId="LiveId" clId="{C9EDDF32-2CF1-4C0F-86A8-DDE5D4A73F23}" dt="2022-12-19T07:39:20.318" v="44" actId="20577"/>
      <pc:docMkLst>
        <pc:docMk/>
      </pc:docMkLst>
      <pc:sldChg chg="addSp modSp mod">
        <pc:chgData name="Leonie Smith" userId="fed1330f33f5650e" providerId="LiveId" clId="{C9EDDF32-2CF1-4C0F-86A8-DDE5D4A73F23}" dt="2022-12-19T07:36:17.549" v="4" actId="207"/>
        <pc:sldMkLst>
          <pc:docMk/>
          <pc:sldMk cId="3788111665" sldId="258"/>
        </pc:sldMkLst>
      </pc:sldChg>
      <pc:sldChg chg="addSp modSp">
        <pc:chgData name="Leonie Smith" userId="fed1330f33f5650e" providerId="LiveId" clId="{C9EDDF32-2CF1-4C0F-86A8-DDE5D4A73F23}" dt="2022-12-19T07:36:28.972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C9EDDF32-2CF1-4C0F-86A8-DDE5D4A73F23}" dt="2022-12-19T07:38:01.627" v="20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C9EDDF32-2CF1-4C0F-86A8-DDE5D4A73F23}" dt="2022-12-19T07:38:19.087" v="2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C9EDDF32-2CF1-4C0F-86A8-DDE5D4A73F23}" dt="2022-12-19T07:38:26.192" v="2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C9EDDF32-2CF1-4C0F-86A8-DDE5D4A73F23}" dt="2022-12-19T07:38:35.543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C9EDDF32-2CF1-4C0F-86A8-DDE5D4A73F23}" dt="2022-12-19T07:38:45.181" v="34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C9EDDF32-2CF1-4C0F-86A8-DDE5D4A73F23}" dt="2022-12-19T07:38:53.371" v="36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C9EDDF32-2CF1-4C0F-86A8-DDE5D4A73F23}" dt="2022-12-19T07:38:59.781" v="38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C9EDDF32-2CF1-4C0F-86A8-DDE5D4A73F23}" dt="2022-12-19T07:39:05.599" v="4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C9EDDF32-2CF1-4C0F-86A8-DDE5D4A73F23}" dt="2022-12-19T07:39:13.252" v="42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C9EDDF32-2CF1-4C0F-86A8-DDE5D4A73F23}" dt="2022-12-19T07:39:20.318" v="44" actId="20577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E9672192-071A-4AD0-A40B-314F1AEB3BE6}"/>
    <pc:docChg chg="custSel modSld">
      <pc:chgData name="Leonie Smith" userId="fed1330f33f5650e" providerId="LiveId" clId="{E9672192-071A-4AD0-A40B-314F1AEB3BE6}" dt="2022-11-24T04:42:00.621" v="105" actId="5793"/>
      <pc:docMkLst>
        <pc:docMk/>
      </pc:docMkLst>
      <pc:sldChg chg="addSp modSp modNotesTx">
        <pc:chgData name="Leonie Smith" userId="fed1330f33f5650e" providerId="LiveId" clId="{E9672192-071A-4AD0-A40B-314F1AEB3BE6}" dt="2022-11-24T04:42:00.621" v="105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E9672192-071A-4AD0-A40B-314F1AEB3BE6}" dt="2022-11-23T05:16:17.765" v="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9672192-071A-4AD0-A40B-314F1AEB3BE6}" dt="2022-11-23T05:18:27.580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9672192-071A-4AD0-A40B-314F1AEB3BE6}" dt="2022-11-24T04:39:34.203" v="10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9672192-071A-4AD0-A40B-314F1AEB3BE6}" dt="2022-11-23T05:24:00.541" v="3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9672192-071A-4AD0-A40B-314F1AEB3BE6}" dt="2022-11-23T05:37:08.697" v="44"/>
        <pc:sldMkLst>
          <pc:docMk/>
          <pc:sldMk cId="641208035" sldId="263"/>
        </pc:sldMkLst>
      </pc:sldChg>
      <pc:sldChg chg="addSp modSp">
        <pc:chgData name="Leonie Smith" userId="fed1330f33f5650e" providerId="LiveId" clId="{E9672192-071A-4AD0-A40B-314F1AEB3BE6}" dt="2022-11-23T05:39:12.843" v="4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9672192-071A-4AD0-A40B-314F1AEB3BE6}" dt="2022-11-23T05:40:29.719" v="49"/>
        <pc:sldMkLst>
          <pc:docMk/>
          <pc:sldMk cId="978260341" sldId="265"/>
        </pc:sldMkLst>
      </pc:sldChg>
      <pc:sldChg chg="addSp modSp">
        <pc:chgData name="Leonie Smith" userId="fed1330f33f5650e" providerId="LiveId" clId="{E9672192-071A-4AD0-A40B-314F1AEB3BE6}" dt="2022-11-23T05:44:17.436" v="5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9672192-071A-4AD0-A40B-314F1AEB3BE6}" dt="2022-11-23T05:47:42.893" v="6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9672192-071A-4AD0-A40B-314F1AEB3BE6}" dt="2022-11-23T05:51:14.281" v="8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E9672192-071A-4AD0-A40B-314F1AEB3BE6}" dt="2022-11-23T05:54:31.949" v="92"/>
        <pc:sldMkLst>
          <pc:docMk/>
          <pc:sldMk cId="100491716" sldId="269"/>
        </pc:sldMkLst>
      </pc:sldChg>
    </pc:docChg>
  </pc:docChgLst>
  <pc:docChgLst>
    <pc:chgData name="Alfred Smith" userId="3c60a3631c0db8ad" providerId="LiveId" clId="{E177C31D-9694-42C3-ABC2-7F987D2AF6DD}"/>
    <pc:docChg chg="custSel modSld">
      <pc:chgData name="Alfred Smith" userId="3c60a3631c0db8ad" providerId="LiveId" clId="{E177C31D-9694-42C3-ABC2-7F987D2AF6DD}" dt="2025-05-02T06:48:51.500" v="1" actId="27636"/>
      <pc:docMkLst>
        <pc:docMk/>
      </pc:docMkLst>
      <pc:sldChg chg="modSp mod">
        <pc:chgData name="Alfred Smith" userId="3c60a3631c0db8ad" providerId="LiveId" clId="{E177C31D-9694-42C3-ABC2-7F987D2AF6DD}" dt="2025-05-02T06:48:51.500" v="1" actId="27636"/>
        <pc:sldMkLst>
          <pc:docMk/>
          <pc:sldMk cId="1499918570" sldId="257"/>
        </pc:sldMkLst>
        <pc:spChg chg="mod">
          <ac:chgData name="Alfred Smith" userId="3c60a3631c0db8ad" providerId="LiveId" clId="{E177C31D-9694-42C3-ABC2-7F987D2AF6DD}" dt="2025-05-02T06:48:51.500" v="1" actId="27636"/>
          <ac:spMkLst>
            <pc:docMk/>
            <pc:sldMk cId="1499918570" sldId="257"/>
            <ac:spMk id="4" creationId="{EEAE7238-CEC8-4F8C-9331-819F618BFC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39 </a:t>
            </a:r>
            <a:r>
              <a:rPr lang="en-IN" sz="1200" b="1" i="0" u="none" strike="noStrike" baseline="0" dirty="0">
                <a:latin typeface="TimesNewRomanPS-BoldMT"/>
              </a:rPr>
              <a:t>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624175-8E09-B2C5-5FDD-8268890D0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AE7238-CEC8-4F8C-9331-819F618B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"/>
    </mc:Choice>
    <mc:Fallback xmlns="">
      <p:transition spd="slow" advTm="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204C9-3CEC-B671-8C6B-B15228C8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0903"/>
            <a:ext cx="12192000" cy="6988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43A245-BCBC-2BC7-F936-0D3FC0B0FA0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99CC338-7FFC-D85F-4351-2DD72A9C3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436DC6-3F1B-95FE-D095-FF66601EE56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འོན་ཀྱང་ཁོང་ཞལ་ཕྱིར་བསྐོར་ཏེ་ཁོ་ཚོར་བཀའ་བཀྱོན་མཛད་པ་དང༌།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ཁོང་ཚོ་གྲོང་གསེབ་གཞན་ཞིག་ལ་ཕེབས།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4E6F3-DD70-A7EB-6C0B-4EF009820A6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55But Jesus turned and rebuked them. 56And He and His disciples went on to another village.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"/>
    </mc:Choice>
    <mc:Fallback xmlns="">
      <p:transition spd="slow" advTm="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237E1-0161-ABD6-27B6-C37A8900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4641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28F5F-B04D-963F-AD81-FC4C9B59090B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:55,56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4B83936-19F3-BF81-0029-2628EF722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82287-5147-A79A-FAFA-AEA92B36843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ལམ་བར་དུ་མི་ཞིག་གིས་ཁོང་ལ་“ཁྱེད་གང་དུ་ཕེབས་ན་ཡང་ང་ཁྱེད་ཀྱི་རྗེས་སུ་འབྲང་བར་བྱ་”ཞེས་ཟེར་བས།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4CD61-8934-18EA-31F1-E3849FDA5FF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57As they were walking along the road, someone said to Jesus, “I will follow You wherever You go.”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9"/>
    </mc:Choice>
    <mc:Fallback xmlns="">
      <p:transition spd="slow" advTm="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A67FD-CF0A-E8A2-1525-FC741D4B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36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D1C54-F1EA-8CBE-EB6F-113D0799219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843228E-DA39-6B0F-7BE0-1F82E9E28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7F670-8E47-7AE8-2DBE-DD1DEFCACB0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ཁོང་གིས་ཁོ་ལ་“ཝ་ལ་ཝ་ཚང་དང༌། བྱ་ལ་བྱ་ཚང་ཡོད་ཀྱང༌། མིའི་རིགས་ཀྱི་བུ་ལ་མགོ་བཞག་ས་ཙམ་ཡང་མེད་”ཅེས་གསུངས།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15904-842C-7539-0444-22FF00A331D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58Jesus replied, “Foxes have dens and birds of the air have nests, but the Son of Man has no place to lay His head.”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0"/>
    </mc:Choice>
    <mc:Fallback xmlns="">
      <p:transition spd="slow" advTm="1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A9F33-EA62-9FD9-DDDC-7EED2715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3752" y="1"/>
            <a:ext cx="13925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EA8DC-0C91-23A1-5516-4D4683357A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C09E53A-93F1-0283-71E9-D12865B7C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17FA4A-A061-B775-9FD4-150811D2DC5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ཡང་ཁོང་གིས་མི་གཞན་ལ་“ངའི་རྗེས་སུ་འབྲོངས་ཤིག་”ཅེས་གསུངས་པས་ལན་དུ་ཁོས་“གཙོ་བོ། སྔོན་ལ་ང་སོང་ནས་ཕ་དུར་དུ་འཇུག་པའི་དགོངས་པ་གནང་རོགས་”ཞེས་སྨྲས།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202A9-5CC5-649C-19A0-A004BFFC85E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59Then He said to another man, “Follow Me.”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The man replied, “Lord, first let me go and bury my father.”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1"/>
    </mc:Choice>
    <mc:Fallback xmlns="">
      <p:transition spd="slow" advTm="1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CE94-D307-5C7E-A0A4-948430B9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12192000" cy="6888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94DE9-579D-443E-FEDA-DEB9EAFF3B4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0464F0DA-2D40-C2CD-35C1-C3B043EB0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AB8C57-FAEB-5581-495B-67E9D10A7FC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འོན་ཀྱང་ཁོང་གིས་མི་དེར་“གཤིན་པོ་དང་འདྲ་བ་རྣམས་ཀྱིས་རང་གི་གཤིན་པོ་རྣམས་དུར་དུ་འཇུག་ཆོག ཁྱོད་སོང་ནས་དཀོན་མཆོག་གི་རྒྱལ་སྲིད་ཁྱབ་བསྒྲགས་གྱིས་ཤིག་”ཅེས་གསུངས།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F4A7C-644D-2A20-0538-FC2FE6E0ED2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60But Jesus told him, “Let the dead bury their own dead. You, however, go and proclaim the kingdom of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0"/>
    </mc:Choice>
    <mc:Fallback xmlns="">
      <p:transition spd="slow" advTm="10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4A2BA-88B5-8102-3B3E-1B60D682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81D83-EDA2-0B9F-6AEA-DCD1E5D350B4}"/>
              </a:ext>
            </a:extLst>
          </p:cNvPr>
          <p:cNvSpPr txBox="1"/>
          <p:nvPr/>
        </p:nvSpPr>
        <p:spPr>
          <a:xfrm>
            <a:off x="7113722" y="-221203"/>
            <a:ext cx="5078278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2B7F2-E898-609A-4137-066F4BB1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3830" y="-404734"/>
            <a:ext cx="13975831" cy="7663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AC3E2-7849-2E39-B9FA-1B014F58B142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1F9E44AA-DB78-2E3F-A713-B83841D66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CB9AF-87ED-A2F6-5FFF-521DC26A26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ད་དུང་མི་གཞན་གྱིས་“གཙོ་བོ། ཁྱེད་ཀྱི་རྗེས་སུ་འབྲང་བར་བྱ། འོན་ཀྱང་དེའི་སྔོན་དུ་ནང་མི་རྣམས་ལ་གྱེས་མཚམས་ཞུ་བའི་དགོངས་པ་གནང་རོགས་”ཞེས་ཟེར་བ་ལ།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3C752-FA21-0B05-380A-2B3E02E6CDC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61Still another said, “I will follow You, Lord; but first let me bid farewell to my family.”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7"/>
    </mc:Choice>
    <mc:Fallback xmlns="">
      <p:transition spd="slow" advTm="1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E4916-24CE-D6C2-CF9C-45D72A1F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050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4BA1C-6493-75B2-1A60-7BA3D802128F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E573778-C9E9-5A96-EC46-2D6778965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331F41-5FBC-267E-0047-70975815AF6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མི་དེར་“སུས་ཀྱང་ཐོང་གཤོལ་བཟུང་སྟེ་ཕྱི་བལྟས་སློག་ན་དཀོན་མཆོག་གི་རྒྱལ་སྲིད་ལ་མི་འོས་”ཞེས་གསུང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32130-A3CB-7618-264B-E1EDAF2A56C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62Then Jesus declared, “No one who puts his hand to the plow and then looks back is fit for the kingdom of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3"/>
    </mc:Choice>
    <mc:Fallback xmlns="">
      <p:transition spd="slow" advTm="1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678A2-E293-51BA-549D-48A95DD8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707A3-C513-2E87-FAB4-A743108C08E4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9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Cost of Following Jesus</a:t>
            </a:r>
            <a:r>
              <a:rPr lang="en-US" sz="5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Luke 9:51-62 </a:t>
            </a:r>
            <a:endParaRPr lang="en-I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51D05B-8EB7-4066-2112-431D83148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"/>
    </mc:Choice>
    <mc:Fallback xmlns="">
      <p:transition spd="slow" advTm="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9E594-EA01-87DA-62A7-6935A7F0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E4BD7-CE44-3D63-D561-407FF5238D9A}"/>
              </a:ext>
            </a:extLst>
          </p:cNvPr>
          <p:cNvSpPr txBox="1"/>
          <p:nvPr/>
        </p:nvSpPr>
        <p:spPr>
          <a:xfrm>
            <a:off x="7113722" y="-221203"/>
            <a:ext cx="5078278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BE8EDA6-A436-5ABC-FADF-B9AEC22980A6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412FE55B-9B1D-6BE5-6DD7-B026BF1F4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BDCA87-904C-1A88-0693-32A3D34073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ཞིང་ཁམས་སུ་འཕག་པའི་དུས་ཉེ་བར་སླེབས་པས་ཁོང་ཡེ་རུ་ཤ་ལེམ་ལ་ཕེབས་རྒྱུའི་འདུན་པ་བརྟན་པོར་བཅངས་སོ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DF9E9-21AD-84BB-F05F-A6D528A2894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51As the day of His ascension approached, Jesus resolutely set out for Jerusalem.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C8DB57-DF95-8CE6-0E75-BF286083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874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86F66-BEA4-2BAF-79C4-AA62F40B065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18F90DB6-E71F-1C02-DD17-1B4EC3EA2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F7CE4D-69B0-BC2B-C1B1-4195B986A03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ཁོང་གི་སྔོན་དུ་བང་ཆེན་མངགས་པ་དང༌། ཁོ་ཚོ་ཁོང་གི་དོན་ལ་གྲ་སྒྲིག་བྱེད་པའི་ཕྱིར་ས་མར་ཡཱ་ཡུལ་གྱི་གྲོང་གསེབ་ཅིག་ཏུ་སོང༌།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ཁོང་ཡེ་རུ་ཤ་ལེམ་ལ་ཕེབས་པར་ཤེས་ཏེ་ས་མར་ཡཱ་པས་ཁོང་ལ་བསུ་བ་མ་བྱས།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96103-0144-92ED-C5CE-37A3A851DAD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52He sent messengers on ahead, who went into a village of the Samaritans to make arrangements for Him. 53But the people there refused to welcome Him, because He was heading for Jerusalem.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3"/>
    </mc:Choice>
    <mc:Fallback xmlns="">
      <p:transition spd="slow" advTm="1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75D37-0825-65AA-3BB8-BAA68B43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656"/>
            <a:ext cx="14424025" cy="748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89134-C7DD-065B-A673-05027667197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:52,53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707BD4B-7949-CEC4-05F1-A552BC874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CF1EEF-B96B-C091-97BA-1F87AE9250C5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དོན་དེ་མཐོང་ནས་ཉེ་གནས་ཡོ་ཧ་ནན་དང་ཡ་ཀོབ་ཀྱིས་“གཙོ་བོ། མི་དེ་ཚོ་མེད་པར་བྱེད་པའི་ཕྱིར་ང་ཚོས་དཀོན་མཆོག་གི་ཞིང་ཁམས་ནས་མེ་འབབ་པའི་བཀོད་པ་གཏོང་བར་ཁྱེད་ཐུགས་མཉེས་སམ་”ཞ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81F47-0DC0-23AD-2CEB-D1D6E8E386D9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54When the disciples James and John saw this, they asked, “Lord, do You want us to call down fire from heaven  to consume them?”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5"/>
    </mc:Choice>
    <mc:Fallback xmlns="">
      <p:transition spd="slow" advTm="1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967</Words>
  <Application>Microsoft Office PowerPoint</Application>
  <PresentationFormat>Widescreen</PresentationFormat>
  <Paragraphs>57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39-4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2025-05-02T06:48:56Z</dcterms:modified>
</cp:coreProperties>
</file>