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7" r:id="rId2"/>
    <p:sldId id="258" r:id="rId3"/>
    <p:sldId id="259" r:id="rId4"/>
    <p:sldId id="270" r:id="rId5"/>
    <p:sldId id="260" r:id="rId6"/>
    <p:sldId id="271" r:id="rId7"/>
    <p:sldId id="261" r:id="rId8"/>
    <p:sldId id="272" r:id="rId9"/>
    <p:sldId id="262" r:id="rId10"/>
    <p:sldId id="273" r:id="rId11"/>
    <p:sldId id="263" r:id="rId12"/>
    <p:sldId id="274" r:id="rId13"/>
    <p:sldId id="264" r:id="rId14"/>
    <p:sldId id="275" r:id="rId15"/>
    <p:sldId id="265" r:id="rId16"/>
    <p:sldId id="276" r:id="rId17"/>
    <p:sldId id="266" r:id="rId18"/>
    <p:sldId id="277" r:id="rId19"/>
    <p:sldId id="267" r:id="rId20"/>
    <p:sldId id="278" r:id="rId21"/>
    <p:sldId id="268" r:id="rId22"/>
    <p:sldId id="279" r:id="rId23"/>
    <p:sldId id="269" r:id="rId24"/>
    <p:sldId id="280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B2921A8-C9B5-4F4F-8D77-EF72EDBDE398}" v="2" dt="2025-05-20T09:51:12.68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382" autoAdjust="0"/>
    <p:restoredTop sz="90467" autoAdjust="0"/>
  </p:normalViewPr>
  <p:slideViewPr>
    <p:cSldViewPr snapToGrid="0">
      <p:cViewPr varScale="1">
        <p:scale>
          <a:sx n="43" d="100"/>
          <a:sy n="43" d="100"/>
        </p:scale>
        <p:origin x="62" y="86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fred Smith" userId="3c60a3631c0db8ad" providerId="LiveId" clId="{CF7C18BF-EA6A-45C8-AC4B-168C0DF0B1DF}"/>
    <pc:docChg chg="custSel modSld">
      <pc:chgData name="Alfred Smith" userId="3c60a3631c0db8ad" providerId="LiveId" clId="{CF7C18BF-EA6A-45C8-AC4B-168C0DF0B1DF}" dt="2025-04-16T14:14:18.146" v="23"/>
      <pc:docMkLst>
        <pc:docMk/>
      </pc:docMkLst>
      <pc:sldChg chg="addSp delSp modSp mod">
        <pc:chgData name="Alfred Smith" userId="3c60a3631c0db8ad" providerId="LiveId" clId="{CF7C18BF-EA6A-45C8-AC4B-168C0DF0B1DF}" dt="2025-04-16T14:12:21.374" v="1"/>
        <pc:sldMkLst>
          <pc:docMk/>
          <pc:sldMk cId="1499918570" sldId="257"/>
        </pc:sldMkLst>
        <pc:spChg chg="add mod">
          <ac:chgData name="Alfred Smith" userId="3c60a3631c0db8ad" providerId="LiveId" clId="{CF7C18BF-EA6A-45C8-AC4B-168C0DF0B1DF}" dt="2025-04-16T14:12:21.374" v="1"/>
          <ac:spMkLst>
            <pc:docMk/>
            <pc:sldMk cId="1499918570" sldId="257"/>
            <ac:spMk id="4" creationId="{EEAE7238-CEC8-4F8C-9331-819F618BFC7E}"/>
          </ac:spMkLst>
        </pc:spChg>
      </pc:sldChg>
      <pc:sldChg chg="addSp delSp modSp mod">
        <pc:chgData name="Alfred Smith" userId="3c60a3631c0db8ad" providerId="LiveId" clId="{CF7C18BF-EA6A-45C8-AC4B-168C0DF0B1DF}" dt="2025-04-16T14:12:44.404" v="4"/>
        <pc:sldMkLst>
          <pc:docMk/>
          <pc:sldMk cId="2346136586" sldId="260"/>
        </pc:sldMkLst>
        <pc:spChg chg="add mod">
          <ac:chgData name="Alfred Smith" userId="3c60a3631c0db8ad" providerId="LiveId" clId="{CF7C18BF-EA6A-45C8-AC4B-168C0DF0B1DF}" dt="2025-04-16T14:12:44.404" v="4"/>
          <ac:spMkLst>
            <pc:docMk/>
            <pc:sldMk cId="2346136586" sldId="260"/>
            <ac:spMk id="2" creationId="{D9BDCA87-904C-1A88-0693-32A3D3407379}"/>
          </ac:spMkLst>
        </pc:spChg>
        <pc:spChg chg="add mod">
          <ac:chgData name="Alfred Smith" userId="3c60a3631c0db8ad" providerId="LiveId" clId="{CF7C18BF-EA6A-45C8-AC4B-168C0DF0B1DF}" dt="2025-04-16T14:12:44.404" v="4"/>
          <ac:spMkLst>
            <pc:docMk/>
            <pc:sldMk cId="2346136586" sldId="260"/>
            <ac:spMk id="5" creationId="{952DF9E9-21AD-84BB-F05F-A6D528A28941}"/>
          </ac:spMkLst>
        </pc:spChg>
      </pc:sldChg>
      <pc:sldChg chg="addSp delSp modSp mod">
        <pc:chgData name="Alfred Smith" userId="3c60a3631c0db8ad" providerId="LiveId" clId="{CF7C18BF-EA6A-45C8-AC4B-168C0DF0B1DF}" dt="2025-04-16T14:12:52.183" v="6"/>
        <pc:sldMkLst>
          <pc:docMk/>
          <pc:sldMk cId="4037329247" sldId="261"/>
        </pc:sldMkLst>
        <pc:spChg chg="add mod">
          <ac:chgData name="Alfred Smith" userId="3c60a3631c0db8ad" providerId="LiveId" clId="{CF7C18BF-EA6A-45C8-AC4B-168C0DF0B1DF}" dt="2025-04-16T14:12:52.183" v="6"/>
          <ac:spMkLst>
            <pc:docMk/>
            <pc:sldMk cId="4037329247" sldId="261"/>
            <ac:spMk id="2" creationId="{ACF7CE4D-69B0-BC2B-C1B1-4195B986A034}"/>
          </ac:spMkLst>
        </pc:spChg>
        <pc:spChg chg="add mod">
          <ac:chgData name="Alfred Smith" userId="3c60a3631c0db8ad" providerId="LiveId" clId="{CF7C18BF-EA6A-45C8-AC4B-168C0DF0B1DF}" dt="2025-04-16T14:12:52.183" v="6"/>
          <ac:spMkLst>
            <pc:docMk/>
            <pc:sldMk cId="4037329247" sldId="261"/>
            <ac:spMk id="5" creationId="{AB696103-0144-92ED-C5CE-37A3A851DADF}"/>
          </ac:spMkLst>
        </pc:spChg>
      </pc:sldChg>
      <pc:sldChg chg="addSp delSp modSp mod">
        <pc:chgData name="Alfred Smith" userId="3c60a3631c0db8ad" providerId="LiveId" clId="{CF7C18BF-EA6A-45C8-AC4B-168C0DF0B1DF}" dt="2025-04-16T14:13:05.403" v="8"/>
        <pc:sldMkLst>
          <pc:docMk/>
          <pc:sldMk cId="1909638311" sldId="262"/>
        </pc:sldMkLst>
        <pc:spChg chg="add mod">
          <ac:chgData name="Alfred Smith" userId="3c60a3631c0db8ad" providerId="LiveId" clId="{CF7C18BF-EA6A-45C8-AC4B-168C0DF0B1DF}" dt="2025-04-16T14:13:05.403" v="8"/>
          <ac:spMkLst>
            <pc:docMk/>
            <pc:sldMk cId="1909638311" sldId="262"/>
            <ac:spMk id="2" creationId="{8DCF1EEF-B96B-C091-97BA-1F87AE9250C5}"/>
          </ac:spMkLst>
        </pc:spChg>
        <pc:spChg chg="add mod">
          <ac:chgData name="Alfred Smith" userId="3c60a3631c0db8ad" providerId="LiveId" clId="{CF7C18BF-EA6A-45C8-AC4B-168C0DF0B1DF}" dt="2025-04-16T14:13:05.403" v="8"/>
          <ac:spMkLst>
            <pc:docMk/>
            <pc:sldMk cId="1909638311" sldId="262"/>
            <ac:spMk id="5" creationId="{C7981F47-0DC0-23AD-2CEB-D1D6E8E386D9}"/>
          </ac:spMkLst>
        </pc:spChg>
      </pc:sldChg>
      <pc:sldChg chg="addSp delSp modSp mod">
        <pc:chgData name="Alfred Smith" userId="3c60a3631c0db8ad" providerId="LiveId" clId="{CF7C18BF-EA6A-45C8-AC4B-168C0DF0B1DF}" dt="2025-04-16T14:13:14.476" v="10"/>
        <pc:sldMkLst>
          <pc:docMk/>
          <pc:sldMk cId="641208035" sldId="263"/>
        </pc:sldMkLst>
        <pc:spChg chg="add mod">
          <ac:chgData name="Alfred Smith" userId="3c60a3631c0db8ad" providerId="LiveId" clId="{CF7C18BF-EA6A-45C8-AC4B-168C0DF0B1DF}" dt="2025-04-16T14:13:14.476" v="10"/>
          <ac:spMkLst>
            <pc:docMk/>
            <pc:sldMk cId="641208035" sldId="263"/>
            <ac:spMk id="2" creationId="{51436DC6-3F1B-95FE-D095-FF66601EE56E}"/>
          </ac:spMkLst>
        </pc:spChg>
        <pc:spChg chg="add mod">
          <ac:chgData name="Alfred Smith" userId="3c60a3631c0db8ad" providerId="LiveId" clId="{CF7C18BF-EA6A-45C8-AC4B-168C0DF0B1DF}" dt="2025-04-16T14:13:14.476" v="10"/>
          <ac:spMkLst>
            <pc:docMk/>
            <pc:sldMk cId="641208035" sldId="263"/>
            <ac:spMk id="5" creationId="{BAD4E6F3-DD70-A7EB-6C0B-4EF009820A63}"/>
          </ac:spMkLst>
        </pc:spChg>
      </pc:sldChg>
      <pc:sldChg chg="addSp delSp modSp mod">
        <pc:chgData name="Alfred Smith" userId="3c60a3631c0db8ad" providerId="LiveId" clId="{CF7C18BF-EA6A-45C8-AC4B-168C0DF0B1DF}" dt="2025-04-16T14:13:30.797" v="13"/>
        <pc:sldMkLst>
          <pc:docMk/>
          <pc:sldMk cId="4044745628" sldId="264"/>
        </pc:sldMkLst>
        <pc:spChg chg="add mod">
          <ac:chgData name="Alfred Smith" userId="3c60a3631c0db8ad" providerId="LiveId" clId="{CF7C18BF-EA6A-45C8-AC4B-168C0DF0B1DF}" dt="2025-04-16T14:13:30.797" v="13"/>
          <ac:spMkLst>
            <pc:docMk/>
            <pc:sldMk cId="4044745628" sldId="264"/>
            <ac:spMk id="2" creationId="{4CB82287-5147-A79A-FAFA-AEA92B36843D}"/>
          </ac:spMkLst>
        </pc:spChg>
        <pc:spChg chg="add mod">
          <ac:chgData name="Alfred Smith" userId="3c60a3631c0db8ad" providerId="LiveId" clId="{CF7C18BF-EA6A-45C8-AC4B-168C0DF0B1DF}" dt="2025-04-16T14:13:30.797" v="13"/>
          <ac:spMkLst>
            <pc:docMk/>
            <pc:sldMk cId="4044745628" sldId="264"/>
            <ac:spMk id="5" creationId="{F074CD61-8934-18EA-31F1-E3849FDA5FF4}"/>
          </ac:spMkLst>
        </pc:spChg>
      </pc:sldChg>
      <pc:sldChg chg="addSp delSp modSp mod">
        <pc:chgData name="Alfred Smith" userId="3c60a3631c0db8ad" providerId="LiveId" clId="{CF7C18BF-EA6A-45C8-AC4B-168C0DF0B1DF}" dt="2025-04-16T14:13:39.269" v="15"/>
        <pc:sldMkLst>
          <pc:docMk/>
          <pc:sldMk cId="978260341" sldId="265"/>
        </pc:sldMkLst>
        <pc:spChg chg="add mod">
          <ac:chgData name="Alfred Smith" userId="3c60a3631c0db8ad" providerId="LiveId" clId="{CF7C18BF-EA6A-45C8-AC4B-168C0DF0B1DF}" dt="2025-04-16T14:13:39.269" v="15"/>
          <ac:spMkLst>
            <pc:docMk/>
            <pc:sldMk cId="978260341" sldId="265"/>
            <ac:spMk id="2" creationId="{0987F670-8E47-7AE8-2DBE-DD1DEFCACB06}"/>
          </ac:spMkLst>
        </pc:spChg>
        <pc:spChg chg="add mod">
          <ac:chgData name="Alfred Smith" userId="3c60a3631c0db8ad" providerId="LiveId" clId="{CF7C18BF-EA6A-45C8-AC4B-168C0DF0B1DF}" dt="2025-04-16T14:13:39.269" v="15"/>
          <ac:spMkLst>
            <pc:docMk/>
            <pc:sldMk cId="978260341" sldId="265"/>
            <ac:spMk id="5" creationId="{91415904-842C-7539-0444-22FF00A331D0}"/>
          </ac:spMkLst>
        </pc:spChg>
      </pc:sldChg>
      <pc:sldChg chg="addSp delSp modSp mod">
        <pc:chgData name="Alfred Smith" userId="3c60a3631c0db8ad" providerId="LiveId" clId="{CF7C18BF-EA6A-45C8-AC4B-168C0DF0B1DF}" dt="2025-04-16T14:13:52.319" v="17"/>
        <pc:sldMkLst>
          <pc:docMk/>
          <pc:sldMk cId="3575870363" sldId="266"/>
        </pc:sldMkLst>
        <pc:spChg chg="add mod">
          <ac:chgData name="Alfred Smith" userId="3c60a3631c0db8ad" providerId="LiveId" clId="{CF7C18BF-EA6A-45C8-AC4B-168C0DF0B1DF}" dt="2025-04-16T14:13:52.319" v="17"/>
          <ac:spMkLst>
            <pc:docMk/>
            <pc:sldMk cId="3575870363" sldId="266"/>
            <ac:spMk id="2" creationId="{1D17FA4A-A061-B775-9FD4-150811D2DC54}"/>
          </ac:spMkLst>
        </pc:spChg>
        <pc:spChg chg="add mod">
          <ac:chgData name="Alfred Smith" userId="3c60a3631c0db8ad" providerId="LiveId" clId="{CF7C18BF-EA6A-45C8-AC4B-168C0DF0B1DF}" dt="2025-04-16T14:13:52.319" v="17"/>
          <ac:spMkLst>
            <pc:docMk/>
            <pc:sldMk cId="3575870363" sldId="266"/>
            <ac:spMk id="5" creationId="{93B202A9-5CC5-649C-19A0-A004BFFC85EB}"/>
          </ac:spMkLst>
        </pc:spChg>
      </pc:sldChg>
      <pc:sldChg chg="addSp delSp modSp mod">
        <pc:chgData name="Alfred Smith" userId="3c60a3631c0db8ad" providerId="LiveId" clId="{CF7C18BF-EA6A-45C8-AC4B-168C0DF0B1DF}" dt="2025-04-16T14:14:00.877" v="19"/>
        <pc:sldMkLst>
          <pc:docMk/>
          <pc:sldMk cId="4017137865" sldId="267"/>
        </pc:sldMkLst>
        <pc:spChg chg="add mod">
          <ac:chgData name="Alfred Smith" userId="3c60a3631c0db8ad" providerId="LiveId" clId="{CF7C18BF-EA6A-45C8-AC4B-168C0DF0B1DF}" dt="2025-04-16T14:14:00.877" v="19"/>
          <ac:spMkLst>
            <pc:docMk/>
            <pc:sldMk cId="4017137865" sldId="267"/>
            <ac:spMk id="2" creationId="{70AB8C57-FAEB-5581-495B-67E9D10A7FC9}"/>
          </ac:spMkLst>
        </pc:spChg>
        <pc:spChg chg="add mod">
          <ac:chgData name="Alfred Smith" userId="3c60a3631c0db8ad" providerId="LiveId" clId="{CF7C18BF-EA6A-45C8-AC4B-168C0DF0B1DF}" dt="2025-04-16T14:14:00.877" v="19"/>
          <ac:spMkLst>
            <pc:docMk/>
            <pc:sldMk cId="4017137865" sldId="267"/>
            <ac:spMk id="5" creationId="{1CDF4A7C-644D-2A20-0538-FC2FE6E0ED22}"/>
          </ac:spMkLst>
        </pc:spChg>
      </pc:sldChg>
      <pc:sldChg chg="addSp delSp modSp mod">
        <pc:chgData name="Alfred Smith" userId="3c60a3631c0db8ad" providerId="LiveId" clId="{CF7C18BF-EA6A-45C8-AC4B-168C0DF0B1DF}" dt="2025-04-16T14:14:09.200" v="21"/>
        <pc:sldMkLst>
          <pc:docMk/>
          <pc:sldMk cId="3137811553" sldId="268"/>
        </pc:sldMkLst>
        <pc:spChg chg="add mod">
          <ac:chgData name="Alfred Smith" userId="3c60a3631c0db8ad" providerId="LiveId" clId="{CF7C18BF-EA6A-45C8-AC4B-168C0DF0B1DF}" dt="2025-04-16T14:14:09.200" v="21"/>
          <ac:spMkLst>
            <pc:docMk/>
            <pc:sldMk cId="3137811553" sldId="268"/>
            <ac:spMk id="2" creationId="{878CB9AF-87ED-A2F6-5FFF-521DC26A2692}"/>
          </ac:spMkLst>
        </pc:spChg>
        <pc:spChg chg="add mod">
          <ac:chgData name="Alfred Smith" userId="3c60a3631c0db8ad" providerId="LiveId" clId="{CF7C18BF-EA6A-45C8-AC4B-168C0DF0B1DF}" dt="2025-04-16T14:14:09.200" v="21"/>
          <ac:spMkLst>
            <pc:docMk/>
            <pc:sldMk cId="3137811553" sldId="268"/>
            <ac:spMk id="5" creationId="{C063C752-FA21-0B05-380A-2B3E02E6CDCF}"/>
          </ac:spMkLst>
        </pc:spChg>
      </pc:sldChg>
      <pc:sldChg chg="addSp delSp modSp mod">
        <pc:chgData name="Alfred Smith" userId="3c60a3631c0db8ad" providerId="LiveId" clId="{CF7C18BF-EA6A-45C8-AC4B-168C0DF0B1DF}" dt="2025-04-16T14:14:18.146" v="23"/>
        <pc:sldMkLst>
          <pc:docMk/>
          <pc:sldMk cId="100491716" sldId="269"/>
        </pc:sldMkLst>
        <pc:spChg chg="add mod">
          <ac:chgData name="Alfred Smith" userId="3c60a3631c0db8ad" providerId="LiveId" clId="{CF7C18BF-EA6A-45C8-AC4B-168C0DF0B1DF}" dt="2025-04-16T14:14:18.146" v="23"/>
          <ac:spMkLst>
            <pc:docMk/>
            <pc:sldMk cId="100491716" sldId="269"/>
            <ac:spMk id="2" creationId="{15331F41-5FBC-267E-0047-70975815AF6B}"/>
          </ac:spMkLst>
        </pc:spChg>
        <pc:spChg chg="add mod">
          <ac:chgData name="Alfred Smith" userId="3c60a3631c0db8ad" providerId="LiveId" clId="{CF7C18BF-EA6A-45C8-AC4B-168C0DF0B1DF}" dt="2025-04-16T14:14:18.146" v="23"/>
          <ac:spMkLst>
            <pc:docMk/>
            <pc:sldMk cId="100491716" sldId="269"/>
            <ac:spMk id="5" creationId="{8AE32130-A3CB-7618-264B-E1EDAF2A56CD}"/>
          </ac:spMkLst>
        </pc:spChg>
      </pc:sldChg>
      <pc:sldChg chg="addSp modSp">
        <pc:chgData name="Alfred Smith" userId="3c60a3631c0db8ad" providerId="LiveId" clId="{CF7C18BF-EA6A-45C8-AC4B-168C0DF0B1DF}" dt="2025-04-16T14:12:33.578" v="2"/>
        <pc:sldMkLst>
          <pc:docMk/>
          <pc:sldMk cId="4120481681" sldId="270"/>
        </pc:sldMkLst>
        <pc:spChg chg="add mod">
          <ac:chgData name="Alfred Smith" userId="3c60a3631c0db8ad" providerId="LiveId" clId="{CF7C18BF-EA6A-45C8-AC4B-168C0DF0B1DF}" dt="2025-04-16T14:12:33.578" v="2"/>
          <ac:spMkLst>
            <pc:docMk/>
            <pc:sldMk cId="4120481681" sldId="270"/>
            <ac:spMk id="4" creationId="{FBE8EDA6-A436-5ABC-FADF-B9AEC22980A6}"/>
          </ac:spMkLst>
        </pc:spChg>
      </pc:sldChg>
    </pc:docChg>
  </pc:docChgLst>
  <pc:docChgLst>
    <pc:chgData name="Leonie Smith" userId="fed1330f33f5650e" providerId="LiveId" clId="{C9EDDF32-2CF1-4C0F-86A8-DDE5D4A73F23}"/>
    <pc:docChg chg="modSld">
      <pc:chgData name="Leonie Smith" userId="fed1330f33f5650e" providerId="LiveId" clId="{C9EDDF32-2CF1-4C0F-86A8-DDE5D4A73F23}" dt="2022-12-19T07:39:20.318" v="44" actId="20577"/>
      <pc:docMkLst>
        <pc:docMk/>
      </pc:docMkLst>
      <pc:sldChg chg="addSp modSp mod">
        <pc:chgData name="Leonie Smith" userId="fed1330f33f5650e" providerId="LiveId" clId="{C9EDDF32-2CF1-4C0F-86A8-DDE5D4A73F23}" dt="2022-12-19T07:36:17.549" v="4" actId="207"/>
        <pc:sldMkLst>
          <pc:docMk/>
          <pc:sldMk cId="3788111665" sldId="258"/>
        </pc:sldMkLst>
      </pc:sldChg>
      <pc:sldChg chg="addSp modSp">
        <pc:chgData name="Leonie Smith" userId="fed1330f33f5650e" providerId="LiveId" clId="{C9EDDF32-2CF1-4C0F-86A8-DDE5D4A73F23}" dt="2022-12-19T07:36:28.972" v="5"/>
        <pc:sldMkLst>
          <pc:docMk/>
          <pc:sldMk cId="4120481681" sldId="270"/>
        </pc:sldMkLst>
      </pc:sldChg>
      <pc:sldChg chg="addSp modSp mod">
        <pc:chgData name="Leonie Smith" userId="fed1330f33f5650e" providerId="LiveId" clId="{C9EDDF32-2CF1-4C0F-86A8-DDE5D4A73F23}" dt="2022-12-19T07:38:01.627" v="20" actId="20577"/>
        <pc:sldMkLst>
          <pc:docMk/>
          <pc:sldMk cId="939110669" sldId="271"/>
        </pc:sldMkLst>
      </pc:sldChg>
      <pc:sldChg chg="addSp modSp mod">
        <pc:chgData name="Leonie Smith" userId="fed1330f33f5650e" providerId="LiveId" clId="{C9EDDF32-2CF1-4C0F-86A8-DDE5D4A73F23}" dt="2022-12-19T07:38:19.087" v="25" actId="20577"/>
        <pc:sldMkLst>
          <pc:docMk/>
          <pc:sldMk cId="4024569785" sldId="272"/>
        </pc:sldMkLst>
      </pc:sldChg>
      <pc:sldChg chg="addSp modSp mod">
        <pc:chgData name="Leonie Smith" userId="fed1330f33f5650e" providerId="LiveId" clId="{C9EDDF32-2CF1-4C0F-86A8-DDE5D4A73F23}" dt="2022-12-19T07:38:26.192" v="27" actId="20577"/>
        <pc:sldMkLst>
          <pc:docMk/>
          <pc:sldMk cId="487179600" sldId="273"/>
        </pc:sldMkLst>
      </pc:sldChg>
      <pc:sldChg chg="addSp modSp mod">
        <pc:chgData name="Leonie Smith" userId="fed1330f33f5650e" providerId="LiveId" clId="{C9EDDF32-2CF1-4C0F-86A8-DDE5D4A73F23}" dt="2022-12-19T07:38:35.543" v="32" actId="20577"/>
        <pc:sldMkLst>
          <pc:docMk/>
          <pc:sldMk cId="2168401200" sldId="274"/>
        </pc:sldMkLst>
      </pc:sldChg>
      <pc:sldChg chg="addSp modSp mod">
        <pc:chgData name="Leonie Smith" userId="fed1330f33f5650e" providerId="LiveId" clId="{C9EDDF32-2CF1-4C0F-86A8-DDE5D4A73F23}" dt="2022-12-19T07:38:45.181" v="34" actId="20577"/>
        <pc:sldMkLst>
          <pc:docMk/>
          <pc:sldMk cId="2996969115" sldId="275"/>
        </pc:sldMkLst>
      </pc:sldChg>
      <pc:sldChg chg="addSp modSp mod">
        <pc:chgData name="Leonie Smith" userId="fed1330f33f5650e" providerId="LiveId" clId="{C9EDDF32-2CF1-4C0F-86A8-DDE5D4A73F23}" dt="2022-12-19T07:38:53.371" v="36" actId="20577"/>
        <pc:sldMkLst>
          <pc:docMk/>
          <pc:sldMk cId="2390376940" sldId="276"/>
        </pc:sldMkLst>
      </pc:sldChg>
      <pc:sldChg chg="addSp modSp mod">
        <pc:chgData name="Leonie Smith" userId="fed1330f33f5650e" providerId="LiveId" clId="{C9EDDF32-2CF1-4C0F-86A8-DDE5D4A73F23}" dt="2022-12-19T07:38:59.781" v="38" actId="20577"/>
        <pc:sldMkLst>
          <pc:docMk/>
          <pc:sldMk cId="4265919077" sldId="277"/>
        </pc:sldMkLst>
      </pc:sldChg>
      <pc:sldChg chg="addSp modSp mod">
        <pc:chgData name="Leonie Smith" userId="fed1330f33f5650e" providerId="LiveId" clId="{C9EDDF32-2CF1-4C0F-86A8-DDE5D4A73F23}" dt="2022-12-19T07:39:05.599" v="40" actId="20577"/>
        <pc:sldMkLst>
          <pc:docMk/>
          <pc:sldMk cId="210266664" sldId="278"/>
        </pc:sldMkLst>
      </pc:sldChg>
      <pc:sldChg chg="addSp modSp mod">
        <pc:chgData name="Leonie Smith" userId="fed1330f33f5650e" providerId="LiveId" clId="{C9EDDF32-2CF1-4C0F-86A8-DDE5D4A73F23}" dt="2022-12-19T07:39:13.252" v="42" actId="20577"/>
        <pc:sldMkLst>
          <pc:docMk/>
          <pc:sldMk cId="888433145" sldId="279"/>
        </pc:sldMkLst>
      </pc:sldChg>
      <pc:sldChg chg="addSp modSp mod">
        <pc:chgData name="Leonie Smith" userId="fed1330f33f5650e" providerId="LiveId" clId="{C9EDDF32-2CF1-4C0F-86A8-DDE5D4A73F23}" dt="2022-12-19T07:39:20.318" v="44" actId="20577"/>
        <pc:sldMkLst>
          <pc:docMk/>
          <pc:sldMk cId="791300187" sldId="280"/>
        </pc:sldMkLst>
      </pc:sldChg>
    </pc:docChg>
  </pc:docChgLst>
  <pc:docChgLst>
    <pc:chgData name="Leonie Smith" userId="fed1330f33f5650e" providerId="LiveId" clId="{E9672192-071A-4AD0-A40B-314F1AEB3BE6}"/>
    <pc:docChg chg="custSel modSld">
      <pc:chgData name="Leonie Smith" userId="fed1330f33f5650e" providerId="LiveId" clId="{E9672192-071A-4AD0-A40B-314F1AEB3BE6}" dt="2022-11-24T04:42:00.621" v="105" actId="5793"/>
      <pc:docMkLst>
        <pc:docMk/>
      </pc:docMkLst>
      <pc:sldChg chg="addSp modSp modNotesTx">
        <pc:chgData name="Leonie Smith" userId="fed1330f33f5650e" providerId="LiveId" clId="{E9672192-071A-4AD0-A40B-314F1AEB3BE6}" dt="2022-11-24T04:42:00.621" v="105" actId="5793"/>
        <pc:sldMkLst>
          <pc:docMk/>
          <pc:sldMk cId="1499918570" sldId="257"/>
        </pc:sldMkLst>
      </pc:sldChg>
      <pc:sldChg chg="addSp modSp">
        <pc:chgData name="Leonie Smith" userId="fed1330f33f5650e" providerId="LiveId" clId="{E9672192-071A-4AD0-A40B-314F1AEB3BE6}" dt="2022-11-23T05:16:17.765" v="1"/>
        <pc:sldMkLst>
          <pc:docMk/>
          <pc:sldMk cId="454763615" sldId="259"/>
        </pc:sldMkLst>
      </pc:sldChg>
      <pc:sldChg chg="addSp delSp modSp mod modTransition modAnim">
        <pc:chgData name="Leonie Smith" userId="fed1330f33f5650e" providerId="LiveId" clId="{E9672192-071A-4AD0-A40B-314F1AEB3BE6}" dt="2022-11-23T05:18:27.580" v="14"/>
        <pc:sldMkLst>
          <pc:docMk/>
          <pc:sldMk cId="2346136586" sldId="260"/>
        </pc:sldMkLst>
      </pc:sldChg>
      <pc:sldChg chg="addSp delSp modSp mod modTransition modAnim">
        <pc:chgData name="Leonie Smith" userId="fed1330f33f5650e" providerId="LiveId" clId="{E9672192-071A-4AD0-A40B-314F1AEB3BE6}" dt="2022-11-24T04:39:34.203" v="101"/>
        <pc:sldMkLst>
          <pc:docMk/>
          <pc:sldMk cId="4037329247" sldId="261"/>
        </pc:sldMkLst>
      </pc:sldChg>
      <pc:sldChg chg="addSp delSp modSp mod modTransition modAnim">
        <pc:chgData name="Leonie Smith" userId="fed1330f33f5650e" providerId="LiveId" clId="{E9672192-071A-4AD0-A40B-314F1AEB3BE6}" dt="2022-11-23T05:24:00.541" v="31"/>
        <pc:sldMkLst>
          <pc:docMk/>
          <pc:sldMk cId="1909638311" sldId="262"/>
        </pc:sldMkLst>
      </pc:sldChg>
      <pc:sldChg chg="addSp delSp modSp mod modTransition modAnim">
        <pc:chgData name="Leonie Smith" userId="fed1330f33f5650e" providerId="LiveId" clId="{E9672192-071A-4AD0-A40B-314F1AEB3BE6}" dt="2022-11-23T05:37:08.697" v="44"/>
        <pc:sldMkLst>
          <pc:docMk/>
          <pc:sldMk cId="641208035" sldId="263"/>
        </pc:sldMkLst>
      </pc:sldChg>
      <pc:sldChg chg="addSp modSp">
        <pc:chgData name="Leonie Smith" userId="fed1330f33f5650e" providerId="LiveId" clId="{E9672192-071A-4AD0-A40B-314F1AEB3BE6}" dt="2022-11-23T05:39:12.843" v="45"/>
        <pc:sldMkLst>
          <pc:docMk/>
          <pc:sldMk cId="4044745628" sldId="264"/>
        </pc:sldMkLst>
      </pc:sldChg>
      <pc:sldChg chg="addSp delSp modSp mod modTransition modAnim">
        <pc:chgData name="Leonie Smith" userId="fed1330f33f5650e" providerId="LiveId" clId="{E9672192-071A-4AD0-A40B-314F1AEB3BE6}" dt="2022-11-23T05:40:29.719" v="49"/>
        <pc:sldMkLst>
          <pc:docMk/>
          <pc:sldMk cId="978260341" sldId="265"/>
        </pc:sldMkLst>
      </pc:sldChg>
      <pc:sldChg chg="addSp modSp">
        <pc:chgData name="Leonie Smith" userId="fed1330f33f5650e" providerId="LiveId" clId="{E9672192-071A-4AD0-A40B-314F1AEB3BE6}" dt="2022-11-23T05:44:17.436" v="50"/>
        <pc:sldMkLst>
          <pc:docMk/>
          <pc:sldMk cId="3575870363" sldId="266"/>
        </pc:sldMkLst>
      </pc:sldChg>
      <pc:sldChg chg="addSp delSp modSp mod modTransition modAnim">
        <pc:chgData name="Leonie Smith" userId="fed1330f33f5650e" providerId="LiveId" clId="{E9672192-071A-4AD0-A40B-314F1AEB3BE6}" dt="2022-11-23T05:47:42.893" v="69"/>
        <pc:sldMkLst>
          <pc:docMk/>
          <pc:sldMk cId="4017137865" sldId="267"/>
        </pc:sldMkLst>
      </pc:sldChg>
      <pc:sldChg chg="addSp delSp modSp mod modTransition modAnim">
        <pc:chgData name="Leonie Smith" userId="fed1330f33f5650e" providerId="LiveId" clId="{E9672192-071A-4AD0-A40B-314F1AEB3BE6}" dt="2022-11-23T05:51:14.281" v="88"/>
        <pc:sldMkLst>
          <pc:docMk/>
          <pc:sldMk cId="3137811553" sldId="268"/>
        </pc:sldMkLst>
      </pc:sldChg>
      <pc:sldChg chg="addSp delSp modSp mod modTransition modAnim">
        <pc:chgData name="Leonie Smith" userId="fed1330f33f5650e" providerId="LiveId" clId="{E9672192-071A-4AD0-A40B-314F1AEB3BE6}" dt="2022-11-23T05:54:31.949" v="92"/>
        <pc:sldMkLst>
          <pc:docMk/>
          <pc:sldMk cId="100491716" sldId="269"/>
        </pc:sldMkLst>
      </pc:sldChg>
    </pc:docChg>
  </pc:docChgLst>
  <pc:docChgLst>
    <pc:chgData name="Alfred Smith" userId="3c60a3631c0db8ad" providerId="LiveId" clId="{E177C31D-9694-42C3-ABC2-7F987D2AF6DD}"/>
    <pc:docChg chg="custSel modSld">
      <pc:chgData name="Alfred Smith" userId="3c60a3631c0db8ad" providerId="LiveId" clId="{E177C31D-9694-42C3-ABC2-7F987D2AF6DD}" dt="2025-05-02T06:48:51.500" v="1" actId="27636"/>
      <pc:docMkLst>
        <pc:docMk/>
      </pc:docMkLst>
      <pc:sldChg chg="modSp mod">
        <pc:chgData name="Alfred Smith" userId="3c60a3631c0db8ad" providerId="LiveId" clId="{E177C31D-9694-42C3-ABC2-7F987D2AF6DD}" dt="2025-05-02T06:48:51.500" v="1" actId="27636"/>
        <pc:sldMkLst>
          <pc:docMk/>
          <pc:sldMk cId="1499918570" sldId="257"/>
        </pc:sldMkLst>
        <pc:spChg chg="mod">
          <ac:chgData name="Alfred Smith" userId="3c60a3631c0db8ad" providerId="LiveId" clId="{E177C31D-9694-42C3-ABC2-7F987D2AF6DD}" dt="2025-05-02T06:48:51.500" v="1" actId="27636"/>
          <ac:spMkLst>
            <pc:docMk/>
            <pc:sldMk cId="1499918570" sldId="257"/>
            <ac:spMk id="4" creationId="{EEAE7238-CEC8-4F8C-9331-819F618BFC7E}"/>
          </ac:spMkLst>
        </pc:spChg>
      </pc:sldChg>
    </pc:docChg>
  </pc:docChgLst>
  <pc:docChgLst>
    <pc:chgData name="Alfred Smith" userId="3c60a3631c0db8ad" providerId="LiveId" clId="{1B2921A8-C9B5-4F4F-8D77-EF72EDBDE398}"/>
    <pc:docChg chg="undo custSel modSld">
      <pc:chgData name="Alfred Smith" userId="3c60a3631c0db8ad" providerId="LiveId" clId="{1B2921A8-C9B5-4F4F-8D77-EF72EDBDE398}" dt="2025-05-20T09:51:12.689" v="31"/>
      <pc:docMkLst>
        <pc:docMk/>
      </pc:docMkLst>
      <pc:sldChg chg="modSp mod">
        <pc:chgData name="Alfred Smith" userId="3c60a3631c0db8ad" providerId="LiveId" clId="{1B2921A8-C9B5-4F4F-8D77-EF72EDBDE398}" dt="2025-05-20T09:43:57.030" v="1" actId="27636"/>
        <pc:sldMkLst>
          <pc:docMk/>
          <pc:sldMk cId="1499918570" sldId="257"/>
        </pc:sldMkLst>
        <pc:spChg chg="mod">
          <ac:chgData name="Alfred Smith" userId="3c60a3631c0db8ad" providerId="LiveId" clId="{1B2921A8-C9B5-4F4F-8D77-EF72EDBDE398}" dt="2025-05-20T09:43:57.030" v="1" actId="27636"/>
          <ac:spMkLst>
            <pc:docMk/>
            <pc:sldMk cId="1499918570" sldId="257"/>
            <ac:spMk id="4" creationId="{EEAE7238-CEC8-4F8C-9331-819F618BFC7E}"/>
          </ac:spMkLst>
        </pc:spChg>
      </pc:sldChg>
      <pc:sldChg chg="modSp">
        <pc:chgData name="Alfred Smith" userId="3c60a3631c0db8ad" providerId="LiveId" clId="{1B2921A8-C9B5-4F4F-8D77-EF72EDBDE398}" dt="2025-05-20T09:44:49.636" v="2"/>
        <pc:sldMkLst>
          <pc:docMk/>
          <pc:sldMk cId="3788111665" sldId="258"/>
        </pc:sldMkLst>
        <pc:spChg chg="mod">
          <ac:chgData name="Alfred Smith" userId="3c60a3631c0db8ad" providerId="LiveId" clId="{1B2921A8-C9B5-4F4F-8D77-EF72EDBDE398}" dt="2025-05-20T09:44:49.636" v="2"/>
          <ac:spMkLst>
            <pc:docMk/>
            <pc:sldMk cId="3788111665" sldId="258"/>
            <ac:spMk id="2" creationId="{14581D83-EDA2-0B9F-6AEA-DCD1E5D350B4}"/>
          </ac:spMkLst>
        </pc:spChg>
      </pc:sldChg>
      <pc:sldChg chg="modSp">
        <pc:chgData name="Alfred Smith" userId="3c60a3631c0db8ad" providerId="LiveId" clId="{1B2921A8-C9B5-4F4F-8D77-EF72EDBDE398}" dt="2025-05-20T09:44:49.636" v="2"/>
        <pc:sldMkLst>
          <pc:docMk/>
          <pc:sldMk cId="454763615" sldId="259"/>
        </pc:sldMkLst>
        <pc:spChg chg="mod">
          <ac:chgData name="Alfred Smith" userId="3c60a3631c0db8ad" providerId="LiveId" clId="{1B2921A8-C9B5-4F4F-8D77-EF72EDBDE398}" dt="2025-05-20T09:44:49.636" v="2"/>
          <ac:spMkLst>
            <pc:docMk/>
            <pc:sldMk cId="454763615" sldId="259"/>
            <ac:spMk id="3" creationId="{A58184BD-88F1-BA02-40C1-D8403D0EEC0D}"/>
          </ac:spMkLst>
        </pc:spChg>
      </pc:sldChg>
      <pc:sldChg chg="modSp mod">
        <pc:chgData name="Alfred Smith" userId="3c60a3631c0db8ad" providerId="LiveId" clId="{1B2921A8-C9B5-4F4F-8D77-EF72EDBDE398}" dt="2025-05-20T09:45:49.402" v="4"/>
        <pc:sldMkLst>
          <pc:docMk/>
          <pc:sldMk cId="2346136586" sldId="260"/>
        </pc:sldMkLst>
        <pc:spChg chg="mod">
          <ac:chgData name="Alfred Smith" userId="3c60a3631c0db8ad" providerId="LiveId" clId="{1B2921A8-C9B5-4F4F-8D77-EF72EDBDE398}" dt="2025-05-20T09:45:49.402" v="4"/>
          <ac:spMkLst>
            <pc:docMk/>
            <pc:sldMk cId="2346136586" sldId="260"/>
            <ac:spMk id="2" creationId="{D9BDCA87-904C-1A88-0693-32A3D3407379}"/>
          </ac:spMkLst>
        </pc:spChg>
      </pc:sldChg>
      <pc:sldChg chg="modSp mod">
        <pc:chgData name="Alfred Smith" userId="3c60a3631c0db8ad" providerId="LiveId" clId="{1B2921A8-C9B5-4F4F-8D77-EF72EDBDE398}" dt="2025-05-20T09:46:35.753" v="9" actId="404"/>
        <pc:sldMkLst>
          <pc:docMk/>
          <pc:sldMk cId="4037329247" sldId="261"/>
        </pc:sldMkLst>
        <pc:spChg chg="mod">
          <ac:chgData name="Alfred Smith" userId="3c60a3631c0db8ad" providerId="LiveId" clId="{1B2921A8-C9B5-4F4F-8D77-EF72EDBDE398}" dt="2025-05-20T09:46:35.753" v="9" actId="404"/>
          <ac:spMkLst>
            <pc:docMk/>
            <pc:sldMk cId="4037329247" sldId="261"/>
            <ac:spMk id="2" creationId="{ACF7CE4D-69B0-BC2B-C1B1-4195B986A034}"/>
          </ac:spMkLst>
        </pc:spChg>
      </pc:sldChg>
      <pc:sldChg chg="modSp mod">
        <pc:chgData name="Alfred Smith" userId="3c60a3631c0db8ad" providerId="LiveId" clId="{1B2921A8-C9B5-4F4F-8D77-EF72EDBDE398}" dt="2025-05-20T09:47:01.489" v="11"/>
        <pc:sldMkLst>
          <pc:docMk/>
          <pc:sldMk cId="1909638311" sldId="262"/>
        </pc:sldMkLst>
        <pc:spChg chg="mod">
          <ac:chgData name="Alfred Smith" userId="3c60a3631c0db8ad" providerId="LiveId" clId="{1B2921A8-C9B5-4F4F-8D77-EF72EDBDE398}" dt="2025-05-20T09:47:01.489" v="11"/>
          <ac:spMkLst>
            <pc:docMk/>
            <pc:sldMk cId="1909638311" sldId="262"/>
            <ac:spMk id="2" creationId="{8DCF1EEF-B96B-C091-97BA-1F87AE9250C5}"/>
          </ac:spMkLst>
        </pc:spChg>
      </pc:sldChg>
      <pc:sldChg chg="modSp mod">
        <pc:chgData name="Alfred Smith" userId="3c60a3631c0db8ad" providerId="LiveId" clId="{1B2921A8-C9B5-4F4F-8D77-EF72EDBDE398}" dt="2025-05-20T09:48:23.283" v="18" actId="404"/>
        <pc:sldMkLst>
          <pc:docMk/>
          <pc:sldMk cId="641208035" sldId="263"/>
        </pc:sldMkLst>
        <pc:spChg chg="mod">
          <ac:chgData name="Alfred Smith" userId="3c60a3631c0db8ad" providerId="LiveId" clId="{1B2921A8-C9B5-4F4F-8D77-EF72EDBDE398}" dt="2025-05-20T09:48:23.283" v="18" actId="404"/>
          <ac:spMkLst>
            <pc:docMk/>
            <pc:sldMk cId="641208035" sldId="263"/>
            <ac:spMk id="2" creationId="{51436DC6-3F1B-95FE-D095-FF66601EE56E}"/>
          </ac:spMkLst>
        </pc:spChg>
      </pc:sldChg>
      <pc:sldChg chg="modSp mod">
        <pc:chgData name="Alfred Smith" userId="3c60a3631c0db8ad" providerId="LiveId" clId="{1B2921A8-C9B5-4F4F-8D77-EF72EDBDE398}" dt="2025-05-20T09:49:06.826" v="20"/>
        <pc:sldMkLst>
          <pc:docMk/>
          <pc:sldMk cId="4044745628" sldId="264"/>
        </pc:sldMkLst>
        <pc:spChg chg="mod">
          <ac:chgData name="Alfred Smith" userId="3c60a3631c0db8ad" providerId="LiveId" clId="{1B2921A8-C9B5-4F4F-8D77-EF72EDBDE398}" dt="2025-05-20T09:49:06.826" v="20"/>
          <ac:spMkLst>
            <pc:docMk/>
            <pc:sldMk cId="4044745628" sldId="264"/>
            <ac:spMk id="2" creationId="{4CB82287-5147-A79A-FAFA-AEA92B36843D}"/>
          </ac:spMkLst>
        </pc:spChg>
      </pc:sldChg>
      <pc:sldChg chg="modSp mod">
        <pc:chgData name="Alfred Smith" userId="3c60a3631c0db8ad" providerId="LiveId" clId="{1B2921A8-C9B5-4F4F-8D77-EF72EDBDE398}" dt="2025-05-20T09:49:31.223" v="22"/>
        <pc:sldMkLst>
          <pc:docMk/>
          <pc:sldMk cId="978260341" sldId="265"/>
        </pc:sldMkLst>
        <pc:spChg chg="mod">
          <ac:chgData name="Alfred Smith" userId="3c60a3631c0db8ad" providerId="LiveId" clId="{1B2921A8-C9B5-4F4F-8D77-EF72EDBDE398}" dt="2025-05-20T09:49:31.223" v="22"/>
          <ac:spMkLst>
            <pc:docMk/>
            <pc:sldMk cId="978260341" sldId="265"/>
            <ac:spMk id="2" creationId="{0987F670-8E47-7AE8-2DBE-DD1DEFCACB06}"/>
          </ac:spMkLst>
        </pc:spChg>
      </pc:sldChg>
      <pc:sldChg chg="modSp mod">
        <pc:chgData name="Alfred Smith" userId="3c60a3631c0db8ad" providerId="LiveId" clId="{1B2921A8-C9B5-4F4F-8D77-EF72EDBDE398}" dt="2025-05-20T09:50:04.060" v="25" actId="404"/>
        <pc:sldMkLst>
          <pc:docMk/>
          <pc:sldMk cId="3575870363" sldId="266"/>
        </pc:sldMkLst>
        <pc:spChg chg="mod">
          <ac:chgData name="Alfred Smith" userId="3c60a3631c0db8ad" providerId="LiveId" clId="{1B2921A8-C9B5-4F4F-8D77-EF72EDBDE398}" dt="2025-05-20T09:50:04.060" v="25" actId="404"/>
          <ac:spMkLst>
            <pc:docMk/>
            <pc:sldMk cId="3575870363" sldId="266"/>
            <ac:spMk id="2" creationId="{1D17FA4A-A061-B775-9FD4-150811D2DC54}"/>
          </ac:spMkLst>
        </pc:spChg>
      </pc:sldChg>
      <pc:sldChg chg="modSp mod">
        <pc:chgData name="Alfred Smith" userId="3c60a3631c0db8ad" providerId="LiveId" clId="{1B2921A8-C9B5-4F4F-8D77-EF72EDBDE398}" dt="2025-05-20T09:50:24.240" v="27"/>
        <pc:sldMkLst>
          <pc:docMk/>
          <pc:sldMk cId="4017137865" sldId="267"/>
        </pc:sldMkLst>
        <pc:spChg chg="mod">
          <ac:chgData name="Alfred Smith" userId="3c60a3631c0db8ad" providerId="LiveId" clId="{1B2921A8-C9B5-4F4F-8D77-EF72EDBDE398}" dt="2025-05-20T09:50:24.240" v="27"/>
          <ac:spMkLst>
            <pc:docMk/>
            <pc:sldMk cId="4017137865" sldId="267"/>
            <ac:spMk id="2" creationId="{70AB8C57-FAEB-5581-495B-67E9D10A7FC9}"/>
          </ac:spMkLst>
        </pc:spChg>
      </pc:sldChg>
      <pc:sldChg chg="modSp mod">
        <pc:chgData name="Alfred Smith" userId="3c60a3631c0db8ad" providerId="LiveId" clId="{1B2921A8-C9B5-4F4F-8D77-EF72EDBDE398}" dt="2025-05-20T09:50:43.525" v="29"/>
        <pc:sldMkLst>
          <pc:docMk/>
          <pc:sldMk cId="3137811553" sldId="268"/>
        </pc:sldMkLst>
        <pc:spChg chg="mod">
          <ac:chgData name="Alfred Smith" userId="3c60a3631c0db8ad" providerId="LiveId" clId="{1B2921A8-C9B5-4F4F-8D77-EF72EDBDE398}" dt="2025-05-20T09:50:43.525" v="29"/>
          <ac:spMkLst>
            <pc:docMk/>
            <pc:sldMk cId="3137811553" sldId="268"/>
            <ac:spMk id="2" creationId="{878CB9AF-87ED-A2F6-5FFF-521DC26A2692}"/>
          </ac:spMkLst>
        </pc:spChg>
      </pc:sldChg>
      <pc:sldChg chg="addSp delSp modSp mod">
        <pc:chgData name="Alfred Smith" userId="3c60a3631c0db8ad" providerId="LiveId" clId="{1B2921A8-C9B5-4F4F-8D77-EF72EDBDE398}" dt="2025-05-20T09:51:12.689" v="31"/>
        <pc:sldMkLst>
          <pc:docMk/>
          <pc:sldMk cId="100491716" sldId="269"/>
        </pc:sldMkLst>
        <pc:spChg chg="del">
          <ac:chgData name="Alfred Smith" userId="3c60a3631c0db8ad" providerId="LiveId" clId="{1B2921A8-C9B5-4F4F-8D77-EF72EDBDE398}" dt="2025-05-20T09:51:12.174" v="30" actId="478"/>
          <ac:spMkLst>
            <pc:docMk/>
            <pc:sldMk cId="100491716" sldId="269"/>
            <ac:spMk id="2" creationId="{15331F41-5FBC-267E-0047-70975815AF6B}"/>
          </ac:spMkLst>
        </pc:spChg>
        <pc:spChg chg="add mod">
          <ac:chgData name="Alfred Smith" userId="3c60a3631c0db8ad" providerId="LiveId" clId="{1B2921A8-C9B5-4F4F-8D77-EF72EDBDE398}" dt="2025-05-20T09:51:12.689" v="31"/>
          <ac:spMkLst>
            <pc:docMk/>
            <pc:sldMk cId="100491716" sldId="269"/>
            <ac:spMk id="3" creationId="{7CE669E6-2A48-EFEF-1F67-8F24488004E5}"/>
          </ac:spMkLst>
        </pc:spChg>
        <pc:spChg chg="add mod">
          <ac:chgData name="Alfred Smith" userId="3c60a3631c0db8ad" providerId="LiveId" clId="{1B2921A8-C9B5-4F4F-8D77-EF72EDBDE398}" dt="2025-05-20T09:51:12.689" v="31"/>
          <ac:spMkLst>
            <pc:docMk/>
            <pc:sldMk cId="100491716" sldId="269"/>
            <ac:spMk id="4" creationId="{2189B682-554D-EEEE-34F2-34102BF504CF}"/>
          </ac:spMkLst>
        </pc:spChg>
        <pc:spChg chg="del">
          <ac:chgData name="Alfred Smith" userId="3c60a3631c0db8ad" providerId="LiveId" clId="{1B2921A8-C9B5-4F4F-8D77-EF72EDBDE398}" dt="2025-05-20T09:51:12.174" v="30" actId="478"/>
          <ac:spMkLst>
            <pc:docMk/>
            <pc:sldMk cId="100491716" sldId="269"/>
            <ac:spMk id="5" creationId="{8AE32130-A3CB-7618-264B-E1EDAF2A56CD}"/>
          </ac:spMkLst>
        </pc:spChg>
      </pc:sldChg>
      <pc:sldChg chg="modSp">
        <pc:chgData name="Alfred Smith" userId="3c60a3631c0db8ad" providerId="LiveId" clId="{1B2921A8-C9B5-4F4F-8D77-EF72EDBDE398}" dt="2025-05-20T09:44:49.636" v="2"/>
        <pc:sldMkLst>
          <pc:docMk/>
          <pc:sldMk cId="4120481681" sldId="270"/>
        </pc:sldMkLst>
        <pc:spChg chg="mod">
          <ac:chgData name="Alfred Smith" userId="3c60a3631c0db8ad" providerId="LiveId" clId="{1B2921A8-C9B5-4F4F-8D77-EF72EDBDE398}" dt="2025-05-20T09:44:49.636" v="2"/>
          <ac:spMkLst>
            <pc:docMk/>
            <pc:sldMk cId="4120481681" sldId="270"/>
            <ac:spMk id="3" creationId="{9BDE4BD7-CE44-3D63-D561-407FF5238D9A}"/>
          </ac:spMkLst>
        </pc:spChg>
      </pc:sldChg>
      <pc:sldChg chg="modSp">
        <pc:chgData name="Alfred Smith" userId="3c60a3631c0db8ad" providerId="LiveId" clId="{1B2921A8-C9B5-4F4F-8D77-EF72EDBDE398}" dt="2025-05-20T09:44:49.636" v="2"/>
        <pc:sldMkLst>
          <pc:docMk/>
          <pc:sldMk cId="939110669" sldId="271"/>
        </pc:sldMkLst>
        <pc:spChg chg="mod">
          <ac:chgData name="Alfred Smith" userId="3c60a3631c0db8ad" providerId="LiveId" clId="{1B2921A8-C9B5-4F4F-8D77-EF72EDBDE398}" dt="2025-05-20T09:44:49.636" v="2"/>
          <ac:spMkLst>
            <pc:docMk/>
            <pc:sldMk cId="939110669" sldId="271"/>
            <ac:spMk id="2" creationId="{DDA86F66-BEA4-2BAF-79C4-AA62F40B0655}"/>
          </ac:spMkLst>
        </pc:spChg>
      </pc:sldChg>
      <pc:sldChg chg="modSp">
        <pc:chgData name="Alfred Smith" userId="3c60a3631c0db8ad" providerId="LiveId" clId="{1B2921A8-C9B5-4F4F-8D77-EF72EDBDE398}" dt="2025-05-20T09:44:49.636" v="2"/>
        <pc:sldMkLst>
          <pc:docMk/>
          <pc:sldMk cId="4024569785" sldId="272"/>
        </pc:sldMkLst>
        <pc:spChg chg="mod">
          <ac:chgData name="Alfred Smith" userId="3c60a3631c0db8ad" providerId="LiveId" clId="{1B2921A8-C9B5-4F4F-8D77-EF72EDBDE398}" dt="2025-05-20T09:44:49.636" v="2"/>
          <ac:spMkLst>
            <pc:docMk/>
            <pc:sldMk cId="4024569785" sldId="272"/>
            <ac:spMk id="2" creationId="{C7589134-C7DD-065B-A673-05027667197D}"/>
          </ac:spMkLst>
        </pc:spChg>
      </pc:sldChg>
      <pc:sldChg chg="modSp">
        <pc:chgData name="Alfred Smith" userId="3c60a3631c0db8ad" providerId="LiveId" clId="{1B2921A8-C9B5-4F4F-8D77-EF72EDBDE398}" dt="2025-05-20T09:44:49.636" v="2"/>
        <pc:sldMkLst>
          <pc:docMk/>
          <pc:sldMk cId="487179600" sldId="273"/>
        </pc:sldMkLst>
        <pc:spChg chg="mod">
          <ac:chgData name="Alfred Smith" userId="3c60a3631c0db8ad" providerId="LiveId" clId="{1B2921A8-C9B5-4F4F-8D77-EF72EDBDE398}" dt="2025-05-20T09:44:49.636" v="2"/>
          <ac:spMkLst>
            <pc:docMk/>
            <pc:sldMk cId="487179600" sldId="273"/>
            <ac:spMk id="2" creationId="{4943A245-BCBC-2BC7-F936-0D3FC0B0FA06}"/>
          </ac:spMkLst>
        </pc:spChg>
      </pc:sldChg>
      <pc:sldChg chg="modSp">
        <pc:chgData name="Alfred Smith" userId="3c60a3631c0db8ad" providerId="LiveId" clId="{1B2921A8-C9B5-4F4F-8D77-EF72EDBDE398}" dt="2025-05-20T09:44:49.636" v="2"/>
        <pc:sldMkLst>
          <pc:docMk/>
          <pc:sldMk cId="2168401200" sldId="274"/>
        </pc:sldMkLst>
        <pc:spChg chg="mod">
          <ac:chgData name="Alfred Smith" userId="3c60a3631c0db8ad" providerId="LiveId" clId="{1B2921A8-C9B5-4F4F-8D77-EF72EDBDE398}" dt="2025-05-20T09:44:49.636" v="2"/>
          <ac:spMkLst>
            <pc:docMk/>
            <pc:sldMk cId="2168401200" sldId="274"/>
            <ac:spMk id="2" creationId="{81A28F5F-B04D-963F-AD81-FC4C9B59090B}"/>
          </ac:spMkLst>
        </pc:spChg>
      </pc:sldChg>
      <pc:sldChg chg="modSp">
        <pc:chgData name="Alfred Smith" userId="3c60a3631c0db8ad" providerId="LiveId" clId="{1B2921A8-C9B5-4F4F-8D77-EF72EDBDE398}" dt="2025-05-20T09:44:49.636" v="2"/>
        <pc:sldMkLst>
          <pc:docMk/>
          <pc:sldMk cId="2996969115" sldId="275"/>
        </pc:sldMkLst>
        <pc:spChg chg="mod">
          <ac:chgData name="Alfred Smith" userId="3c60a3631c0db8ad" providerId="LiveId" clId="{1B2921A8-C9B5-4F4F-8D77-EF72EDBDE398}" dt="2025-05-20T09:44:49.636" v="2"/>
          <ac:spMkLst>
            <pc:docMk/>
            <pc:sldMk cId="2996969115" sldId="275"/>
            <ac:spMk id="2" creationId="{594D1C54-F1EA-8CBE-EB6F-113D07992190}"/>
          </ac:spMkLst>
        </pc:spChg>
      </pc:sldChg>
      <pc:sldChg chg="modSp">
        <pc:chgData name="Alfred Smith" userId="3c60a3631c0db8ad" providerId="LiveId" clId="{1B2921A8-C9B5-4F4F-8D77-EF72EDBDE398}" dt="2025-05-20T09:44:49.636" v="2"/>
        <pc:sldMkLst>
          <pc:docMk/>
          <pc:sldMk cId="2390376940" sldId="276"/>
        </pc:sldMkLst>
        <pc:spChg chg="mod">
          <ac:chgData name="Alfred Smith" userId="3c60a3631c0db8ad" providerId="LiveId" clId="{1B2921A8-C9B5-4F4F-8D77-EF72EDBDE398}" dt="2025-05-20T09:44:49.636" v="2"/>
          <ac:spMkLst>
            <pc:docMk/>
            <pc:sldMk cId="2390376940" sldId="276"/>
            <ac:spMk id="2" creationId="{3FEEA8DC-0C91-23A1-5516-4D4683357A20}"/>
          </ac:spMkLst>
        </pc:spChg>
      </pc:sldChg>
      <pc:sldChg chg="modSp">
        <pc:chgData name="Alfred Smith" userId="3c60a3631c0db8ad" providerId="LiveId" clId="{1B2921A8-C9B5-4F4F-8D77-EF72EDBDE398}" dt="2025-05-20T09:44:49.636" v="2"/>
        <pc:sldMkLst>
          <pc:docMk/>
          <pc:sldMk cId="4265919077" sldId="277"/>
        </pc:sldMkLst>
        <pc:spChg chg="mod">
          <ac:chgData name="Alfred Smith" userId="3c60a3631c0db8ad" providerId="LiveId" clId="{1B2921A8-C9B5-4F4F-8D77-EF72EDBDE398}" dt="2025-05-20T09:44:49.636" v="2"/>
          <ac:spMkLst>
            <pc:docMk/>
            <pc:sldMk cId="4265919077" sldId="277"/>
            <ac:spMk id="2" creationId="{E6D94DE9-579D-443E-FEDA-DEB9EAFF3B4D}"/>
          </ac:spMkLst>
        </pc:spChg>
      </pc:sldChg>
      <pc:sldChg chg="modSp">
        <pc:chgData name="Alfred Smith" userId="3c60a3631c0db8ad" providerId="LiveId" clId="{1B2921A8-C9B5-4F4F-8D77-EF72EDBDE398}" dt="2025-05-20T09:44:49.636" v="2"/>
        <pc:sldMkLst>
          <pc:docMk/>
          <pc:sldMk cId="210266664" sldId="278"/>
        </pc:sldMkLst>
        <pc:spChg chg="mod">
          <ac:chgData name="Alfred Smith" userId="3c60a3631c0db8ad" providerId="LiveId" clId="{1B2921A8-C9B5-4F4F-8D77-EF72EDBDE398}" dt="2025-05-20T09:44:49.636" v="2"/>
          <ac:spMkLst>
            <pc:docMk/>
            <pc:sldMk cId="210266664" sldId="278"/>
            <ac:spMk id="2" creationId="{863AC3E2-7849-2E39-B9FA-1B014F58B142}"/>
          </ac:spMkLst>
        </pc:spChg>
      </pc:sldChg>
      <pc:sldChg chg="modSp">
        <pc:chgData name="Alfred Smith" userId="3c60a3631c0db8ad" providerId="LiveId" clId="{1B2921A8-C9B5-4F4F-8D77-EF72EDBDE398}" dt="2025-05-20T09:44:49.636" v="2"/>
        <pc:sldMkLst>
          <pc:docMk/>
          <pc:sldMk cId="888433145" sldId="279"/>
        </pc:sldMkLst>
        <pc:spChg chg="mod">
          <ac:chgData name="Alfred Smith" userId="3c60a3631c0db8ad" providerId="LiveId" clId="{1B2921A8-C9B5-4F4F-8D77-EF72EDBDE398}" dt="2025-05-20T09:44:49.636" v="2"/>
          <ac:spMkLst>
            <pc:docMk/>
            <pc:sldMk cId="888433145" sldId="279"/>
            <ac:spMk id="2" creationId="{EBD4BA1C-6493-75B2-1A60-7BA3D802128F}"/>
          </ac:spMkLst>
        </pc:spChg>
      </pc:sldChg>
      <pc:sldChg chg="modSp">
        <pc:chgData name="Alfred Smith" userId="3c60a3631c0db8ad" providerId="LiveId" clId="{1B2921A8-C9B5-4F4F-8D77-EF72EDBDE398}" dt="2025-05-20T09:44:49.636" v="2"/>
        <pc:sldMkLst>
          <pc:docMk/>
          <pc:sldMk cId="791300187" sldId="280"/>
        </pc:sldMkLst>
        <pc:spChg chg="mod">
          <ac:chgData name="Alfred Smith" userId="3c60a3631c0db8ad" providerId="LiveId" clId="{1B2921A8-C9B5-4F4F-8D77-EF72EDBDE398}" dt="2025-05-20T09:44:49.636" v="2"/>
          <ac:spMkLst>
            <pc:docMk/>
            <pc:sldMk cId="791300187" sldId="280"/>
            <ac:spMk id="3" creationId="{BA5707A3-C513-2E87-FAB4-A743108C08E4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1084DD-7FC0-4A22-9CF3-02422E1B05B3}" type="datetimeFigureOut">
              <a:rPr lang="en-IN" smtClean="0"/>
              <a:t>20-05-2025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D9FD99-6F09-4AC6-8D62-5D15F886FEC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28134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IN" sz="1200" b="1" i="0" u="none" strike="noStrike" baseline="0">
                <a:latin typeface="TimesNewRomanPS-BoldMT"/>
              </a:rPr>
              <a:t>Ch</a:t>
            </a:r>
          </a:p>
          <a:p>
            <a:pPr algn="l"/>
            <a:r>
              <a:rPr lang="en-IN" sz="1200" b="1" i="0" u="none" strike="noStrike" baseline="0">
                <a:latin typeface="TimesNewRomanPS-BoldMT"/>
              </a:rPr>
              <a:t>39 </a:t>
            </a:r>
            <a:r>
              <a:rPr lang="en-IN" sz="1200" b="1" i="0" u="none" strike="noStrike" baseline="0" dirty="0">
                <a:latin typeface="TimesNewRomanPS-BoldMT"/>
              </a:rPr>
              <a:t>The Transfiguration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1. The Transfiguration - Matt 17:1-13; Mark 9:2-13; Luke 9:28-36 (Left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2. The Boy with an evil spirit - Matt 17:14-23; Mark 9:14-32; Luke 9:37-45 (Right</a:t>
            </a:r>
          </a:p>
          <a:p>
            <a:pPr algn="l"/>
            <a:r>
              <a:rPr lang="en-IN" sz="1200" b="0" i="0" u="none" strike="noStrike" baseline="0" dirty="0">
                <a:latin typeface="TimesNewRomanPSMT"/>
              </a:rPr>
              <a:t>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3. Jesus and Peter pay tax - Matt 17:24-27 (Right Center)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4. Who is the greatest? - Matt 18:1-4; Mark 9:33-40; Luke 9:46-50 (Right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5. Towards Jerusalem - Luke 9:51-62 (Left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6. 72 sent out - Luke 10:1-24 (Left Center)</a:t>
            </a:r>
            <a:endParaRPr lang="en-IN" dirty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D9FD99-6F09-4AC6-8D62-5D15F886FEC9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24350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30F0A-9E6B-005F-3BD1-94A3124B91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23F1CC-DA31-4B44-95DC-806A6923E6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00E8C7-E854-8B54-6A49-5398EEA65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20-05-2025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E44E68-D797-0B35-DE3D-0F9D9F1D9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2246E-C35B-0B16-82B6-7BACDBC94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48449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4F5D5-34CC-89FF-C594-314B86680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D8E815-A46B-7E8F-EA35-FA41604C2E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84FE9D-9E42-EC87-F93F-14C9798CB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20-05-2025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891782-3CD9-C4FF-5D00-1A3A077D4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803DBA-2AAD-DCAE-1F76-F73042728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42041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8A5718-FD07-EA23-DEBC-FA196403A1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2AACDA-8ADC-FEA7-D804-7DC20970F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F7E821-A101-FCBF-8D20-267967D99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20-05-2025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ABF3C7-ECE0-528A-1D6E-FDDBA1544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9B08B3-124A-2D72-BF55-231A33F61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26079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99F82-2AAC-A171-C9C7-34707B6EA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9339C-D66D-B0E4-642D-5B5B8BB2D5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01482C-E22A-7192-7E25-D5FAB04E7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20-05-2025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9DBCB2-9534-CF75-0913-6197E1588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337408-1094-8554-47B5-264EE4AD9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11506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15324-4A5C-2505-6EC6-CBA54A6E5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4E747C-2398-87E4-31C2-612F519EB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80C750-C22E-CB2E-8BDD-99CFBB54B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20-05-2025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0E239C-AF17-42D9-5035-A86F95C8E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65979C-34C2-EC4B-32C2-5CD65C5A2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46586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FD331-51E3-8AB5-97E1-4402D3D60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58C797-A3A0-60E3-ECD8-CBA4D591D4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C10FEC-03E4-44AC-C222-FD52E5D648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B87F45-3A02-A9B2-98E0-BD12587CE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20-05-2025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B579F0-E32F-559B-B3D7-E4F2212BB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0AE78A-F486-4F12-86E3-8E1485154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77077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90F28-E105-AE3C-0D2A-61DE2C3B4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B398F9-61DA-A8AD-4B3A-BECAB8035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D6D6DA-1CF5-657F-79C7-88618AD413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4C0A03-0E58-5883-C688-8A1887EA18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6893DC-A047-19A2-49DB-93B70EDE72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A3D9C3-ED44-D74C-98E5-3314CDF66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20-05-2025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AC3819-06A9-AF6E-5732-BBEA928B1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9C1E8A-EB49-0C05-6719-D054FABE1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86956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AFF47-E5CA-FB14-E368-67FD18E36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2C9E80-E92B-AFFE-AB1E-EA640DA4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20-05-2025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CA4A95-3028-5F1E-5BE3-D519E0931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D1ACDC-9485-603E-1E45-36B778A78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80509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7D1C37-FF40-1787-4D78-9B02C9581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20-05-2025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EB9049-52D3-31A6-BD4F-CA2CA5A0F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0AAEA8-6A4B-1D48-749C-24088D28E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29615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2914F-E599-6015-1D60-BEEB0E141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11434-FEE2-C962-04FE-1F62D03A7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07A6F4-4247-7A2D-A606-D9D9EAE345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D54FD1-FB71-2B26-8F94-EA083F304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20-05-2025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DE8CFA-751C-1E0B-FED5-513D22103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7E5C96-3FF3-8A90-1C67-1ED205E59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04522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67F52-8BAD-5713-B978-E77A7202A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573C86-7D72-F14C-DA3E-EA2F9E6FC9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8FBCE5-3F85-14C6-532E-105B49E53E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03F889-898C-CDE6-A5BF-7D350A89C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20-05-2025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5092D4-9ED2-6CEA-36E0-41B68DBB9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DA7D34-A2EA-9EA4-B558-FECEF7420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32668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7F1FC9-20E7-E331-E8D9-0F9B82CC0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2E20B9-D945-7A22-DE69-DF4F55554A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A441C5-42D0-FD67-0418-5811BA2696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B49F8-33D0-4DA0-8476-0927F5147411}" type="datetimeFigureOut">
              <a:rPr lang="en-IN" smtClean="0"/>
              <a:t>20-05-2025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49AE3-5747-A7F2-B309-4E0D6D255C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BA8F99-58FE-3A85-36C2-7EC86CF86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09522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bible.com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discovery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biblehub.com/" TargetMode="Externa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hyperlink" Target="https://creativecommons.org/publicdomain/zero/1.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4029F-D823-8CA0-19FD-0251CC3E3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39-4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74624175-8E09-B2C5-5FDD-8268890D0C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EAE7238-CEC8-4F8C-9331-819F618BFC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85000" lnSpcReduction="2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These materials are by the Kongki Ka Project and are made available to you under the terms of the Creative Commons Attribution </a:t>
            </a:r>
            <a:r>
              <a:rPr lang="en-IN" sz="1800" kern="1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license 4.0.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include the above licence and source information.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If you redistribute these materials or create derivatives, you must distribute your contributions under the same license as the original.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Holy Bible, Berean Standard Bible, BSB is produced in cooperation with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Bible Hub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7"/>
              </a:rPr>
              <a:t>Discovery Bible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8"/>
              </a:rPr>
              <a:t>OpenBible.com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and the Berean Bible Translation Committee. This text of God's Word has been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9"/>
              </a:rPr>
              <a:t>dedicated to the public domain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Tibetan text is from the </a:t>
            </a:r>
            <a:r>
              <a:rPr lang="en-US" sz="1800" kern="1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</a:t>
            </a:r>
            <a:r>
              <a:rPr lang="en-US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Holy Bible in Modern Literary Tibetan, New Tibetan Bible translation.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This translation is made available under the terms of the Creative Commons Attribution-</a:t>
            </a:r>
            <a:r>
              <a:rPr lang="en-US" sz="1800" kern="1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NonCommercial</a:t>
            </a:r>
            <a:r>
              <a:rPr lang="en-US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-</a:t>
            </a:r>
            <a:r>
              <a:rPr lang="en-US" sz="1800" kern="1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NoDerivatives</a:t>
            </a:r>
            <a:r>
              <a:rPr lang="en-US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4.0 International license.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49991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97"/>
    </mc:Choice>
    <mc:Fallback xmlns="">
      <p:transition spd="slow" advTm="32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B6204C9-3CEC-B671-8C6B-B15228C8C2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130903"/>
            <a:ext cx="12192000" cy="698890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943A245-BCBC-2BC7-F936-0D3FC0B0FA06}"/>
              </a:ext>
            </a:extLst>
          </p:cNvPr>
          <p:cNvSpPr txBox="1"/>
          <p:nvPr/>
        </p:nvSpPr>
        <p:spPr>
          <a:xfrm>
            <a:off x="498883" y="304946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 </a:t>
            </a:r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9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:54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71796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Audio 26">
            <a:hlinkClick r:id="" action="ppaction://media"/>
            <a:extLst>
              <a:ext uri="{FF2B5EF4-FFF2-40B4-BE49-F238E27FC236}">
                <a16:creationId xmlns:a16="http://schemas.microsoft.com/office/drawing/2014/main" id="{899CC338-7FFC-D85F-4351-2DD72A9C32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1436DC6-3F1B-95FE-D095-FF66601EE56E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4800" dirty="0">
                <a:solidFill>
                  <a:srgbClr val="777A7B"/>
                </a:solidFill>
                <a:latin typeface="Arial" panose="020B0604020202020204" pitchFamily="34" charset="0"/>
              </a:rPr>
              <a:t>55སྐྱབས་མགོན་ཡེ་ཤུ་ཞལ་ཕྱིར་འཁོར་ནས་དེ་གཉིས་ལ་བཀའ་བཀྱོན་གནང༌། ཁྱོད་གཉིས་ཀྱིས་རང་གི་སེམས་ནི་ག་འདྲ་ཡིན་པ་མི་ཤེས། 56མིའི་བུ་ནི་མིའི་སྲོག་མེད་པར་བཟོ་བའི་ཕྱིར་འོངས་པ་མ་ཡིན༌པར། མིའི་སྲོག་སྐྱོབ་པའི་ཕྱིར་འོངས་པ་ཡིན་ཞེས་གསུངས་སོ།། དེ་ནས་ཁོང་རྣམས་ལྷན་དུ་གྲོང་སྡེ་གཞན་ཞིག་ལ་ཕེབས༌སོ།།</a:t>
            </a:r>
            <a:endParaRPr lang="en-IN" sz="1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AD4E6F3-DD70-A7EB-6C0B-4EF009820A63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55But Jesus turned and rebuked them. 56And He and His disciples went on to another village.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64120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31"/>
    </mc:Choice>
    <mc:Fallback xmlns="">
      <p:transition spd="slow" advTm="91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3237E1-0161-ABD6-27B6-C37A890003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1" y="0"/>
            <a:ext cx="12464143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1A28F5F-B04D-963F-AD81-FC4C9B59090B}"/>
              </a:ext>
            </a:extLst>
          </p:cNvPr>
          <p:cNvSpPr txBox="1"/>
          <p:nvPr/>
        </p:nvSpPr>
        <p:spPr>
          <a:xfrm>
            <a:off x="498883" y="304946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 </a:t>
            </a:r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9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:55,56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4012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44B83936-19F3-BF81-0029-2628EF7222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CB82287-5147-A79A-FAFA-AEA92B36843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57ཡང་ཁོང་རྣམས་ལམ་དུ་ཆས༌སྐབས། མི་ཞིག་གིས་སྐྱབས་མགོན་ཡེ་ཤུ༌ལ། ཁྱེད་རང་གང་དུ་ཕེབས་ནའང་ང་རང་ཁྱེད་ཀྱི་རྗེས་སུ་འབྲང་ངོ་ཞེས་ཞུས་པ༌ན།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074CD61-8934-18EA-31F1-E3849FDA5FF4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57As they were walking along the road, someone said to Jesus, “I will follow You wherever You go.”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44745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39"/>
    </mc:Choice>
    <mc:Fallback xmlns="">
      <p:transition spd="slow" advTm="85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1A67FD-CF0A-E8A2-1525-FC741D4B8C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813692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94D1C54-F1EA-8CBE-EB6F-113D07992190}"/>
              </a:ext>
            </a:extLst>
          </p:cNvPr>
          <p:cNvSpPr txBox="1"/>
          <p:nvPr/>
        </p:nvSpPr>
        <p:spPr>
          <a:xfrm>
            <a:off x="498883" y="304946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 </a:t>
            </a:r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9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:57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69691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9843228E-DA39-6B0F-7BE0-1F82E9E283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987F670-8E47-7AE8-2DBE-DD1DEFCACB06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58ཁོང་གིས་འདི་སྐད༌དུ། ཝ་ལ་ཁུང་བུ་དང་ནམ་མཁའི་བྱ་ལའང་ཚང་ཡོད༌ཀྱང༌། མིའི་བུ་ལ་མགོ་སྔས་ས་ཙམ་ཡང་མེད་ཅེས་གསུངས་སོ།།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1415904-842C-7539-0444-22FF00A331D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58Jesus replied, “Foxes have dens and birds of the air have nests, but the Son of Man has no place to lay His head.”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97826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40"/>
    </mc:Choice>
    <mc:Fallback xmlns="">
      <p:transition spd="slow" advTm="106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F3A9F33-EA62-9FD9-DDDC-7EED271519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33752" y="1"/>
            <a:ext cx="13925752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FEEA8DC-0C91-23A1-5516-4D4683357A20}"/>
              </a:ext>
            </a:extLst>
          </p:cNvPr>
          <p:cNvSpPr txBox="1"/>
          <p:nvPr/>
        </p:nvSpPr>
        <p:spPr>
          <a:xfrm>
            <a:off x="498883" y="304946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 </a:t>
            </a:r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9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:58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03769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5C09E53A-93F1-0283-71E9-D12865B7C8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D17FA4A-A061-B775-9FD4-150811D2DC54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59ཡང་ཁོང་གིས་མི་གཞན་ཞིག་ལ་འདི་སྐད༌དུ། ང་ཡི་རྗེས་སུ་ཤོག་ཅེས་གསུངས་པ༌ན། མི་དེ་ན༌རེ། གཙོ་བོ༌ལགས། ང་རང་ཐོག་མར་རང་ཡུལ་དུ་ཕ་དུར་ལ་སྦ་རུ་འགྲོ་བར་མཛོད་ཅེས་ཞུས་པ༌དང༌།</a:t>
            </a:r>
            <a:endParaRPr lang="en-IN" sz="1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B202A9-5CC5-649C-19A0-A004BFFC85EB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59Then He said to another man, “Follow Me.”</a:t>
            </a:r>
          </a:p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The man replied, “Lord, first let me go and bury my father.”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57587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331"/>
    </mc:Choice>
    <mc:Fallback xmlns="">
      <p:transition spd="slow" advTm="143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841CE94-D307-5C7E-A0A4-948430B9D2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0479"/>
            <a:ext cx="12192000" cy="688848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6D94DE9-579D-443E-FEDA-DEB9EAFF3B4D}"/>
              </a:ext>
            </a:extLst>
          </p:cNvPr>
          <p:cNvSpPr txBox="1"/>
          <p:nvPr/>
        </p:nvSpPr>
        <p:spPr>
          <a:xfrm>
            <a:off x="498883" y="304946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 </a:t>
            </a:r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9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:59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59190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Audio 33">
            <a:hlinkClick r:id="" action="ppaction://media"/>
            <a:extLst>
              <a:ext uri="{FF2B5EF4-FFF2-40B4-BE49-F238E27FC236}">
                <a16:creationId xmlns:a16="http://schemas.microsoft.com/office/drawing/2014/main" id="{0464F0DA-2D40-C2CD-35C1-C3B043EB06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0AB8C57-FAEB-5581-495B-67E9D10A7FC9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60ཡང་ཁོང་གིས་འདི་སྐད༌དུ། བེམ་པོ་དང་འདྲ་བའི་མི་རྣམས་ལ་རང་གི་བེམ་པོ་དུར་ལ་སྦ་བར་གྱིས་ཤིག འོན་ཀྱང་ཁྱོད་རང་དཀོན་མཆོག་གི་རྒྱལ་སྲིད་ཀྱི་ཆོས་བསྒྲག་ཏུ་སོང་ཞིག་ཅེས་གསུངས་སོ།།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CDF4A7C-644D-2A20-0538-FC2FE6E0ED22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60But Jesus told him, “Let the dead bury their own dead. You, however, go and proclaim the kingdom of God.”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17137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50"/>
    </mc:Choice>
    <mc:Fallback xmlns="">
      <p:transition spd="slow" advTm="100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184A2BA-88B5-8102-3B3E-1B60D682D0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2710" y="0"/>
            <a:ext cx="12954552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4581D83-EDA2-0B9F-6AEA-DCD1E5D350B4}"/>
              </a:ext>
            </a:extLst>
          </p:cNvPr>
          <p:cNvSpPr txBox="1"/>
          <p:nvPr/>
        </p:nvSpPr>
        <p:spPr>
          <a:xfrm>
            <a:off x="7113722" y="-221203"/>
            <a:ext cx="5078278" cy="41887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cap="all" dirty="0">
                <a:solidFill>
                  <a:schemeClr val="bg1"/>
                </a:solidFill>
                <a:latin typeface="ArialMT"/>
              </a:rPr>
              <a:t>ལོ་ཀུ 9</a:t>
            </a:r>
          </a:p>
          <a:p>
            <a:r>
              <a:rPr lang="bo-CN" sz="80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སྟོན་པ་ཡེ་ཤུའི་རྗེས་སུ་འབྲང་བའི་སྐོར།</a:t>
            </a:r>
            <a:endParaRPr lang="en-IN" sz="8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1116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312B7F2-E898-609A-4137-066F4BB188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83830" y="-404734"/>
            <a:ext cx="13975831" cy="766327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63AC3E2-7849-2E39-B9FA-1B014F58B142}"/>
              </a:ext>
            </a:extLst>
          </p:cNvPr>
          <p:cNvSpPr txBox="1"/>
          <p:nvPr/>
        </p:nvSpPr>
        <p:spPr>
          <a:xfrm>
            <a:off x="498883" y="304946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 </a:t>
            </a:r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9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:60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2666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Audio 35">
            <a:hlinkClick r:id="" action="ppaction://media"/>
            <a:extLst>
              <a:ext uri="{FF2B5EF4-FFF2-40B4-BE49-F238E27FC236}">
                <a16:creationId xmlns:a16="http://schemas.microsoft.com/office/drawing/2014/main" id="{1F9E44AA-DB78-2E3F-A713-B83841D66F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78CB9AF-87ED-A2F6-5FFF-521DC26A2692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61ཡང་མི་གཞན་ཞིག་ན༌རེ། གཙོ་བོ༌ལགས། ང་རང་ཁྱེད་ཀྱི་རྗེས་སུ་འབྲང་འདོད༌མོད། འོན་ཀྱང་ང་རང་སྔོན་དུ་ཁྱིམ་ལ་སོང་ནས་ཡུལ་མི་རྣམས་དང་གྱེས་མཇལ་ཞུ་བར་མཛོད་ཅེས་ཞུས་པ༌དང༌།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063C752-FA21-0B05-380A-2B3E02E6CDCF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61Still another said, “I will follow You, Lord; but first let me bid farewell to my family.”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137811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07"/>
    </mc:Choice>
    <mc:Fallback xmlns="">
      <p:transition spd="slow" advTm="120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CFE4916-24CE-D6C2-CF9C-45D72A1F93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905028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BD4BA1C-6493-75B2-1A60-7BA3D802128F}"/>
              </a:ext>
            </a:extLst>
          </p:cNvPr>
          <p:cNvSpPr txBox="1"/>
          <p:nvPr/>
        </p:nvSpPr>
        <p:spPr>
          <a:xfrm>
            <a:off x="498883" y="304946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 </a:t>
            </a:r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9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:61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84331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1E573778-C9E9-5A96-EC46-2D67789651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CE669E6-2A48-EFEF-1F67-8F24488004E5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62ཡང་སྐྱབས་མགོན་ཡེ་ཤུས་འདི་སྐད༌དུ། ལག་པས་གཤོལ་མདའ་བཟུང་ནས་ཕྱིར་མིག་གིས་ལྟ་མཁན་སུ་ཡིན་ཡང་དཀོན་མཆོག་གི་རྒྱལ་སྲིད་ལ་ཞུགས་མི་འོས་པ་ཡིན་ཞེས་གསུངས༌སོ།།</a:t>
            </a:r>
            <a:endParaRPr lang="en-IN" sz="1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189B682-554D-EEEE-34F2-34102BF504CF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>
                <a:solidFill>
                  <a:srgbClr val="777A7B"/>
                </a:solidFill>
                <a:latin typeface="Arial" panose="020B0604020202020204" pitchFamily="34" charset="0"/>
              </a:rPr>
              <a:t>62Then Jesus declared, “No one who puts his hand to the plow and then looks back is fit for the kingdom of God.”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00491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03"/>
    </mc:Choice>
    <mc:Fallback xmlns="">
      <p:transition spd="slow" advTm="140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D3678A2-E293-51BA-549D-48A95DD8E7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2710" y="0"/>
            <a:ext cx="12954552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A5707A3-C513-2E87-FAB4-A743108C08E4}"/>
              </a:ext>
            </a:extLst>
          </p:cNvPr>
          <p:cNvSpPr txBox="1"/>
          <p:nvPr/>
        </p:nvSpPr>
        <p:spPr>
          <a:xfrm>
            <a:off x="498883" y="304946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 </a:t>
            </a:r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9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:62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13001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cap="all" dirty="0">
                <a:solidFill>
                  <a:srgbClr val="121212"/>
                </a:solidFill>
                <a:latin typeface="ArialMT"/>
              </a:rPr>
              <a:t>ལོ་ཀུ 9</a:t>
            </a:r>
          </a:p>
          <a:p>
            <a:r>
              <a:rPr lang="bo-CN" sz="8000" b="1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སྟོན་པ་ཡེ་ཤུའི་རྗེས་སུ་འབྲང་བའི་སྐོར།</a:t>
            </a:r>
            <a:endParaRPr lang="en-IN" sz="8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5400" i="0" dirty="0">
                <a:solidFill>
                  <a:srgbClr val="12121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 Cost of Following Jesus</a:t>
            </a:r>
            <a:r>
              <a:rPr lang="en-US" sz="540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Luke 9:51-62 </a:t>
            </a:r>
            <a:endParaRPr lang="en-IN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1A51D05B-8EB7-4066-2112-431D83148F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763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85"/>
    </mc:Choice>
    <mc:Fallback xmlns="">
      <p:transition spd="slow" advTm="68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E49E594-EA01-87DA-62A7-6935A7F0FC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2710" y="0"/>
            <a:ext cx="12954552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BDE4BD7-CE44-3D63-D561-407FF5238D9A}"/>
              </a:ext>
            </a:extLst>
          </p:cNvPr>
          <p:cNvSpPr txBox="1"/>
          <p:nvPr/>
        </p:nvSpPr>
        <p:spPr>
          <a:xfrm>
            <a:off x="7113722" y="-221203"/>
            <a:ext cx="5078278" cy="41887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cap="all" dirty="0">
                <a:solidFill>
                  <a:schemeClr val="bg1"/>
                </a:solidFill>
                <a:latin typeface="ArialMT"/>
              </a:rPr>
              <a:t>ལོ་ཀུ 9</a:t>
            </a:r>
          </a:p>
          <a:p>
            <a:r>
              <a:rPr lang="bo-CN" sz="80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སྟོན་པ་ཡེ་ཤུའི་རྗེས་སུ་འབྲང་བའི་སྐོར།</a:t>
            </a:r>
            <a:endParaRPr lang="en-IN" sz="8000" dirty="0">
              <a:solidFill>
                <a:schemeClr val="bg1"/>
              </a:solidFill>
            </a:endParaRPr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FBE8EDA6-A436-5ABC-FADF-B9AEC22980A6}"/>
              </a:ext>
            </a:extLst>
          </p:cNvPr>
          <p:cNvSpPr txBox="1"/>
          <p:nvPr/>
        </p:nvSpPr>
        <p:spPr>
          <a:xfrm>
            <a:off x="560705" y="5992178"/>
            <a:ext cx="5946140" cy="36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kern="120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work is licensed under a Creative Commons Attribution-ShareAlike 4.0 International License</a:t>
            </a:r>
            <a:endParaRPr lang="en-US" sz="11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04816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Audio 27">
            <a:hlinkClick r:id="" action="ppaction://media"/>
            <a:extLst>
              <a:ext uri="{FF2B5EF4-FFF2-40B4-BE49-F238E27FC236}">
                <a16:creationId xmlns:a16="http://schemas.microsoft.com/office/drawing/2014/main" id="{412FE55B-9B1D-6BE5-6DD7-B026BF1F4F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9BDCA87-904C-1A88-0693-32A3D3407379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51སྐྱབས་མགོན་ཡེ་ཤུ་ནམ་མཁའི་ཞིང་ཁམས་སུ་འཕགས་པའི་དུས་སླེབས་ལ་ཉེ༌སྐབས། ཁོང་ཐུགས་མ་གཡེངས་པར་ཡེ་རུ་སཱ་ལེམ་དུ་ཕེབས་པར་རྩོམ་མོ།།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2DF9E9-21AD-84BB-F05F-A6D528A28941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51As the day of His ascension approached, Jesus resolutely set out for Jerusalem.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346136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00"/>
    </mc:Choice>
    <mc:Fallback xmlns="">
      <p:transition spd="slow" advTm="86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6C8DB57-DF95-8CE6-0E75-BF286083F2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887451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DA86F66-BEA4-2BAF-79C4-AA62F40B0655}"/>
              </a:ext>
            </a:extLst>
          </p:cNvPr>
          <p:cNvSpPr txBox="1"/>
          <p:nvPr/>
        </p:nvSpPr>
        <p:spPr>
          <a:xfrm>
            <a:off x="498883" y="304946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 </a:t>
            </a:r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9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:51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91106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Audio 33">
            <a:hlinkClick r:id="" action="ppaction://media"/>
            <a:extLst>
              <a:ext uri="{FF2B5EF4-FFF2-40B4-BE49-F238E27FC236}">
                <a16:creationId xmlns:a16="http://schemas.microsoft.com/office/drawing/2014/main" id="{18F90DB6-E71F-1C02-DD17-1B4EC3EA2B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CF7CE4D-69B0-BC2B-C1B1-4195B986A034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dirty="0">
                <a:solidFill>
                  <a:srgbClr val="777A7B"/>
                </a:solidFill>
                <a:latin typeface="Arial" panose="020B0604020202020204" pitchFamily="34" charset="0"/>
              </a:rPr>
              <a:t>52ཁོང་གིས་ཐོག་མར་བང་ཆེན་སྔོན་དུ་མངགས༌ཤིང༌། མི་དེ་རྣམས་སཱ་མར་ཡ་ཡུལ་གྱི་གྲོང་སྡེ་ཞིག་ལ་ཁོང་ཉིད་ཕེབས་འགྱུར་ལ་སྟ་གོན་བྱེད་དུ་སོང༌། 53འོན༌ཀྱང༌། ཁོང་རྣམས་ཡེ་རུ་སཱ་ལེམ་གྱི་ཕྱོགས་སུ་ཕེབས་བཞིན་པའི་རྐྱེན་གྱིས་སཱ་མར་ཡ་པ་རྣམས་ཀྱིས་ཁོང་ལ་བསུ་བ་མ་བྱས་སོ།།</a:t>
            </a:r>
            <a:endParaRPr lang="en-IN" sz="1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B696103-0144-92ED-C5CE-37A3A851DADF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52He sent messengers on ahead, who went into a village of the Samaritans to make arrangements for Him. 53But the people there refused to welcome Him, because He was heading for Jerusalem.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3732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243"/>
    </mc:Choice>
    <mc:Fallback xmlns="">
      <p:transition spd="slow" advTm="172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BF75D37-0825-65AA-3BB8-BAA68B4399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24656"/>
            <a:ext cx="14424025" cy="748758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7589134-C7DD-065B-A673-05027667197D}"/>
              </a:ext>
            </a:extLst>
          </p:cNvPr>
          <p:cNvSpPr txBox="1"/>
          <p:nvPr/>
        </p:nvSpPr>
        <p:spPr>
          <a:xfrm>
            <a:off x="498883" y="304946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 </a:t>
            </a:r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9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:52,53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5697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Audio 19">
            <a:hlinkClick r:id="" action="ppaction://media"/>
            <a:extLst>
              <a:ext uri="{FF2B5EF4-FFF2-40B4-BE49-F238E27FC236}">
                <a16:creationId xmlns:a16="http://schemas.microsoft.com/office/drawing/2014/main" id="{6707BD4B-7949-CEC4-05F1-A552BC874B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DCF1EEF-B96B-C091-97BA-1F87AE9250C5}"/>
              </a:ext>
            </a:extLst>
          </p:cNvPr>
          <p:cNvSpPr txBox="1"/>
          <p:nvPr/>
        </p:nvSpPr>
        <p:spPr>
          <a:xfrm>
            <a:off x="6096000" y="149949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54ཁོང་གི་ཐུགས་སྲས་ཡ་ཀོབ་དང་ཡོ་ཧ་ནན་གཉིས་ཀྱིས་གནས་ཚུལ་དེ་མཐོང་ནས་ན༌རེ། གཙོ་བོ༌ལགས། ངེད་ཅག་གིས་ནམ་མཁའ་ལས་མེ་ཕབ་སྟེ་མི་དེ་རྣམས་བསྲེག་པར་བྱས་ན་ཁྱེད་རང་ཐུགས་དགྱེས་སམ་ཞེས་ཞུས་པ༌ན།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7981F47-0DC0-23AD-2CEB-D1D6E8E386D9}"/>
              </a:ext>
            </a:extLst>
          </p:cNvPr>
          <p:cNvSpPr txBox="1"/>
          <p:nvPr/>
        </p:nvSpPr>
        <p:spPr>
          <a:xfrm>
            <a:off x="110836" y="149950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54When the disciples James and John saw this, they asked, “Lord, do You want us to call down fire from heaven  to consume them?”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90963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75"/>
    </mc:Choice>
    <mc:Fallback xmlns="">
      <p:transition spd="slow" advTm="112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2803</TotalTime>
  <Words>1099</Words>
  <Application>Microsoft Office PowerPoint</Application>
  <PresentationFormat>Widescreen</PresentationFormat>
  <Paragraphs>58</Paragraphs>
  <Slides>24</Slides>
  <Notes>1</Notes>
  <HiddenSlides>0</HiddenSlides>
  <MMClips>12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6" baseType="lpstr">
      <vt:lpstr>Aptos</vt:lpstr>
      <vt:lpstr>Arial</vt:lpstr>
      <vt:lpstr>ArialMT</vt:lpstr>
      <vt:lpstr>Calibri</vt:lpstr>
      <vt:lpstr>Calibri Light</vt:lpstr>
      <vt:lpstr>Microsoft Himalaya</vt:lpstr>
      <vt:lpstr>PT Serif</vt:lpstr>
      <vt:lpstr>Symbol</vt:lpstr>
      <vt:lpstr>Times New Roman</vt:lpstr>
      <vt:lpstr>TimesNewRomanPS-BoldMT</vt:lpstr>
      <vt:lpstr>TimesNewRomanPSMT</vt:lpstr>
      <vt:lpstr>Office Theme</vt:lpstr>
      <vt:lpstr>39-4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3</cp:revision>
  <dcterms:created xsi:type="dcterms:W3CDTF">2022-09-30T06:26:14Z</dcterms:created>
  <dcterms:modified xsi:type="dcterms:W3CDTF">2025-05-20T09:51:22Z</dcterms:modified>
</cp:coreProperties>
</file>