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300" r:id="rId20"/>
    <p:sldId id="301" r:id="rId21"/>
    <p:sldId id="267" r:id="rId22"/>
    <p:sldId id="278" r:id="rId23"/>
    <p:sldId id="268" r:id="rId24"/>
    <p:sldId id="279" r:id="rId25"/>
    <p:sldId id="269" r:id="rId26"/>
    <p:sldId id="280" r:id="rId27"/>
    <p:sldId id="285" r:id="rId28"/>
    <p:sldId id="286" r:id="rId29"/>
    <p:sldId id="298" r:id="rId30"/>
    <p:sldId id="29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73CAF-B132-4311-B18E-F3945F3BB133}" v="2" dt="2025-05-20T09:56:14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90467" autoAdjust="0"/>
  </p:normalViewPr>
  <p:slideViewPr>
    <p:cSldViewPr snapToGrid="0">
      <p:cViewPr varScale="1">
        <p:scale>
          <a:sx n="46" d="100"/>
          <a:sy n="46" d="100"/>
        </p:scale>
        <p:origin x="48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33C104E-19A8-4F4F-9643-DDD98D11D58E}"/>
    <pc:docChg chg="undo custSel modSld">
      <pc:chgData name="Alfred Smith" userId="3c60a3631c0db8ad" providerId="LiveId" clId="{D33C104E-19A8-4F4F-9643-DDD98D11D58E}" dt="2025-04-16T14:20:51.643" v="40"/>
      <pc:docMkLst>
        <pc:docMk/>
      </pc:docMkLst>
      <pc:sldChg chg="addSp delSp modSp mod">
        <pc:chgData name="Alfred Smith" userId="3c60a3631c0db8ad" providerId="LiveId" clId="{D33C104E-19A8-4F4F-9643-DDD98D11D58E}" dt="2025-04-16T14:15:50.255" v="1"/>
        <pc:sldMkLst>
          <pc:docMk/>
          <pc:sldMk cId="1499918570" sldId="257"/>
        </pc:sldMkLst>
        <pc:spChg chg="add mod">
          <ac:chgData name="Alfred Smith" userId="3c60a3631c0db8ad" providerId="LiveId" clId="{D33C104E-19A8-4F4F-9643-DDD98D11D58E}" dt="2025-04-16T14:15:50.255" v="1"/>
          <ac:spMkLst>
            <pc:docMk/>
            <pc:sldMk cId="1499918570" sldId="257"/>
            <ac:spMk id="4" creationId="{29DC9158-72A8-5664-38D4-F60ADDE49EA0}"/>
          </ac:spMkLst>
        </pc:spChg>
      </pc:sldChg>
      <pc:sldChg chg="addSp delSp modSp mod">
        <pc:chgData name="Alfred Smith" userId="3c60a3631c0db8ad" providerId="LiveId" clId="{D33C104E-19A8-4F4F-9643-DDD98D11D58E}" dt="2025-04-16T14:16:08.615" v="4"/>
        <pc:sldMkLst>
          <pc:docMk/>
          <pc:sldMk cId="2346136586" sldId="260"/>
        </pc:sldMkLst>
        <pc:spChg chg="add mod">
          <ac:chgData name="Alfred Smith" userId="3c60a3631c0db8ad" providerId="LiveId" clId="{D33C104E-19A8-4F4F-9643-DDD98D11D58E}" dt="2025-04-16T14:16:08.615" v="4"/>
          <ac:spMkLst>
            <pc:docMk/>
            <pc:sldMk cId="2346136586" sldId="260"/>
            <ac:spMk id="2" creationId="{329B8F6E-B9E1-6337-65CC-BEFD816BD6F8}"/>
          </ac:spMkLst>
        </pc:spChg>
        <pc:spChg chg="add mod">
          <ac:chgData name="Alfred Smith" userId="3c60a3631c0db8ad" providerId="LiveId" clId="{D33C104E-19A8-4F4F-9643-DDD98D11D58E}" dt="2025-04-16T14:16:08.615" v="4"/>
          <ac:spMkLst>
            <pc:docMk/>
            <pc:sldMk cId="2346136586" sldId="260"/>
            <ac:spMk id="5" creationId="{ED47BD2E-D075-5AA7-3AC0-FAC2C818D1F9}"/>
          </ac:spMkLst>
        </pc:spChg>
      </pc:sldChg>
      <pc:sldChg chg="addSp delSp modSp mod">
        <pc:chgData name="Alfred Smith" userId="3c60a3631c0db8ad" providerId="LiveId" clId="{D33C104E-19A8-4F4F-9643-DDD98D11D58E}" dt="2025-04-16T14:16:17.435" v="6"/>
        <pc:sldMkLst>
          <pc:docMk/>
          <pc:sldMk cId="4037329247" sldId="261"/>
        </pc:sldMkLst>
        <pc:spChg chg="add mod">
          <ac:chgData name="Alfred Smith" userId="3c60a3631c0db8ad" providerId="LiveId" clId="{D33C104E-19A8-4F4F-9643-DDD98D11D58E}" dt="2025-04-16T14:16:17.435" v="6"/>
          <ac:spMkLst>
            <pc:docMk/>
            <pc:sldMk cId="4037329247" sldId="261"/>
            <ac:spMk id="2" creationId="{08AABF79-DF3C-D908-076A-BB9B6912BA10}"/>
          </ac:spMkLst>
        </pc:spChg>
        <pc:spChg chg="add mod">
          <ac:chgData name="Alfred Smith" userId="3c60a3631c0db8ad" providerId="LiveId" clId="{D33C104E-19A8-4F4F-9643-DDD98D11D58E}" dt="2025-04-16T14:16:17.435" v="6"/>
          <ac:spMkLst>
            <pc:docMk/>
            <pc:sldMk cId="4037329247" sldId="261"/>
            <ac:spMk id="5" creationId="{41D66C23-BF8B-7C5D-15BF-3F98B1AADCE8}"/>
          </ac:spMkLst>
        </pc:spChg>
      </pc:sldChg>
      <pc:sldChg chg="addSp delSp modSp mod">
        <pc:chgData name="Alfred Smith" userId="3c60a3631c0db8ad" providerId="LiveId" clId="{D33C104E-19A8-4F4F-9643-DDD98D11D58E}" dt="2025-04-16T14:16:31.335" v="8"/>
        <pc:sldMkLst>
          <pc:docMk/>
          <pc:sldMk cId="1909638311" sldId="262"/>
        </pc:sldMkLst>
        <pc:spChg chg="add mod">
          <ac:chgData name="Alfred Smith" userId="3c60a3631c0db8ad" providerId="LiveId" clId="{D33C104E-19A8-4F4F-9643-DDD98D11D58E}" dt="2025-04-16T14:16:31.335" v="8"/>
          <ac:spMkLst>
            <pc:docMk/>
            <pc:sldMk cId="1909638311" sldId="262"/>
            <ac:spMk id="2" creationId="{9279B0B9-FE01-C9C6-7E74-1986597A0E2F}"/>
          </ac:spMkLst>
        </pc:spChg>
        <pc:spChg chg="add mod">
          <ac:chgData name="Alfred Smith" userId="3c60a3631c0db8ad" providerId="LiveId" clId="{D33C104E-19A8-4F4F-9643-DDD98D11D58E}" dt="2025-04-16T14:16:31.335" v="8"/>
          <ac:spMkLst>
            <pc:docMk/>
            <pc:sldMk cId="1909638311" sldId="262"/>
            <ac:spMk id="5" creationId="{D7D5A363-1856-7BE3-25B7-5AFDD2A16179}"/>
          </ac:spMkLst>
        </pc:spChg>
      </pc:sldChg>
      <pc:sldChg chg="addSp delSp modSp mod">
        <pc:chgData name="Alfred Smith" userId="3c60a3631c0db8ad" providerId="LiveId" clId="{D33C104E-19A8-4F4F-9643-DDD98D11D58E}" dt="2025-04-16T14:16:45.596" v="10"/>
        <pc:sldMkLst>
          <pc:docMk/>
          <pc:sldMk cId="641208035" sldId="263"/>
        </pc:sldMkLst>
      </pc:sldChg>
      <pc:sldChg chg="addSp delSp modSp mod">
        <pc:chgData name="Alfred Smith" userId="3c60a3631c0db8ad" providerId="LiveId" clId="{D33C104E-19A8-4F4F-9643-DDD98D11D58E}" dt="2025-04-16T14:16:53.688" v="12"/>
        <pc:sldMkLst>
          <pc:docMk/>
          <pc:sldMk cId="4044745628" sldId="264"/>
        </pc:sldMkLst>
        <pc:spChg chg="add mod">
          <ac:chgData name="Alfred Smith" userId="3c60a3631c0db8ad" providerId="LiveId" clId="{D33C104E-19A8-4F4F-9643-DDD98D11D58E}" dt="2025-04-16T14:16:53.688" v="12"/>
          <ac:spMkLst>
            <pc:docMk/>
            <pc:sldMk cId="4044745628" sldId="264"/>
            <ac:spMk id="2" creationId="{A5881A8B-DDEF-1BC9-7B38-06C9F453051B}"/>
          </ac:spMkLst>
        </pc:spChg>
        <pc:spChg chg="add mod">
          <ac:chgData name="Alfred Smith" userId="3c60a3631c0db8ad" providerId="LiveId" clId="{D33C104E-19A8-4F4F-9643-DDD98D11D58E}" dt="2025-04-16T14:16:53.688" v="12"/>
          <ac:spMkLst>
            <pc:docMk/>
            <pc:sldMk cId="4044745628" sldId="264"/>
            <ac:spMk id="5" creationId="{1584C6B2-0F0A-9335-7E9A-E7848674B2B1}"/>
          </ac:spMkLst>
        </pc:spChg>
      </pc:sldChg>
      <pc:sldChg chg="addSp delSp modSp mod">
        <pc:chgData name="Alfred Smith" userId="3c60a3631c0db8ad" providerId="LiveId" clId="{D33C104E-19A8-4F4F-9643-DDD98D11D58E}" dt="2025-04-16T14:17:03.699" v="14"/>
        <pc:sldMkLst>
          <pc:docMk/>
          <pc:sldMk cId="978260341" sldId="265"/>
        </pc:sldMkLst>
        <pc:spChg chg="add mod">
          <ac:chgData name="Alfred Smith" userId="3c60a3631c0db8ad" providerId="LiveId" clId="{D33C104E-19A8-4F4F-9643-DDD98D11D58E}" dt="2025-04-16T14:17:03.699" v="14"/>
          <ac:spMkLst>
            <pc:docMk/>
            <pc:sldMk cId="978260341" sldId="265"/>
            <ac:spMk id="2" creationId="{724A8E1D-2713-1846-61D7-E2139A95A584}"/>
          </ac:spMkLst>
        </pc:spChg>
        <pc:spChg chg="add mod">
          <ac:chgData name="Alfred Smith" userId="3c60a3631c0db8ad" providerId="LiveId" clId="{D33C104E-19A8-4F4F-9643-DDD98D11D58E}" dt="2025-04-16T14:17:03.699" v="14"/>
          <ac:spMkLst>
            <pc:docMk/>
            <pc:sldMk cId="978260341" sldId="265"/>
            <ac:spMk id="5" creationId="{729F62EA-D614-7BF8-A3A2-2FDBBFD7F9AF}"/>
          </ac:spMkLst>
        </pc:spChg>
      </pc:sldChg>
      <pc:sldChg chg="addSp delSp modSp mod">
        <pc:chgData name="Alfred Smith" userId="3c60a3631c0db8ad" providerId="LiveId" clId="{D33C104E-19A8-4F4F-9643-DDD98D11D58E}" dt="2025-04-16T14:18:21.244" v="20" actId="478"/>
        <pc:sldMkLst>
          <pc:docMk/>
          <pc:sldMk cId="3575870363" sldId="266"/>
        </pc:sldMkLst>
        <pc:spChg chg="add del">
          <ac:chgData name="Alfred Smith" userId="3c60a3631c0db8ad" providerId="LiveId" clId="{D33C104E-19A8-4F4F-9643-DDD98D11D58E}" dt="2025-04-16T14:18:21.244" v="20" actId="478"/>
          <ac:spMkLst>
            <pc:docMk/>
            <pc:sldMk cId="3575870363" sldId="266"/>
            <ac:spMk id="3" creationId="{A58184BD-88F1-BA02-40C1-D8403D0EEC0D}"/>
          </ac:spMkLst>
        </pc:spChg>
        <pc:spChg chg="add del">
          <ac:chgData name="Alfred Smith" userId="3c60a3631c0db8ad" providerId="LiveId" clId="{D33C104E-19A8-4F4F-9643-DDD98D11D58E}" dt="2025-04-16T14:18:21.244" v="20" actId="478"/>
          <ac:spMkLst>
            <pc:docMk/>
            <pc:sldMk cId="3575870363" sldId="266"/>
            <ac:spMk id="4" creationId="{EE2AC625-9141-A801-F431-DD5F79396320}"/>
          </ac:spMkLst>
        </pc:spChg>
      </pc:sldChg>
      <pc:sldChg chg="addSp delSp modSp mod">
        <pc:chgData name="Alfred Smith" userId="3c60a3631c0db8ad" providerId="LiveId" clId="{D33C104E-19A8-4F4F-9643-DDD98D11D58E}" dt="2025-04-16T14:19:56.350" v="32" actId="20577"/>
        <pc:sldMkLst>
          <pc:docMk/>
          <pc:sldMk cId="4017137865" sldId="267"/>
        </pc:sldMkLst>
        <pc:spChg chg="add mod">
          <ac:chgData name="Alfred Smith" userId="3c60a3631c0db8ad" providerId="LiveId" clId="{D33C104E-19A8-4F4F-9643-DDD98D11D58E}" dt="2025-04-16T14:19:56.350" v="32" actId="20577"/>
          <ac:spMkLst>
            <pc:docMk/>
            <pc:sldMk cId="4017137865" sldId="267"/>
            <ac:spMk id="2" creationId="{9D0192C9-A424-AC95-F60D-7CF6D6FA8824}"/>
          </ac:spMkLst>
        </pc:spChg>
        <pc:spChg chg="add mod">
          <ac:chgData name="Alfred Smith" userId="3c60a3631c0db8ad" providerId="LiveId" clId="{D33C104E-19A8-4F4F-9643-DDD98D11D58E}" dt="2025-04-16T14:19:51.859" v="31" actId="20577"/>
          <ac:spMkLst>
            <pc:docMk/>
            <pc:sldMk cId="4017137865" sldId="267"/>
            <ac:spMk id="5" creationId="{7062637A-6FB9-A29E-AFF4-0CCB971573CC}"/>
          </ac:spMkLst>
        </pc:spChg>
      </pc:sldChg>
      <pc:sldChg chg="addSp delSp modSp mod">
        <pc:chgData name="Alfred Smith" userId="3c60a3631c0db8ad" providerId="LiveId" clId="{D33C104E-19A8-4F4F-9643-DDD98D11D58E}" dt="2025-04-16T14:20:09.422" v="34"/>
        <pc:sldMkLst>
          <pc:docMk/>
          <pc:sldMk cId="3137811553" sldId="268"/>
        </pc:sldMkLst>
        <pc:spChg chg="add mod">
          <ac:chgData name="Alfred Smith" userId="3c60a3631c0db8ad" providerId="LiveId" clId="{D33C104E-19A8-4F4F-9643-DDD98D11D58E}" dt="2025-04-16T14:20:09.422" v="34"/>
          <ac:spMkLst>
            <pc:docMk/>
            <pc:sldMk cId="3137811553" sldId="268"/>
            <ac:spMk id="2" creationId="{DA6BDD86-B16F-0957-D86B-D0C3A7ABD1AB}"/>
          </ac:spMkLst>
        </pc:spChg>
        <pc:spChg chg="add mod">
          <ac:chgData name="Alfred Smith" userId="3c60a3631c0db8ad" providerId="LiveId" clId="{D33C104E-19A8-4F4F-9643-DDD98D11D58E}" dt="2025-04-16T14:20:09.422" v="34"/>
          <ac:spMkLst>
            <pc:docMk/>
            <pc:sldMk cId="3137811553" sldId="268"/>
            <ac:spMk id="5" creationId="{00D34FE0-C5B4-378E-A219-8314361837EB}"/>
          </ac:spMkLst>
        </pc:spChg>
      </pc:sldChg>
      <pc:sldChg chg="addSp delSp modSp mod">
        <pc:chgData name="Alfred Smith" userId="3c60a3631c0db8ad" providerId="LiveId" clId="{D33C104E-19A8-4F4F-9643-DDD98D11D58E}" dt="2025-04-16T14:20:32.939" v="36"/>
        <pc:sldMkLst>
          <pc:docMk/>
          <pc:sldMk cId="100491716" sldId="269"/>
        </pc:sldMkLst>
        <pc:spChg chg="add mod">
          <ac:chgData name="Alfred Smith" userId="3c60a3631c0db8ad" providerId="LiveId" clId="{D33C104E-19A8-4F4F-9643-DDD98D11D58E}" dt="2025-04-16T14:20:32.939" v="36"/>
          <ac:spMkLst>
            <pc:docMk/>
            <pc:sldMk cId="100491716" sldId="269"/>
            <ac:spMk id="2" creationId="{17F95C96-61D7-B084-D1EA-213D21F7E108}"/>
          </ac:spMkLst>
        </pc:spChg>
        <pc:spChg chg="add mod">
          <ac:chgData name="Alfred Smith" userId="3c60a3631c0db8ad" providerId="LiveId" clId="{D33C104E-19A8-4F4F-9643-DDD98D11D58E}" dt="2025-04-16T14:20:32.939" v="36"/>
          <ac:spMkLst>
            <pc:docMk/>
            <pc:sldMk cId="100491716" sldId="269"/>
            <ac:spMk id="5" creationId="{DBAC43DD-075B-9540-2AD4-C36974FA911E}"/>
          </ac:spMkLst>
        </pc:spChg>
      </pc:sldChg>
      <pc:sldChg chg="addSp modSp">
        <pc:chgData name="Alfred Smith" userId="3c60a3631c0db8ad" providerId="LiveId" clId="{D33C104E-19A8-4F4F-9643-DDD98D11D58E}" dt="2025-04-16T14:16:00.248" v="2"/>
        <pc:sldMkLst>
          <pc:docMk/>
          <pc:sldMk cId="4120481681" sldId="270"/>
        </pc:sldMkLst>
        <pc:spChg chg="add mod">
          <ac:chgData name="Alfred Smith" userId="3c60a3631c0db8ad" providerId="LiveId" clId="{D33C104E-19A8-4F4F-9643-DDD98D11D58E}" dt="2025-04-16T14:16:00.248" v="2"/>
          <ac:spMkLst>
            <pc:docMk/>
            <pc:sldMk cId="4120481681" sldId="270"/>
            <ac:spMk id="4" creationId="{719C46D9-139E-A80D-363C-7B02D9B6E9DA}"/>
          </ac:spMkLst>
        </pc:spChg>
      </pc:sldChg>
      <pc:sldChg chg="addSp delSp modSp mod">
        <pc:chgData name="Alfred Smith" userId="3c60a3631c0db8ad" providerId="LiveId" clId="{D33C104E-19A8-4F4F-9643-DDD98D11D58E}" dt="2025-04-16T14:20:41.472" v="38"/>
        <pc:sldMkLst>
          <pc:docMk/>
          <pc:sldMk cId="1522780631" sldId="285"/>
        </pc:sldMkLst>
        <pc:spChg chg="add mod">
          <ac:chgData name="Alfred Smith" userId="3c60a3631c0db8ad" providerId="LiveId" clId="{D33C104E-19A8-4F4F-9643-DDD98D11D58E}" dt="2025-04-16T14:20:41.472" v="38"/>
          <ac:spMkLst>
            <pc:docMk/>
            <pc:sldMk cId="1522780631" sldId="285"/>
            <ac:spMk id="2" creationId="{08843EEB-ABB9-54A3-80DF-924A09809AF2}"/>
          </ac:spMkLst>
        </pc:spChg>
        <pc:spChg chg="add mod">
          <ac:chgData name="Alfred Smith" userId="3c60a3631c0db8ad" providerId="LiveId" clId="{D33C104E-19A8-4F4F-9643-DDD98D11D58E}" dt="2025-04-16T14:20:41.472" v="38"/>
          <ac:spMkLst>
            <pc:docMk/>
            <pc:sldMk cId="1522780631" sldId="285"/>
            <ac:spMk id="5" creationId="{C150B1B8-9862-D1E2-717D-F83CC06A640D}"/>
          </ac:spMkLst>
        </pc:spChg>
      </pc:sldChg>
      <pc:sldChg chg="addSp delSp modSp mod">
        <pc:chgData name="Alfred Smith" userId="3c60a3631c0db8ad" providerId="LiveId" clId="{D33C104E-19A8-4F4F-9643-DDD98D11D58E}" dt="2025-04-16T14:20:51.643" v="40"/>
        <pc:sldMkLst>
          <pc:docMk/>
          <pc:sldMk cId="1754830297" sldId="298"/>
        </pc:sldMkLst>
        <pc:spChg chg="add mod">
          <ac:chgData name="Alfred Smith" userId="3c60a3631c0db8ad" providerId="LiveId" clId="{D33C104E-19A8-4F4F-9643-DDD98D11D58E}" dt="2025-04-16T14:20:51.643" v="40"/>
          <ac:spMkLst>
            <pc:docMk/>
            <pc:sldMk cId="1754830297" sldId="298"/>
            <ac:spMk id="2" creationId="{22383D19-FE42-A7E8-6B46-7288DCFD88F0}"/>
          </ac:spMkLst>
        </pc:spChg>
        <pc:spChg chg="add mod">
          <ac:chgData name="Alfred Smith" userId="3c60a3631c0db8ad" providerId="LiveId" clId="{D33C104E-19A8-4F4F-9643-DDD98D11D58E}" dt="2025-04-16T14:20:51.643" v="40"/>
          <ac:spMkLst>
            <pc:docMk/>
            <pc:sldMk cId="1754830297" sldId="298"/>
            <ac:spMk id="5" creationId="{508CD547-86A6-C54B-E5A7-9709F8EB3119}"/>
          </ac:spMkLst>
        </pc:spChg>
      </pc:sldChg>
      <pc:sldChg chg="addSp delSp modSp mod">
        <pc:chgData name="Alfred Smith" userId="3c60a3631c0db8ad" providerId="LiveId" clId="{D33C104E-19A8-4F4F-9643-DDD98D11D58E}" dt="2025-04-16T14:19:26.031" v="26" actId="20577"/>
        <pc:sldMkLst>
          <pc:docMk/>
          <pc:sldMk cId="2745891315" sldId="300"/>
        </pc:sldMkLst>
        <pc:spChg chg="add mod">
          <ac:chgData name="Alfred Smith" userId="3c60a3631c0db8ad" providerId="LiveId" clId="{D33C104E-19A8-4F4F-9643-DDD98D11D58E}" dt="2025-04-16T14:19:26.031" v="26" actId="20577"/>
          <ac:spMkLst>
            <pc:docMk/>
            <pc:sldMk cId="2745891315" sldId="300"/>
            <ac:spMk id="6" creationId="{D3EC6F11-E8C4-E6E4-8BB0-0C6CB20EC117}"/>
          </ac:spMkLst>
        </pc:spChg>
        <pc:spChg chg="add mod">
          <ac:chgData name="Alfred Smith" userId="3c60a3631c0db8ad" providerId="LiveId" clId="{D33C104E-19A8-4F4F-9643-DDD98D11D58E}" dt="2025-04-16T14:19:21.325" v="25" actId="20577"/>
          <ac:spMkLst>
            <pc:docMk/>
            <pc:sldMk cId="2745891315" sldId="300"/>
            <ac:spMk id="8" creationId="{C57ED1A1-B828-0723-4AD3-7219F3F140E2}"/>
          </ac:spMkLst>
        </pc:spChg>
      </pc:sldChg>
    </pc:docChg>
  </pc:docChgLst>
  <pc:docChgLst>
    <pc:chgData name="Alfred Smith" userId="3c60a3631c0db8ad" providerId="LiveId" clId="{98F73CAF-B132-4311-B18E-F3945F3BB133}"/>
    <pc:docChg chg="undo custSel modSld">
      <pc:chgData name="Alfred Smith" userId="3c60a3631c0db8ad" providerId="LiveId" clId="{98F73CAF-B132-4311-B18E-F3945F3BB133}" dt="2025-05-20T10:05:09.685" v="35"/>
      <pc:docMkLst>
        <pc:docMk/>
      </pc:docMkLst>
      <pc:sldChg chg="modSp mod">
        <pc:chgData name="Alfred Smith" userId="3c60a3631c0db8ad" providerId="LiveId" clId="{98F73CAF-B132-4311-B18E-F3945F3BB133}" dt="2025-05-20T09:52:29.886" v="1" actId="27636"/>
        <pc:sldMkLst>
          <pc:docMk/>
          <pc:sldMk cId="1499918570" sldId="257"/>
        </pc:sldMkLst>
        <pc:spChg chg="mod">
          <ac:chgData name="Alfred Smith" userId="3c60a3631c0db8ad" providerId="LiveId" clId="{98F73CAF-B132-4311-B18E-F3945F3BB133}" dt="2025-05-20T09:52:29.886" v="1" actId="27636"/>
          <ac:spMkLst>
            <pc:docMk/>
            <pc:sldMk cId="1499918570" sldId="257"/>
            <ac:spMk id="4" creationId="{29DC9158-72A8-5664-38D4-F60ADDE49EA0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3788111665" sldId="258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3788111665" sldId="258"/>
            <ac:spMk id="2" creationId="{86E25618-A581-D870-065A-FD401DB8647C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454763615" sldId="259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98F73CAF-B132-4311-B18E-F3945F3BB133}" dt="2025-05-20T09:54:38.752" v="4" actId="404"/>
        <pc:sldMkLst>
          <pc:docMk/>
          <pc:sldMk cId="2346136586" sldId="260"/>
        </pc:sldMkLst>
        <pc:spChg chg="mod">
          <ac:chgData name="Alfred Smith" userId="3c60a3631c0db8ad" providerId="LiveId" clId="{98F73CAF-B132-4311-B18E-F3945F3BB133}" dt="2025-05-20T09:54:38.752" v="4" actId="404"/>
          <ac:spMkLst>
            <pc:docMk/>
            <pc:sldMk cId="2346136586" sldId="260"/>
            <ac:spMk id="2" creationId="{329B8F6E-B9E1-6337-65CC-BEFD816BD6F8}"/>
          </ac:spMkLst>
        </pc:spChg>
      </pc:sldChg>
      <pc:sldChg chg="modSp mod">
        <pc:chgData name="Alfred Smith" userId="3c60a3631c0db8ad" providerId="LiveId" clId="{98F73CAF-B132-4311-B18E-F3945F3BB133}" dt="2025-05-20T09:55:08.357" v="6"/>
        <pc:sldMkLst>
          <pc:docMk/>
          <pc:sldMk cId="4037329247" sldId="261"/>
        </pc:sldMkLst>
        <pc:spChg chg="mod">
          <ac:chgData name="Alfred Smith" userId="3c60a3631c0db8ad" providerId="LiveId" clId="{98F73CAF-B132-4311-B18E-F3945F3BB133}" dt="2025-05-20T09:55:08.357" v="6"/>
          <ac:spMkLst>
            <pc:docMk/>
            <pc:sldMk cId="4037329247" sldId="261"/>
            <ac:spMk id="2" creationId="{08AABF79-DF3C-D908-076A-BB9B6912BA10}"/>
          </ac:spMkLst>
        </pc:spChg>
      </pc:sldChg>
      <pc:sldChg chg="modSp mod">
        <pc:chgData name="Alfred Smith" userId="3c60a3631c0db8ad" providerId="LiveId" clId="{98F73CAF-B132-4311-B18E-F3945F3BB133}" dt="2025-05-20T09:55:34.710" v="8"/>
        <pc:sldMkLst>
          <pc:docMk/>
          <pc:sldMk cId="1909638311" sldId="262"/>
        </pc:sldMkLst>
        <pc:spChg chg="mod">
          <ac:chgData name="Alfred Smith" userId="3c60a3631c0db8ad" providerId="LiveId" clId="{98F73CAF-B132-4311-B18E-F3945F3BB133}" dt="2025-05-20T09:55:34.710" v="8"/>
          <ac:spMkLst>
            <pc:docMk/>
            <pc:sldMk cId="1909638311" sldId="262"/>
            <ac:spMk id="2" creationId="{9279B0B9-FE01-C9C6-7E74-1986597A0E2F}"/>
          </ac:spMkLst>
        </pc:spChg>
      </pc:sldChg>
      <pc:sldChg chg="addSp delSp modSp mod">
        <pc:chgData name="Alfred Smith" userId="3c60a3631c0db8ad" providerId="LiveId" clId="{98F73CAF-B132-4311-B18E-F3945F3BB133}" dt="2025-05-20T09:56:14.012" v="10"/>
        <pc:sldMkLst>
          <pc:docMk/>
          <pc:sldMk cId="641208035" sldId="263"/>
        </pc:sldMkLst>
        <pc:spChg chg="del">
          <ac:chgData name="Alfred Smith" userId="3c60a3631c0db8ad" providerId="LiveId" clId="{98F73CAF-B132-4311-B18E-F3945F3BB133}" dt="2025-05-20T09:56:13.469" v="9" actId="478"/>
          <ac:spMkLst>
            <pc:docMk/>
            <pc:sldMk cId="641208035" sldId="263"/>
            <ac:spMk id="2" creationId="{1BD288DD-5F13-45E8-02DA-281C4BCAC344}"/>
          </ac:spMkLst>
        </pc:spChg>
        <pc:spChg chg="add mod">
          <ac:chgData name="Alfred Smith" userId="3c60a3631c0db8ad" providerId="LiveId" clId="{98F73CAF-B132-4311-B18E-F3945F3BB133}" dt="2025-05-20T09:56:14.012" v="10"/>
          <ac:spMkLst>
            <pc:docMk/>
            <pc:sldMk cId="641208035" sldId="263"/>
            <ac:spMk id="3" creationId="{3110940A-A21A-1446-0BCB-3AD767FC6D8B}"/>
          </ac:spMkLst>
        </pc:spChg>
        <pc:spChg chg="add mod">
          <ac:chgData name="Alfred Smith" userId="3c60a3631c0db8ad" providerId="LiveId" clId="{98F73CAF-B132-4311-B18E-F3945F3BB133}" dt="2025-05-20T09:56:14.012" v="10"/>
          <ac:spMkLst>
            <pc:docMk/>
            <pc:sldMk cId="641208035" sldId="263"/>
            <ac:spMk id="4" creationId="{8D0C4454-71B0-1E88-D885-BFB431660E9C}"/>
          </ac:spMkLst>
        </pc:spChg>
        <pc:spChg chg="del">
          <ac:chgData name="Alfred Smith" userId="3c60a3631c0db8ad" providerId="LiveId" clId="{98F73CAF-B132-4311-B18E-F3945F3BB133}" dt="2025-05-20T09:56:13.469" v="9" actId="478"/>
          <ac:spMkLst>
            <pc:docMk/>
            <pc:sldMk cId="641208035" sldId="263"/>
            <ac:spMk id="5" creationId="{4CDE5A07-A5EC-4EF4-E99A-73F19969658B}"/>
          </ac:spMkLst>
        </pc:spChg>
      </pc:sldChg>
      <pc:sldChg chg="modSp mod">
        <pc:chgData name="Alfred Smith" userId="3c60a3631c0db8ad" providerId="LiveId" clId="{98F73CAF-B132-4311-B18E-F3945F3BB133}" dt="2025-05-20T09:56:37.764" v="13" actId="404"/>
        <pc:sldMkLst>
          <pc:docMk/>
          <pc:sldMk cId="4044745628" sldId="264"/>
        </pc:sldMkLst>
        <pc:spChg chg="mod">
          <ac:chgData name="Alfred Smith" userId="3c60a3631c0db8ad" providerId="LiveId" clId="{98F73CAF-B132-4311-B18E-F3945F3BB133}" dt="2025-05-20T09:56:37.764" v="13" actId="404"/>
          <ac:spMkLst>
            <pc:docMk/>
            <pc:sldMk cId="4044745628" sldId="264"/>
            <ac:spMk id="2" creationId="{A5881A8B-DDEF-1BC9-7B38-06C9F453051B}"/>
          </ac:spMkLst>
        </pc:spChg>
      </pc:sldChg>
      <pc:sldChg chg="modSp mod">
        <pc:chgData name="Alfred Smith" userId="3c60a3631c0db8ad" providerId="LiveId" clId="{98F73CAF-B132-4311-B18E-F3945F3BB133}" dt="2025-05-20T09:57:21.029" v="17" actId="404"/>
        <pc:sldMkLst>
          <pc:docMk/>
          <pc:sldMk cId="978260341" sldId="265"/>
        </pc:sldMkLst>
        <pc:spChg chg="mod">
          <ac:chgData name="Alfred Smith" userId="3c60a3631c0db8ad" providerId="LiveId" clId="{98F73CAF-B132-4311-B18E-F3945F3BB133}" dt="2025-05-20T09:57:21.029" v="17" actId="404"/>
          <ac:spMkLst>
            <pc:docMk/>
            <pc:sldMk cId="978260341" sldId="265"/>
            <ac:spMk id="2" creationId="{724A8E1D-2713-1846-61D7-E2139A95A584}"/>
          </ac:spMkLst>
        </pc:spChg>
      </pc:sldChg>
      <pc:sldChg chg="modSp mod">
        <pc:chgData name="Alfred Smith" userId="3c60a3631c0db8ad" providerId="LiveId" clId="{98F73CAF-B132-4311-B18E-F3945F3BB133}" dt="2025-05-20T09:59:54.123" v="23"/>
        <pc:sldMkLst>
          <pc:docMk/>
          <pc:sldMk cId="3575870363" sldId="266"/>
        </pc:sldMkLst>
        <pc:spChg chg="mod">
          <ac:chgData name="Alfred Smith" userId="3c60a3631c0db8ad" providerId="LiveId" clId="{98F73CAF-B132-4311-B18E-F3945F3BB133}" dt="2025-05-20T09:59:54.123" v="23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98F73CAF-B132-4311-B18E-F3945F3BB133}" dt="2025-05-20T10:01:31.155" v="26"/>
        <pc:sldMkLst>
          <pc:docMk/>
          <pc:sldMk cId="4017137865" sldId="267"/>
        </pc:sldMkLst>
        <pc:spChg chg="mod">
          <ac:chgData name="Alfred Smith" userId="3c60a3631c0db8ad" providerId="LiveId" clId="{98F73CAF-B132-4311-B18E-F3945F3BB133}" dt="2025-05-20T10:01:31.155" v="26"/>
          <ac:spMkLst>
            <pc:docMk/>
            <pc:sldMk cId="4017137865" sldId="267"/>
            <ac:spMk id="2" creationId="{9D0192C9-A424-AC95-F60D-7CF6D6FA8824}"/>
          </ac:spMkLst>
        </pc:spChg>
      </pc:sldChg>
      <pc:sldChg chg="modSp mod">
        <pc:chgData name="Alfred Smith" userId="3c60a3631c0db8ad" providerId="LiveId" clId="{98F73CAF-B132-4311-B18E-F3945F3BB133}" dt="2025-05-20T10:02:29.015" v="30" actId="404"/>
        <pc:sldMkLst>
          <pc:docMk/>
          <pc:sldMk cId="3137811553" sldId="268"/>
        </pc:sldMkLst>
        <pc:spChg chg="mod">
          <ac:chgData name="Alfred Smith" userId="3c60a3631c0db8ad" providerId="LiveId" clId="{98F73CAF-B132-4311-B18E-F3945F3BB133}" dt="2025-05-20T10:02:29.015" v="30" actId="404"/>
          <ac:spMkLst>
            <pc:docMk/>
            <pc:sldMk cId="3137811553" sldId="268"/>
            <ac:spMk id="2" creationId="{DA6BDD86-B16F-0957-D86B-D0C3A7ABD1AB}"/>
          </ac:spMkLst>
        </pc:spChg>
      </pc:sldChg>
      <pc:sldChg chg="modSp mod">
        <pc:chgData name="Alfred Smith" userId="3c60a3631c0db8ad" providerId="LiveId" clId="{98F73CAF-B132-4311-B18E-F3945F3BB133}" dt="2025-05-20T10:02:58.878" v="32"/>
        <pc:sldMkLst>
          <pc:docMk/>
          <pc:sldMk cId="100491716" sldId="269"/>
        </pc:sldMkLst>
        <pc:spChg chg="mod">
          <ac:chgData name="Alfred Smith" userId="3c60a3631c0db8ad" providerId="LiveId" clId="{98F73CAF-B132-4311-B18E-F3945F3BB133}" dt="2025-05-20T10:02:58.878" v="32"/>
          <ac:spMkLst>
            <pc:docMk/>
            <pc:sldMk cId="100491716" sldId="269"/>
            <ac:spMk id="2" creationId="{17F95C96-61D7-B084-D1EA-213D21F7E108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4120481681" sldId="270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4120481681" sldId="270"/>
            <ac:spMk id="3" creationId="{0C5CEC54-7CE2-EC44-3FCA-59C343393725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939110669" sldId="271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939110669" sldId="271"/>
            <ac:spMk id="2" creationId="{8ABFCDE5-8537-E86D-07D2-A02F5E8B3987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4024569785" sldId="272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4024569785" sldId="272"/>
            <ac:spMk id="2" creationId="{183A560C-E05E-4534-9050-43DBA6F7FCFA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487179600" sldId="273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487179600" sldId="273"/>
            <ac:spMk id="2" creationId="{7336449C-586D-8F0F-0DAD-9AC3CFFDDF97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2168401200" sldId="274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2168401200" sldId="274"/>
            <ac:spMk id="2" creationId="{60C39605-A162-345C-7AFB-1837C10E17E0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2996969115" sldId="275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2996969115" sldId="275"/>
            <ac:spMk id="2" creationId="{546EF070-4474-F8B9-2463-212F0967F31C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2390376940" sldId="276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2390376940" sldId="276"/>
            <ac:spMk id="2" creationId="{110F86CD-FE61-2CEB-5E4A-7B944A0BC15B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4265919077" sldId="277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4265919077" sldId="277"/>
            <ac:spMk id="2" creationId="{A2746D26-1D6E-17FD-BE94-0C2F4EFE47C5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210266664" sldId="278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210266664" sldId="278"/>
            <ac:spMk id="2" creationId="{5637D959-E1B7-28CD-08B3-55032F198F96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888433145" sldId="279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888433145" sldId="279"/>
            <ac:spMk id="2" creationId="{76585C5B-4807-9DED-9D7D-3E5FA7758E0B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791300187" sldId="280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791300187" sldId="280"/>
            <ac:spMk id="2" creationId="{7D180739-EB5D-BC2A-97A9-C15297BF3631}"/>
          </ac:spMkLst>
        </pc:spChg>
      </pc:sldChg>
      <pc:sldChg chg="modSp mod">
        <pc:chgData name="Alfred Smith" userId="3c60a3631c0db8ad" providerId="LiveId" clId="{98F73CAF-B132-4311-B18E-F3945F3BB133}" dt="2025-05-20T10:04:51.080" v="34"/>
        <pc:sldMkLst>
          <pc:docMk/>
          <pc:sldMk cId="1522780631" sldId="285"/>
        </pc:sldMkLst>
        <pc:spChg chg="mod">
          <ac:chgData name="Alfred Smith" userId="3c60a3631c0db8ad" providerId="LiveId" clId="{98F73CAF-B132-4311-B18E-F3945F3BB133}" dt="2025-05-20T10:04:51.080" v="34"/>
          <ac:spMkLst>
            <pc:docMk/>
            <pc:sldMk cId="1522780631" sldId="285"/>
            <ac:spMk id="2" creationId="{08843EEB-ABB9-54A3-80DF-924A09809AF2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1850742486" sldId="286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1850742486" sldId="286"/>
            <ac:spMk id="2" creationId="{E4FD25C4-4562-5E16-737C-7E07A8680B84}"/>
          </ac:spMkLst>
        </pc:spChg>
      </pc:sldChg>
      <pc:sldChg chg="modSp mod">
        <pc:chgData name="Alfred Smith" userId="3c60a3631c0db8ad" providerId="LiveId" clId="{98F73CAF-B132-4311-B18E-F3945F3BB133}" dt="2025-05-20T10:05:09.685" v="35"/>
        <pc:sldMkLst>
          <pc:docMk/>
          <pc:sldMk cId="1754830297" sldId="298"/>
        </pc:sldMkLst>
        <pc:spChg chg="mod">
          <ac:chgData name="Alfred Smith" userId="3c60a3631c0db8ad" providerId="LiveId" clId="{98F73CAF-B132-4311-B18E-F3945F3BB133}" dt="2025-05-20T10:05:09.685" v="35"/>
          <ac:spMkLst>
            <pc:docMk/>
            <pc:sldMk cId="1754830297" sldId="298"/>
            <ac:spMk id="2" creationId="{22383D19-FE42-A7E8-6B46-7288DCFD88F0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3356057337" sldId="299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3356057337" sldId="299"/>
            <ac:spMk id="2" creationId="{406A306E-5266-787B-5BAF-AEA95870F95A}"/>
          </ac:spMkLst>
        </pc:spChg>
      </pc:sldChg>
      <pc:sldChg chg="modSp mod">
        <pc:chgData name="Alfred Smith" userId="3c60a3631c0db8ad" providerId="LiveId" clId="{98F73CAF-B132-4311-B18E-F3945F3BB133}" dt="2025-05-20T10:01:11.626" v="25"/>
        <pc:sldMkLst>
          <pc:docMk/>
          <pc:sldMk cId="2745891315" sldId="300"/>
        </pc:sldMkLst>
        <pc:spChg chg="mod">
          <ac:chgData name="Alfred Smith" userId="3c60a3631c0db8ad" providerId="LiveId" clId="{98F73CAF-B132-4311-B18E-F3945F3BB133}" dt="2025-05-20T10:01:11.626" v="25"/>
          <ac:spMkLst>
            <pc:docMk/>
            <pc:sldMk cId="2745891315" sldId="300"/>
            <ac:spMk id="6" creationId="{D3EC6F11-E8C4-E6E4-8BB0-0C6CB20EC117}"/>
          </ac:spMkLst>
        </pc:spChg>
      </pc:sldChg>
      <pc:sldChg chg="modSp">
        <pc:chgData name="Alfred Smith" userId="3c60a3631c0db8ad" providerId="LiveId" clId="{98F73CAF-B132-4311-B18E-F3945F3BB133}" dt="2025-05-20T09:53:01.201" v="2"/>
        <pc:sldMkLst>
          <pc:docMk/>
          <pc:sldMk cId="129723916" sldId="301"/>
        </pc:sldMkLst>
        <pc:spChg chg="mod">
          <ac:chgData name="Alfred Smith" userId="3c60a3631c0db8ad" providerId="LiveId" clId="{98F73CAF-B132-4311-B18E-F3945F3BB133}" dt="2025-05-20T09:53:01.201" v="2"/>
          <ac:spMkLst>
            <pc:docMk/>
            <pc:sldMk cId="129723916" sldId="301"/>
            <ac:spMk id="2" creationId="{A2746D26-1D6E-17FD-BE94-0C2F4EFE47C5}"/>
          </ac:spMkLst>
        </pc:spChg>
      </pc:sldChg>
    </pc:docChg>
  </pc:docChgLst>
  <pc:docChgLst>
    <pc:chgData name="Leonie Smith" userId="fed1330f33f5650e" providerId="LiveId" clId="{C981066F-EAD9-4479-84B4-69D50D88865F}"/>
    <pc:docChg chg="undo custSel addSld delSld modSld">
      <pc:chgData name="Leonie Smith" userId="fed1330f33f5650e" providerId="LiveId" clId="{C981066F-EAD9-4479-84B4-69D50D88865F}" dt="2022-12-19T07:48:44.708" v="199" actId="20577"/>
      <pc:docMkLst>
        <pc:docMk/>
      </pc:docMkLst>
      <pc:sldChg chg="addSp modSp modNotesTx">
        <pc:chgData name="Leonie Smith" userId="fed1330f33f5650e" providerId="LiveId" clId="{C981066F-EAD9-4479-84B4-69D50D88865F}" dt="2022-11-24T04:51:42.613" v="12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C981066F-EAD9-4479-84B4-69D50D88865F}" dt="2022-12-19T07:44:07.688" v="133" actId="14100"/>
        <pc:sldMkLst>
          <pc:docMk/>
          <pc:sldMk cId="3788111665" sldId="258"/>
        </pc:sldMkLst>
      </pc:sldChg>
      <pc:sldChg chg="addSp modSp mod">
        <pc:chgData name="Leonie Smith" userId="fed1330f33f5650e" providerId="LiveId" clId="{C981066F-EAD9-4479-84B4-69D50D88865F}" dt="2022-12-19T07:43:35.848" v="128" actId="14100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C981066F-EAD9-4479-84B4-69D50D88865F}" dt="2022-11-23T06:03:08.158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C981066F-EAD9-4479-84B4-69D50D88865F}" dt="2022-11-23T06:06:35.625" v="12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C981066F-EAD9-4479-84B4-69D50D88865F}" dt="2022-11-23T06:11:28.156" v="25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C981066F-EAD9-4479-84B4-69D50D88865F}" dt="2022-11-24T04:46:11.293" v="1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C981066F-EAD9-4479-84B4-69D50D88865F}" dt="2022-11-23T06:16:25.001" v="3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C981066F-EAD9-4479-84B4-69D50D88865F}" dt="2022-11-23T06:20:30.236" v="5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C981066F-EAD9-4479-84B4-69D50D88865F}" dt="2022-11-23T06:25:49.477" v="6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C981066F-EAD9-4479-84B4-69D50D88865F}" dt="2022-11-23T06:31:58.374" v="84"/>
        <pc:sldMkLst>
          <pc:docMk/>
          <pc:sldMk cId="4017137865" sldId="267"/>
        </pc:sldMkLst>
      </pc:sldChg>
      <pc:sldChg chg="addSp modSp">
        <pc:chgData name="Leonie Smith" userId="fed1330f33f5650e" providerId="LiveId" clId="{C981066F-EAD9-4479-84B4-69D50D88865F}" dt="2022-11-23T06:33:28.248" v="8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C981066F-EAD9-4479-84B4-69D50D88865F}" dt="2022-11-23T06:34:58.982" v="89"/>
        <pc:sldMkLst>
          <pc:docMk/>
          <pc:sldMk cId="100491716" sldId="269"/>
        </pc:sldMkLst>
      </pc:sldChg>
      <pc:sldChg chg="addSp modSp">
        <pc:chgData name="Leonie Smith" userId="fed1330f33f5650e" providerId="LiveId" clId="{C981066F-EAD9-4479-84B4-69D50D88865F}" dt="2022-12-19T07:44:15.134" v="134"/>
        <pc:sldMkLst>
          <pc:docMk/>
          <pc:sldMk cId="4120481681" sldId="270"/>
        </pc:sldMkLst>
      </pc:sldChg>
      <pc:sldChg chg="addSp modSp mod">
        <pc:chgData name="Leonie Smith" userId="fed1330f33f5650e" providerId="LiveId" clId="{C981066F-EAD9-4479-84B4-69D50D88865F}" dt="2022-12-19T07:46:14.307" v="16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C981066F-EAD9-4479-84B4-69D50D88865F}" dt="2022-12-19T07:46:20.799" v="165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C981066F-EAD9-4479-84B4-69D50D88865F}" dt="2022-12-19T07:46:32.111" v="168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C981066F-EAD9-4479-84B4-69D50D88865F}" dt="2022-12-19T07:46:40.217" v="17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C981066F-EAD9-4479-84B4-69D50D88865F}" dt="2022-12-19T07:46:46.064" v="17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C981066F-EAD9-4479-84B4-69D50D88865F}" dt="2022-12-19T07:46:54.811" v="17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C981066F-EAD9-4479-84B4-69D50D88865F}" dt="2022-12-19T07:47:06.247" v="18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C981066F-EAD9-4479-84B4-69D50D88865F}" dt="2022-12-19T07:48:04.131" v="19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C981066F-EAD9-4479-84B4-69D50D88865F}" dt="2022-12-19T07:48:14.610" v="193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C981066F-EAD9-4479-84B4-69D50D88865F}" dt="2022-12-19T07:48:21.813" v="195" actId="20577"/>
        <pc:sldMkLst>
          <pc:docMk/>
          <pc:sldMk cId="791300187" sldId="280"/>
        </pc:sldMkLst>
      </pc:sldChg>
      <pc:sldChg chg="addSp delSp modSp mod modTransition modAnim">
        <pc:chgData name="Leonie Smith" userId="fed1330f33f5650e" providerId="LiveId" clId="{C981066F-EAD9-4479-84B4-69D50D88865F}" dt="2022-11-23T06:36:06.943" v="93"/>
        <pc:sldMkLst>
          <pc:docMk/>
          <pc:sldMk cId="1522780631" sldId="285"/>
        </pc:sldMkLst>
      </pc:sldChg>
      <pc:sldChg chg="addSp modSp mod">
        <pc:chgData name="Leonie Smith" userId="fed1330f33f5650e" providerId="LiveId" clId="{C981066F-EAD9-4479-84B4-69D50D88865F}" dt="2022-12-19T07:48:29.150" v="197" actId="20577"/>
        <pc:sldMkLst>
          <pc:docMk/>
          <pc:sldMk cId="1850742486" sldId="286"/>
        </pc:sldMkLst>
      </pc:sldChg>
      <pc:sldChg chg="addSp delSp modSp mod modTransition modAnim">
        <pc:chgData name="Leonie Smith" userId="fed1330f33f5650e" providerId="LiveId" clId="{C981066F-EAD9-4479-84B4-69D50D88865F}" dt="2022-11-23T06:39:26.757" v="112"/>
        <pc:sldMkLst>
          <pc:docMk/>
          <pc:sldMk cId="1754830297" sldId="298"/>
        </pc:sldMkLst>
      </pc:sldChg>
      <pc:sldChg chg="addSp modSp mod">
        <pc:chgData name="Leonie Smith" userId="fed1330f33f5650e" providerId="LiveId" clId="{C981066F-EAD9-4479-84B4-69D50D88865F}" dt="2022-12-19T07:48:44.708" v="199" actId="20577"/>
        <pc:sldMkLst>
          <pc:docMk/>
          <pc:sldMk cId="3356057337" sldId="299"/>
        </pc:sldMkLst>
      </pc:sldChg>
      <pc:sldChg chg="addSp modSp add del mod">
        <pc:chgData name="Leonie Smith" userId="fed1330f33f5650e" providerId="LiveId" clId="{C981066F-EAD9-4479-84B4-69D50D88865F}" dt="2022-11-23T06:40:06.891" v="113" actId="2696"/>
        <pc:sldMkLst>
          <pc:docMk/>
          <pc:sldMk cId="109133916" sldId="300"/>
        </pc:sldMkLst>
      </pc:sldChg>
      <pc:sldChg chg="add">
        <pc:chgData name="Leonie Smith" userId="fed1330f33f5650e" providerId="LiveId" clId="{C981066F-EAD9-4479-84B4-69D50D88865F}" dt="2022-11-23T06:40:10.812" v="114"/>
        <pc:sldMkLst>
          <pc:docMk/>
          <pc:sldMk cId="2745891315" sldId="300"/>
        </pc:sldMkLst>
      </pc:sldChg>
      <pc:sldChg chg="modSp add mod">
        <pc:chgData name="Leonie Smith" userId="fed1330f33f5650e" providerId="LiveId" clId="{C981066F-EAD9-4479-84B4-69D50D88865F}" dt="2022-12-19T07:47:39.068" v="186" actId="20577"/>
        <pc:sldMkLst>
          <pc:docMk/>
          <pc:sldMk cId="129723916" sldId="301"/>
        </pc:sldMkLst>
      </pc:sldChg>
    </pc:docChg>
  </pc:docChgLst>
  <pc:docChgLst>
    <pc:chgData name="Alfred Smith" userId="3c60a3631c0db8ad" providerId="LiveId" clId="{BB818319-595D-456E-B666-B82F2FFE97E2}"/>
    <pc:docChg chg="custSel modSld">
      <pc:chgData name="Alfred Smith" userId="3c60a3631c0db8ad" providerId="LiveId" clId="{BB818319-595D-456E-B666-B82F2FFE97E2}" dt="2025-05-02T06:49:49.108" v="1" actId="27636"/>
      <pc:docMkLst>
        <pc:docMk/>
      </pc:docMkLst>
      <pc:sldChg chg="modSp mod">
        <pc:chgData name="Alfred Smith" userId="3c60a3631c0db8ad" providerId="LiveId" clId="{BB818319-595D-456E-B666-B82F2FFE97E2}" dt="2025-05-02T06:49:49.108" v="1" actId="27636"/>
        <pc:sldMkLst>
          <pc:docMk/>
          <pc:sldMk cId="1499918570" sldId="257"/>
        </pc:sldMkLst>
        <pc:spChg chg="mod">
          <ac:chgData name="Alfred Smith" userId="3c60a3631c0db8ad" providerId="LiveId" clId="{BB818319-595D-456E-B666-B82F2FFE97E2}" dt="2025-05-02T06:49:49.108" v="1" actId="27636"/>
          <ac:spMkLst>
            <pc:docMk/>
            <pc:sldMk cId="1499918570" sldId="257"/>
            <ac:spMk id="4" creationId="{29DC9158-72A8-5664-38D4-F60ADDE49E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39 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39-5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14C5A1-1654-4266-6947-7A1A15751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DC9158-72A8-5664-38D4-F60ADDE49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"/>
    </mc:Choice>
    <mc:Fallback xmlns="">
      <p:transition spd="slow" advTm="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64F0A-1FB4-8AC9-D9C8-2D8C2777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8986" y="1"/>
            <a:ext cx="1352098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36449C-586D-8F0F-0DAD-9AC3CFFDDF9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10:3,4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C7F48A8-AC13-A1A4-E175-5CD1E88C3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10940A-A21A-1446-0BCB-3AD767FC6D8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5ཁྱིམ་གང་དུ་སོང་ནའང་ཐོག་མར་ཁྱིམ་འདི་བདེ་བར་གྱུར་ཅིག་ཅེས་སྨྲོས༌ཤིག 6གལ་ཏེ་ཁྱིམ་དེར་སྐྱེས་བུ་ཞི་བདེ་ཅན་ཞིག་མཆིས༌ན། ཁྱོད་རྣམས་ཀྱི་ཞི་བདེ་ཡང་མི་དེ་ལ་ལྡན་པར༌འགྱུར། མི་དེ་འདྲ་མེད་ན་ཞི་བདེ་དེ་ཕྱིར་ཁྱོད་ཅག་ལ་ལྡན་པར་འགྱུར།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C4454-71B0-1E88-D885-BFB431660E9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5Whatever house you enter, begin by saying, ‘Peace to this house.’ 6If a man of peace is there, your peace will rest on him; if not, it will return to you.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9"/>
    </mc:Choice>
    <mc:Fallback xmlns="">
      <p:transition spd="slow" advTm="16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39FEF-BB84-CF65-7BAC-61CFFB96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47"/>
            <a:ext cx="12192000" cy="6871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39605-A162-345C-7AFB-1837C10E17E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B74CE45E-0BBD-F5EC-BDBA-0E0168F8D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881A8B-DDEF-1BC9-7B38-06C9F453051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7ཁྱོད་རྣམས་ཁྱིམ་གང་དུ་སོང་ན་དེ་རུ་སྡོད༌དང༌། བཟའ་བཏུང་གང་ཞིག་སྤྲད་ན་དེ་སྤྱོད༌ཅིག རྒྱུ་མཚན་ནི་ལས་ཀ་བྱེད་མཁན་ལ་གླ་ཆ་སྟེར་འོས་སོ།། ཡང་ཁྱིམ་གཅིག་ནས་ཁྱིམ་གཞན་ལའང་གནས་མ་སྤོར་ཅིག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4C6B2-0F0A-9335-7E9A-E7848674B2B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7Stay at the same house, eating and drinking whatever you are offered. For the worker is worthy of his wages. Do not move around from house to house.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8"/>
    </mc:Choice>
    <mc:Fallback xmlns="">
      <p:transition spd="slow" advTm="12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5EEBC2-9532-5F65-2367-F633089A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57633" cy="6970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6EF070-4474-F8B9-2463-212F0967F31C}"/>
              </a:ext>
            </a:extLst>
          </p:cNvPr>
          <p:cNvSpPr txBox="1"/>
          <p:nvPr/>
        </p:nvSpPr>
        <p:spPr>
          <a:xfrm>
            <a:off x="9580889" y="50642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116A0218-E57A-DCD3-FDF9-ED39F783D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4A8E1D-2713-1846-61D7-E2139A95A58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8ཁྱོད་རྣམས་གྲོང་རྡལ་གང་དུ་སོང༌ནའང༌། གྲོང་རྡལ་དེའི་མི་རྣམས་ཀྱིས་ཁྱོད་ཅག་ལ་བསུ་བ་བྱེད་ཅིང་མདུན་དུ་ཟས་རིགས་གང་ཞིག་དྲངས་ན་དེ་བཟའ་བར༌བྱའོ།། 9གྲོང་རྡལ་དེ་རུ་ཡོད་པའི་ནད་པ་རྣམས་གསོ་བར་བྱོས་དང་། དེ་རྣམས་ལ་དཀོན་མཆོག་གི་རྒྱལ་སྲིད་ཁྱོད་རྣམས་དང་ཉེ་བར་སླེབས་ཞེས་སྨྲོས༌ཤིག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F62EA-D614-7BF8-A3A2-2FDBBFD7F9A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8If you enter a town and they welcome you, eat whatever is set before you. 9Heal the sick who are there and tell them, ‘The kingdom of God is near you.’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9"/>
    </mc:Choice>
    <mc:Fallback xmlns="">
      <p:transition spd="slow" advTm="16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DED06-74BE-6B03-4398-53CCB4F31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497"/>
            <a:ext cx="12192000" cy="6940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0F86CD-FE61-2CEB-5E4A-7B944A0BC15B}"/>
              </a:ext>
            </a:extLst>
          </p:cNvPr>
          <p:cNvSpPr txBox="1"/>
          <p:nvPr/>
        </p:nvSpPr>
        <p:spPr>
          <a:xfrm>
            <a:off x="9751372" y="35144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10:8,9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10འོན་ཀྱང་ཁྱོད་རྣམས་གྲོང་རྡལ་གང་དུ་སོང༌ནའང༌། གྲོང་རྡལ་དེའི་མི་རྣམས་ཀྱིས་ཁྱོད་ཅག་ལ་བསུ་བ་མི་བྱེད༌ན། ཁྱོད་རྣམས་གྲོང་རྡལ་དེའི་སྲང་ལམ་དུ་སོང་སྟེ་འདི་ལྟར་ཤོད༌ཅིག 11ཁྱོད་ཅག་གི་གྲོང་རྡལ་གྱི་ས་རྡུལ་འདི་ངེད་ཅག་གི་རྐང་པར་འགོས༌ནའང༌། ངེད་ཅག་གིས་ཁྱོད་རྣམས་ཀྱི་མཐོང་སར་ས་རྡུལ་སྤྲུགས་པར༌བྱེད།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But what if you enter a town and are not welcomed? Then go into its streets and say, 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‘We wipe from our feet even the dust of your town. …</a:t>
            </a:r>
            <a:endParaRPr lang="en-IN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BD9AB5AF-87BC-6390-0B65-E35C364A2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1"/>
    </mc:Choice>
    <mc:Fallback xmlns="">
      <p:transition spd="slow" advTm="11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6B3B7-7318-ED35-8391-B6D8FCA1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0516" y="0"/>
            <a:ext cx="144125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46D26-1D6E-17FD-BE94-0C2F4EFE47C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15C8AF4-C87A-A1F1-35EF-E48CB36C8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EC6F11-E8C4-E6E4-8BB0-0C6CB20EC11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འོན་ཀྱང་ཁྱོད་རྣམས་ཀྱིས་དཀོན་མཆོག་གི་རྒྱལ་སྲིད་ཉེ་བར་སླེབས་པ་ཤེས་པར༌གྱིས་ཞེས་པའོ།། 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ED1A1-B828-0723-4AD3-7219F3F140E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…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we wipe off as a testimony against you. Yet be sure of this: The kingdom of God is near.’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58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0"/>
    </mc:Choice>
    <mc:Fallback xmlns="">
      <p:transition spd="slow" advTm="9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CE9C83-99A6-4AAF-73EA-A6C58BAC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E25618-A581-D870-065A-FD401DB8647C}"/>
              </a:ext>
            </a:extLst>
          </p:cNvPr>
          <p:cNvSpPr txBox="1"/>
          <p:nvPr/>
        </p:nvSpPr>
        <p:spPr>
          <a:xfrm>
            <a:off x="6617776" y="3149678"/>
            <a:ext cx="5450237" cy="3708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སློབ་མ་བདུན་ཅུ་མངགས་པ།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6B3B7-7318-ED35-8391-B6D8FCA1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8930" y="-281689"/>
            <a:ext cx="16757603" cy="7973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46D26-1D6E-17FD-BE94-0C2F4EFE47C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23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17CBD0D6-5375-25C2-547A-9D6FEE8BF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0192C9-A424-AC95-F60D-7CF6D6FA882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12ཡང་བདག་གིས་ཁྱོད་རྣམས་ལ་སྨྲ་བར་བྱ༌སྟེ། མ་འོངས་པར་ཉེས་ཆད་གཅོད་པའི་ཉིན་དེ་སླེབས་ཚེ། སཱ་དོམ་ལས་ཀྱང་གྲོང་རྡལ་དེ་ལ་ཉེས་ཆད་ལྕི་མོ་འཕོག་པར་འགྱུར་རོ།།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2637A-6FB9-A29E-AFF4-0CCB971573C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12I tell you, it will be more bearable on that day for Sodom than for that town.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7"/>
    </mc:Choice>
    <mc:Fallback xmlns="">
      <p:transition spd="slow" advTm="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9A227-300F-1E05-0746-28617047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73"/>
            <a:ext cx="12192000" cy="6927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7D959-E1B7-28CD-08B3-55032F198F9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10:11,12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B6B48D9-6173-C4E4-40D5-D00E28B4B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6BDD86-B16F-0957-D86B-D0C3A7ABD1AB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16ཡང་ཁོང་གིས་འདི་སྐད༌དུ། སུ་ཞིག་གིས་ཁྱོད་རྣམས་ལ་ཉན་པ་ཡིན་ན་དེས་བདག་ལའང་ཉན་པ་ཡིན། ཡང་སུ་ཞིག་གིས་ཁྱོད་རྣམས་རྒྱབ་ཏུ་དོར་བ་ཡིན་ན་མི་དེས་ང་རང་ཡང་རྒྱབ་ཏུ་དོར་བ་ཡིན། ང་རང་རྒྱབ་ཏུ་དོར་བ་ཡིན་ན་ང་རང་མངག་མཁན་ཡང་རྒྱབ་ཏུ་དོར་བ་ཡིན་ཞེས་གསུངས༌སོ།།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34FE0-C5B4-378E-A219-8314361837EB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16Whoever listens to you listens to Me; whoever rejects you rejects Me; and whoever rejects Me rejects the One who sent 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6"/>
    </mc:Choice>
    <mc:Fallback xmlns="">
      <p:transition spd="slow" advTm="14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A593C-FF60-CB55-4B15-06CE7E10E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273" y="0"/>
            <a:ext cx="131406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85C5B-4807-9DED-9D7D-3E5FA7758E0B}"/>
              </a:ext>
            </a:extLst>
          </p:cNvPr>
          <p:cNvSpPr txBox="1"/>
          <p:nvPr/>
        </p:nvSpPr>
        <p:spPr>
          <a:xfrm>
            <a:off x="10061337" y="53742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6C5727E-DCE8-38EE-07AC-9074E6B1C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F95C96-61D7-B084-D1EA-213D21F7E10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17རྗེས་འབྲང་པ་བདུན་ཅུ་དགའ་སྤྲོའི་ངང་ནས་ཕྱིར་ལོག་སྟེ་ན༌རེ། གཙོ་བོ༌ལགས། ཁྱེད་ཀྱི་མཚན་བརྗོད་པར་བརྟེན་ནས་གདོན་འདྲེ་དག་གིས་ཀྱང་ངེད་རྣམས་ལ་མཉན་ཞེས་ཞུས་པ༌ན།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C43DD-075B-9540-2AD4-C36974FA911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17The seventy-two returned with joy and said, “Lord, even the demons submit to us in Your name.”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1"/>
    </mc:Choice>
    <mc:Fallback xmlns="">
      <p:transition spd="slow" advTm="1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609FD-4770-81DB-5AF7-A39F53B3C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64832"/>
            <a:ext cx="12192000" cy="7122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180739-EB5D-BC2A-97A9-C15297BF3631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6FE01D4-D1ED-593D-53CF-DFBC1B5A9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843EEB-ABB9-54A3-80DF-924A09809AF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21དེའི་དུས༌སུ། དམ་པའི་ཐུགས་ཉིད་ཀྱི་ངང་ནས་སྐྱབས་མགོན་ཡེ་ཤུ་ཐུགས་ཤིན་ཏུ་དགྱེས༌ཤིང་འདི་སྐད་དུ། ཀྱེ། བདག་གི་ཡབ་སྟེ་གནམ་ས་གཉིས་ཀྱི་བདག་པོ༌ལགས།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0B1B8-9862-D1E2-717D-F83CC06A640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21At that time Jesus rejoiced in the Holy Spirit and declared, “I praise You, Father, 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4"/>
    </mc:Choice>
    <mc:Fallback xmlns="">
      <p:transition spd="slow" advTm="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415B3-9C46-7C6E-04CD-D564C01FC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4770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D25C4-4562-5E16-737C-7E07A8680B84}"/>
              </a:ext>
            </a:extLst>
          </p:cNvPr>
          <p:cNvSpPr txBox="1"/>
          <p:nvPr/>
        </p:nvSpPr>
        <p:spPr>
          <a:xfrm>
            <a:off x="10193785" y="53742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9010E861-9EEC-E8AC-BA2E-0540BA405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383D19-FE42-A7E8-6B46-7288DCFD88F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ཁྱེད་ཀྱིས་དོན་འདི་རྣམས་མཁས་པ་དང་བློ་གྲོས་ཅན་ལ་གབ༌ཅིང༌། བྱིས་པ་ལྟ་བུའི་མི་རྣམས་ལ་མངོན་པར་མཛད་པས་བདག་གིས་ཁྱེད་ལ་བསྔགས་པར༌བྱེད། ཀྱེ། ཡབ་ལགས། དོན་དེ་ལ་ཁྱེད་ཐུགས་ཤིན་ཏུ་དགྱེས་པའི་ཕྱིར་ཡིན་ཞེས་གསུངས་སོ།།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CD547-86A6-C54B-E5A7-9709F8EB311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21…Lord of heaven and earth, because You have hidden these things from the wise and learned, and revealed them to little children. </a:t>
            </a:r>
            <a:r>
              <a:rPr lang="en-US" sz="3600">
                <a:solidFill>
                  <a:srgbClr val="121212"/>
                </a:solidFill>
                <a:latin typeface="Arial" panose="020B0604020202020204" pitchFamily="34" charset="0"/>
              </a:rPr>
              <a:t>Yes, Father, for this was well-pleasing in Your sight.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548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2"/>
    </mc:Choice>
    <mc:Fallback xmlns="">
      <p:transition spd="slow" advTm="1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5929745" y="166254"/>
            <a:ext cx="6262255" cy="6475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10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སློབ་མ་བདུན་ཅུ་མངགས་པ།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latin typeface="TimesNewRomanPSMT"/>
              </a:rPr>
              <a:t>72 sent out - Luke 10:1-24 </a:t>
            </a:r>
            <a:endParaRPr lang="en-IN" sz="6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0013E67-CE94-0B5B-BA1E-E02F1BF33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"/>
    </mc:Choice>
    <mc:Fallback xmlns="">
      <p:transition spd="slow" advTm="5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99A20-2102-9F7D-12C2-E4C363A13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6A306E-5266-787B-5BAF-AEA95870F95A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57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3845D-B3E1-0189-6E7E-A7A03E5AF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5CEC54-7CE2-EC44-3FCA-59C343393725}"/>
              </a:ext>
            </a:extLst>
          </p:cNvPr>
          <p:cNvSpPr txBox="1"/>
          <p:nvPr/>
        </p:nvSpPr>
        <p:spPr>
          <a:xfrm>
            <a:off x="6617776" y="3149678"/>
            <a:ext cx="5450237" cy="3708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སློབ་མ་བདུན་ཅུ་མངགས་པ།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19C46D9-139E-A80D-363C-7B02D9B6E9DA}"/>
              </a:ext>
            </a:extLst>
          </p:cNvPr>
          <p:cNvSpPr txBox="1"/>
          <p:nvPr/>
        </p:nvSpPr>
        <p:spPr>
          <a:xfrm>
            <a:off x="5607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BDA607F-550F-49C6-AD27-19741B3C9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9B8F6E-B9E1-6337-65CC-BEFD816BD6F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1དོན་དེའི་རྗེས༌སུ། ཡང་གཙོ་བོས་རྗེས་འབྲང་པ་བདུན་ཅུ་བསྐོས༌ཤིང༌། མི་གཉིས་རེ་གཉིས་རེ་ཁོང་ཉིད་གང་དུ་ཕེབས་པར་འགྱུར་བའི་གྲོང་རྡལ་དང་ས་ཆ་སོ་སོར་མངགས་པ༌དང༌།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7BD2E-D075-5AA7-3AC0-FAC2C818D1F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1After this, the Lord appointed seventy-two  others and sent them two by two ahead of Him to every town and place He was about to visit.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2468D-84EA-3DF9-9232-C4DE9A67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532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BFCDE5-8537-E86D-07D2-A02F5E8B398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0931840-6AF0-E714-775A-9774E055A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AABF79-DF3C-D908-076A-BB9B6912BA1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2དེ་རྣམས་ལ་འདི་སྐད༌དུ། སྟོན་ཐོག་ཤིན་ཏུ་མང་ཡང་སྡུད་མཁན་ཉུང༌བས། སྟོན་ཐོག་གི་བདག་པོ་ལ་ཁོང་ཉིད་ཀྱི་སྟོན་ཐོག་བསྡུ་བའི་ཕྱིར་དུ་སྡུད་མཁན་རྣམས་མངག་པར་ཞུས་ཤིག་ཅེས་གསུངས༌ས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66C23-BF8B-7C5D-15BF-3F98B1AADCE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2And He told them, “The harvest is plentiful, but the workers are few. Ask the Lord of the harvest, therefore, to send out workers into His harvest.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7"/>
    </mc:Choice>
    <mc:Fallback xmlns="">
      <p:transition spd="slow" advTm="13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4C89DE-D747-6546-942D-1EEB50E0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166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A560C-E05E-4534-9050-43DBA6F7FCFA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0C7D3900-D24E-FF06-32AF-240113C22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79B0B9-FE01-C9C6-7E74-1986597A0E2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3ཁྱོད་རྣམས་སོང༌དང༌། བདག་གིས་ཁྱོད་རྣམས་སྤྱང་ཁྱུའི་ཁྲོད་དུ་ལུ་གུ་གཏོང་བ་ལྟར་མངག་པར་བྱེད། 4ཁྱོད་རྣམས་ཀྱིས་དངུལ་ཁུག༌དང༌། ཁུག༌མ། བསིལ་ལྷམ་བཅས་ཅི་ཡང་མ་འཁྱེར༌ཅིག ལམ་བར་དུ་མི་སུ་ལའང་འཚམས་འདྲི་བྱ་མི་རུང༌།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5A363-1856-7BE3-25B7-5AFDD2A1617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3Go! I am sending you out like lambs among wolves. 4Carry no purse or bag or sandals. Do not greet anyone along the road.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5"/>
    </mc:Choice>
    <mc:Fallback xmlns="">
      <p:transition spd="slow" advTm="12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1409</Words>
  <Application>Microsoft Office PowerPoint</Application>
  <PresentationFormat>Widescreen</PresentationFormat>
  <Paragraphs>67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39-5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2025-05-20T10:05:18Z</dcterms:modified>
</cp:coreProperties>
</file>