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77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1" autoAdjust="0"/>
    <p:restoredTop sz="93969" autoAdjust="0"/>
  </p:normalViewPr>
  <p:slideViewPr>
    <p:cSldViewPr snapToGrid="0">
      <p:cViewPr varScale="1">
        <p:scale>
          <a:sx n="52" d="100"/>
          <a:sy n="52" d="100"/>
        </p:scale>
        <p:origin x="811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B0BDF172-AE83-4B5A-A115-53C64558B36E}"/>
    <pc:docChg chg="custSel addSld modSld sldOrd">
      <pc:chgData name="Leonie Smith" userId="fed1330f33f5650e" providerId="LiveId" clId="{B0BDF172-AE83-4B5A-A115-53C64558B36E}" dt="2022-11-28T04:23:01.542" v="236" actId="5793"/>
      <pc:docMkLst>
        <pc:docMk/>
      </pc:docMkLst>
      <pc:sldChg chg="addSp modSp modNotesTx">
        <pc:chgData name="Leonie Smith" userId="fed1330f33f5650e" providerId="LiveId" clId="{B0BDF172-AE83-4B5A-A115-53C64558B36E}" dt="2022-11-28T04:23:01.542" v="236" actId="5793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B0BDF172-AE83-4B5A-A115-53C64558B36E}" dt="2022-11-24T04:57:22.713" v="7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B0BDF172-AE83-4B5A-A115-53C64558B36E}" dt="2022-11-24T04:58:56.027" v="11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B0BDF172-AE83-4B5A-A115-53C64558B36E}" dt="2022-11-28T04:21:34.779" v="232"/>
        <pc:sldMkLst>
          <pc:docMk/>
          <pc:sldMk cId="4037329247" sldId="261"/>
        </pc:sldMkLst>
      </pc:sldChg>
      <pc:sldChg chg="addSp modSp">
        <pc:chgData name="Leonie Smith" userId="fed1330f33f5650e" providerId="LiveId" clId="{B0BDF172-AE83-4B5A-A115-53C64558B36E}" dt="2022-11-24T05:05:00.192" v="19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B0BDF172-AE83-4B5A-A115-53C64558B36E}" dt="2022-11-24T05:07:24.370" v="29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B0BDF172-AE83-4B5A-A115-53C64558B36E}" dt="2022-11-24T05:09:17.751" v="33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B0BDF172-AE83-4B5A-A115-53C64558B36E}" dt="2022-11-24T05:16:39.399" v="49"/>
        <pc:sldMkLst>
          <pc:docMk/>
          <pc:sldMk cId="978260341" sldId="265"/>
        </pc:sldMkLst>
      </pc:sldChg>
      <pc:sldChg chg="addSp delSp modSp add mod ord modTransition modAnim">
        <pc:chgData name="Leonie Smith" userId="fed1330f33f5650e" providerId="LiveId" clId="{B0BDF172-AE83-4B5A-A115-53C64558B36E}" dt="2022-11-24T05:21:03.894" v="226" actId="20577"/>
        <pc:sldMkLst>
          <pc:docMk/>
          <pc:sldMk cId="2747286473" sldId="277"/>
        </pc:sldMkLst>
      </pc:sldChg>
    </pc:docChg>
  </pc:docChgLst>
  <pc:docChgLst>
    <pc:chgData name="Alfred Smith" userId="3c60a3631c0db8ad" providerId="LiveId" clId="{78968F0A-16E5-42FF-B98A-EC21B1E7412A}"/>
    <pc:docChg chg="custSel modSld">
      <pc:chgData name="Alfred Smith" userId="3c60a3631c0db8ad" providerId="LiveId" clId="{78968F0A-16E5-42FF-B98A-EC21B1E7412A}" dt="2025-05-02T06:57:03.253" v="1" actId="27636"/>
      <pc:docMkLst>
        <pc:docMk/>
      </pc:docMkLst>
      <pc:sldChg chg="modSp mod">
        <pc:chgData name="Alfred Smith" userId="3c60a3631c0db8ad" providerId="LiveId" clId="{78968F0A-16E5-42FF-B98A-EC21B1E7412A}" dt="2025-05-02T06:57:03.253" v="1" actId="27636"/>
        <pc:sldMkLst>
          <pc:docMk/>
          <pc:sldMk cId="1499918570" sldId="257"/>
        </pc:sldMkLst>
        <pc:spChg chg="mod">
          <ac:chgData name="Alfred Smith" userId="3c60a3631c0db8ad" providerId="LiveId" clId="{78968F0A-16E5-42FF-B98A-EC21B1E7412A}" dt="2025-05-02T06:57:03.253" v="1" actId="27636"/>
          <ac:spMkLst>
            <pc:docMk/>
            <pc:sldMk cId="1499918570" sldId="257"/>
            <ac:spMk id="4" creationId="{99BC3BD7-4E7B-7FCF-7B5D-92AA42DFE09B}"/>
          </ac:spMkLst>
        </pc:spChg>
      </pc:sldChg>
    </pc:docChg>
  </pc:docChgLst>
  <pc:docChgLst>
    <pc:chgData name="Alfred Smith" userId="3c60a3631c0db8ad" providerId="LiveId" clId="{7EB8580C-3D6C-4289-BE4D-1D837FED85DC}"/>
    <pc:docChg chg="custSel modSld">
      <pc:chgData name="Alfred Smith" userId="3c60a3631c0db8ad" providerId="LiveId" clId="{7EB8580C-3D6C-4289-BE4D-1D837FED85DC}" dt="2025-04-16T14:41:29.973" v="14"/>
      <pc:docMkLst>
        <pc:docMk/>
      </pc:docMkLst>
      <pc:sldChg chg="addSp delSp modSp mod">
        <pc:chgData name="Alfred Smith" userId="3c60a3631c0db8ad" providerId="LiveId" clId="{7EB8580C-3D6C-4289-BE4D-1D837FED85DC}" dt="2025-04-16T14:27:17.425" v="1"/>
        <pc:sldMkLst>
          <pc:docMk/>
          <pc:sldMk cId="1499918570" sldId="257"/>
        </pc:sldMkLst>
        <pc:spChg chg="add mod">
          <ac:chgData name="Alfred Smith" userId="3c60a3631c0db8ad" providerId="LiveId" clId="{7EB8580C-3D6C-4289-BE4D-1D837FED85DC}" dt="2025-04-16T14:27:17.425" v="1"/>
          <ac:spMkLst>
            <pc:docMk/>
            <pc:sldMk cId="1499918570" sldId="257"/>
            <ac:spMk id="4" creationId="{99BC3BD7-4E7B-7FCF-7B5D-92AA42DFE09B}"/>
          </ac:spMkLst>
        </pc:spChg>
      </pc:sldChg>
      <pc:sldChg chg="addSp delSp modSp mod">
        <pc:chgData name="Alfred Smith" userId="3c60a3631c0db8ad" providerId="LiveId" clId="{7EB8580C-3D6C-4289-BE4D-1D837FED85DC}" dt="2025-04-16T14:39:01.144" v="4"/>
        <pc:sldMkLst>
          <pc:docMk/>
          <pc:sldMk cId="2346136586" sldId="260"/>
        </pc:sldMkLst>
        <pc:spChg chg="add mod">
          <ac:chgData name="Alfred Smith" userId="3c60a3631c0db8ad" providerId="LiveId" clId="{7EB8580C-3D6C-4289-BE4D-1D837FED85DC}" dt="2025-04-16T14:39:01.144" v="4"/>
          <ac:spMkLst>
            <pc:docMk/>
            <pc:sldMk cId="2346136586" sldId="260"/>
            <ac:spMk id="2" creationId="{C6C7553C-DCED-FE12-2D1E-A57DCC8DBF15}"/>
          </ac:spMkLst>
        </pc:spChg>
        <pc:spChg chg="add mod">
          <ac:chgData name="Alfred Smith" userId="3c60a3631c0db8ad" providerId="LiveId" clId="{7EB8580C-3D6C-4289-BE4D-1D837FED85DC}" dt="2025-04-16T14:39:01.144" v="4"/>
          <ac:spMkLst>
            <pc:docMk/>
            <pc:sldMk cId="2346136586" sldId="260"/>
            <ac:spMk id="5" creationId="{13CF382B-2A06-239D-AFFA-E7A2AB4A766E}"/>
          </ac:spMkLst>
        </pc:spChg>
      </pc:sldChg>
      <pc:sldChg chg="addSp delSp modSp mod">
        <pc:chgData name="Alfred Smith" userId="3c60a3631c0db8ad" providerId="LiveId" clId="{7EB8580C-3D6C-4289-BE4D-1D837FED85DC}" dt="2025-04-16T14:39:08.844" v="6"/>
        <pc:sldMkLst>
          <pc:docMk/>
          <pc:sldMk cId="4037329247" sldId="261"/>
        </pc:sldMkLst>
        <pc:spChg chg="add mod">
          <ac:chgData name="Alfred Smith" userId="3c60a3631c0db8ad" providerId="LiveId" clId="{7EB8580C-3D6C-4289-BE4D-1D837FED85DC}" dt="2025-04-16T14:39:08.844" v="6"/>
          <ac:spMkLst>
            <pc:docMk/>
            <pc:sldMk cId="4037329247" sldId="261"/>
            <ac:spMk id="2" creationId="{69284957-ED74-4131-E100-AA92AAFC9FDA}"/>
          </ac:spMkLst>
        </pc:spChg>
        <pc:spChg chg="add mod">
          <ac:chgData name="Alfred Smith" userId="3c60a3631c0db8ad" providerId="LiveId" clId="{7EB8580C-3D6C-4289-BE4D-1D837FED85DC}" dt="2025-04-16T14:39:08.844" v="6"/>
          <ac:spMkLst>
            <pc:docMk/>
            <pc:sldMk cId="4037329247" sldId="261"/>
            <ac:spMk id="5" creationId="{1C1E064B-16AA-09E9-F414-D4487DF4B50E}"/>
          </ac:spMkLst>
        </pc:spChg>
      </pc:sldChg>
      <pc:sldChg chg="addSp delSp modSp mod">
        <pc:chgData name="Alfred Smith" userId="3c60a3631c0db8ad" providerId="LiveId" clId="{7EB8580C-3D6C-4289-BE4D-1D837FED85DC}" dt="2025-04-16T14:39:17.724" v="8"/>
        <pc:sldMkLst>
          <pc:docMk/>
          <pc:sldMk cId="1909638311" sldId="262"/>
        </pc:sldMkLst>
        <pc:spChg chg="add mod">
          <ac:chgData name="Alfred Smith" userId="3c60a3631c0db8ad" providerId="LiveId" clId="{7EB8580C-3D6C-4289-BE4D-1D837FED85DC}" dt="2025-04-16T14:39:17.724" v="8"/>
          <ac:spMkLst>
            <pc:docMk/>
            <pc:sldMk cId="1909638311" sldId="262"/>
            <ac:spMk id="2" creationId="{AF3D6A9F-4302-CC6C-94F9-2987B4A1160C}"/>
          </ac:spMkLst>
        </pc:spChg>
        <pc:spChg chg="add mod">
          <ac:chgData name="Alfred Smith" userId="3c60a3631c0db8ad" providerId="LiveId" clId="{7EB8580C-3D6C-4289-BE4D-1D837FED85DC}" dt="2025-04-16T14:39:17.724" v="8"/>
          <ac:spMkLst>
            <pc:docMk/>
            <pc:sldMk cId="1909638311" sldId="262"/>
            <ac:spMk id="5" creationId="{53504B35-F46A-F9A9-435F-44C656FF2E16}"/>
          </ac:spMkLst>
        </pc:spChg>
      </pc:sldChg>
      <pc:sldChg chg="addSp delSp modSp mod">
        <pc:chgData name="Alfred Smith" userId="3c60a3631c0db8ad" providerId="LiveId" clId="{7EB8580C-3D6C-4289-BE4D-1D837FED85DC}" dt="2025-04-16T14:41:12.364" v="10"/>
        <pc:sldMkLst>
          <pc:docMk/>
          <pc:sldMk cId="641208035" sldId="263"/>
        </pc:sldMkLst>
        <pc:spChg chg="add mod">
          <ac:chgData name="Alfred Smith" userId="3c60a3631c0db8ad" providerId="LiveId" clId="{7EB8580C-3D6C-4289-BE4D-1D837FED85DC}" dt="2025-04-16T14:41:12.364" v="10"/>
          <ac:spMkLst>
            <pc:docMk/>
            <pc:sldMk cId="641208035" sldId="263"/>
            <ac:spMk id="2" creationId="{383ED68D-91E2-0E63-AE22-A3944F3273D4}"/>
          </ac:spMkLst>
        </pc:spChg>
        <pc:spChg chg="add mod">
          <ac:chgData name="Alfred Smith" userId="3c60a3631c0db8ad" providerId="LiveId" clId="{7EB8580C-3D6C-4289-BE4D-1D837FED85DC}" dt="2025-04-16T14:41:12.364" v="10"/>
          <ac:spMkLst>
            <pc:docMk/>
            <pc:sldMk cId="641208035" sldId="263"/>
            <ac:spMk id="5" creationId="{02023BEB-B756-9FB5-EA11-905128803032}"/>
          </ac:spMkLst>
        </pc:spChg>
      </pc:sldChg>
      <pc:sldChg chg="addSp delSp modSp mod">
        <pc:chgData name="Alfred Smith" userId="3c60a3631c0db8ad" providerId="LiveId" clId="{7EB8580C-3D6C-4289-BE4D-1D837FED85DC}" dt="2025-04-16T14:41:20.913" v="12"/>
        <pc:sldMkLst>
          <pc:docMk/>
          <pc:sldMk cId="4044745628" sldId="264"/>
        </pc:sldMkLst>
        <pc:spChg chg="add mod">
          <ac:chgData name="Alfred Smith" userId="3c60a3631c0db8ad" providerId="LiveId" clId="{7EB8580C-3D6C-4289-BE4D-1D837FED85DC}" dt="2025-04-16T14:41:20.913" v="12"/>
          <ac:spMkLst>
            <pc:docMk/>
            <pc:sldMk cId="4044745628" sldId="264"/>
            <ac:spMk id="2" creationId="{B2FB7A11-2C9B-F3DC-005F-63A85D2FCE5A}"/>
          </ac:spMkLst>
        </pc:spChg>
        <pc:spChg chg="add mod">
          <ac:chgData name="Alfred Smith" userId="3c60a3631c0db8ad" providerId="LiveId" clId="{7EB8580C-3D6C-4289-BE4D-1D837FED85DC}" dt="2025-04-16T14:41:20.913" v="12"/>
          <ac:spMkLst>
            <pc:docMk/>
            <pc:sldMk cId="4044745628" sldId="264"/>
            <ac:spMk id="5" creationId="{963A9592-88BC-AC70-F57E-74750A313D74}"/>
          </ac:spMkLst>
        </pc:spChg>
      </pc:sldChg>
      <pc:sldChg chg="addSp delSp modSp mod">
        <pc:chgData name="Alfred Smith" userId="3c60a3631c0db8ad" providerId="LiveId" clId="{7EB8580C-3D6C-4289-BE4D-1D837FED85DC}" dt="2025-04-16T14:41:29.973" v="14"/>
        <pc:sldMkLst>
          <pc:docMk/>
          <pc:sldMk cId="978260341" sldId="265"/>
        </pc:sldMkLst>
        <pc:spChg chg="add mod">
          <ac:chgData name="Alfred Smith" userId="3c60a3631c0db8ad" providerId="LiveId" clId="{7EB8580C-3D6C-4289-BE4D-1D837FED85DC}" dt="2025-04-16T14:41:29.973" v="14"/>
          <ac:spMkLst>
            <pc:docMk/>
            <pc:sldMk cId="978260341" sldId="265"/>
            <ac:spMk id="2" creationId="{D3502444-043A-9703-6242-D31122904559}"/>
          </ac:spMkLst>
        </pc:spChg>
        <pc:spChg chg="add mod">
          <ac:chgData name="Alfred Smith" userId="3c60a3631c0db8ad" providerId="LiveId" clId="{7EB8580C-3D6C-4289-BE4D-1D837FED85DC}" dt="2025-04-16T14:41:29.973" v="14"/>
          <ac:spMkLst>
            <pc:docMk/>
            <pc:sldMk cId="978260341" sldId="265"/>
            <ac:spMk id="5" creationId="{55F8B9E5-49C2-A815-AEB1-A60FDA701925}"/>
          </ac:spMkLst>
        </pc:spChg>
      </pc:sldChg>
      <pc:sldChg chg="addSp modSp">
        <pc:chgData name="Alfred Smith" userId="3c60a3631c0db8ad" providerId="LiveId" clId="{7EB8580C-3D6C-4289-BE4D-1D837FED85DC}" dt="2025-04-16T14:27:28.581" v="2"/>
        <pc:sldMkLst>
          <pc:docMk/>
          <pc:sldMk cId="4120481681" sldId="270"/>
        </pc:sldMkLst>
        <pc:spChg chg="add mod">
          <ac:chgData name="Alfred Smith" userId="3c60a3631c0db8ad" providerId="LiveId" clId="{7EB8580C-3D6C-4289-BE4D-1D837FED85DC}" dt="2025-04-16T14:27:28.581" v="2"/>
          <ac:spMkLst>
            <pc:docMk/>
            <pc:sldMk cId="4120481681" sldId="270"/>
            <ac:spMk id="4" creationId="{5B6BE5CA-6AA5-55C4-ADB5-B0C0B7BEC5E2}"/>
          </ac:spMkLst>
        </pc:spChg>
      </pc:sldChg>
    </pc:docChg>
  </pc:docChgLst>
  <pc:docChgLst>
    <pc:chgData name="Leonie Smith" userId="fed1330f33f5650e" providerId="LiveId" clId="{6835592C-11AA-488D-B377-913F629C3F7D}"/>
    <pc:docChg chg="custSel addSld modSld">
      <pc:chgData name="Leonie Smith" userId="fed1330f33f5650e" providerId="LiveId" clId="{6835592C-11AA-488D-B377-913F629C3F7D}" dt="2022-12-19T10:35:20.071" v="29" actId="20577"/>
      <pc:docMkLst>
        <pc:docMk/>
      </pc:docMkLst>
      <pc:sldChg chg="addSp modSp mod">
        <pc:chgData name="Leonie Smith" userId="fed1330f33f5650e" providerId="LiveId" clId="{6835592C-11AA-488D-B377-913F629C3F7D}" dt="2022-12-19T10:33:23.196" v="7" actId="1076"/>
        <pc:sldMkLst>
          <pc:docMk/>
          <pc:sldMk cId="3788111665" sldId="258"/>
        </pc:sldMkLst>
      </pc:sldChg>
      <pc:sldChg chg="addSp modSp">
        <pc:chgData name="Leonie Smith" userId="fed1330f33f5650e" providerId="LiveId" clId="{6835592C-11AA-488D-B377-913F629C3F7D}" dt="2022-12-19T10:33:28.470" v="8"/>
        <pc:sldMkLst>
          <pc:docMk/>
          <pc:sldMk cId="4120481681" sldId="270"/>
        </pc:sldMkLst>
      </pc:sldChg>
      <pc:sldChg chg="addSp modSp mod">
        <pc:chgData name="Leonie Smith" userId="fed1330f33f5650e" providerId="LiveId" clId="{6835592C-11AA-488D-B377-913F629C3F7D}" dt="2022-12-19T10:34:43.519" v="19" actId="20577"/>
        <pc:sldMkLst>
          <pc:docMk/>
          <pc:sldMk cId="939110669" sldId="271"/>
        </pc:sldMkLst>
      </pc:sldChg>
      <pc:sldChg chg="addSp delSp modSp mod">
        <pc:chgData name="Leonie Smith" userId="fed1330f33f5650e" providerId="LiveId" clId="{6835592C-11AA-488D-B377-913F629C3F7D}" dt="2022-12-19T10:34:50.671" v="21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6835592C-11AA-488D-B377-913F629C3F7D}" dt="2022-12-19T10:34:58.036" v="23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6835592C-11AA-488D-B377-913F629C3F7D}" dt="2022-12-19T10:35:07.167" v="25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6835592C-11AA-488D-B377-913F629C3F7D}" dt="2022-12-19T10:35:13.562" v="27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6835592C-11AA-488D-B377-913F629C3F7D}" dt="2022-12-19T10:35:20.071" v="29" actId="20577"/>
        <pc:sldMkLst>
          <pc:docMk/>
          <pc:sldMk cId="2390376940" sldId="276"/>
        </pc:sldMkLst>
      </pc:sldChg>
      <pc:sldChg chg="delSp add mod">
        <pc:chgData name="Leonie Smith" userId="fed1330f33f5650e" providerId="LiveId" clId="{6835592C-11AA-488D-B377-913F629C3F7D}" dt="2022-12-19T10:34:17.872" v="17" actId="21"/>
        <pc:sldMkLst>
          <pc:docMk/>
          <pc:sldMk cId="4060064374" sldId="27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800" b="1" i="0" u="none" strike="noStrike" baseline="0">
                <a:latin typeface="TimesNewRomanPS-BoldMT"/>
              </a:rPr>
              <a:t>40 </a:t>
            </a:r>
            <a:r>
              <a:rPr lang="en-IN" sz="1800" b="1" i="0" u="none" strike="noStrike" baseline="0" dirty="0">
                <a:latin typeface="TimesNewRomanPS-BoldMT"/>
              </a:rPr>
              <a:t>Mary and Martha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Mary and Martha - Luke 10:38-42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Pharisees and Lawyers accused - Luke 11:37-54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Crippled Woman healed - Luke 13:10-17 (Right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The ten lepers - Luke 17:11-19 (Bottom)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Jesus welcomes the children - Matt 19:13-15; Mark 10:13-16; Luke 18:15-17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(Left </a:t>
            </a:r>
            <a:r>
              <a:rPr lang="en-IN" sz="1800" b="0" i="0" u="none" strike="noStrike" baseline="0" dirty="0" err="1">
                <a:latin typeface="TimesNewRomanPSMT"/>
              </a:rPr>
              <a:t>Center</a:t>
            </a:r>
            <a:r>
              <a:rPr lang="en-IN" sz="1800" b="0" i="0" u="none" strike="noStrike" baseline="0" dirty="0">
                <a:latin typeface="TimesNewRomanPSMT"/>
              </a:rPr>
              <a:t>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40-1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B5C710F-D501-EC5B-4CFE-93B494D23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9BC3BD7-4E7B-7FCF-7B5D-92AA42DFE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5"/>
    </mc:Choice>
    <mc:Fallback xmlns="">
      <p:transition spd="slow" advTm="3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4EF5F9-C467-5005-F45F-CA3F08B8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4214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44E10A-E2A1-3C42-6264-6F097CF38B4D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633DB236-08BC-E021-5310-895FD0814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3ED68D-91E2-0E63-AE22-A3944F3273D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“གཙོ་བོ། ངའི་ནུ་མོས་ང་གཅིག་པོ་སྣེ་ལེན་བྱེད་དུ་འཇུག་པ་ཁྱེད་ཀྱིས་ཐུགས་སྣང་མི་མཛད་དམ། ང་ལ་རོགས་རམ་བྱེད་དགོས་པའི་བཀའ་ཁོ་མོར་གནང་དང་”ཞེས་ཟེར།</a:t>
            </a:r>
            <a:endParaRPr lang="en-IN" sz="6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23BEB-B756-9FB5-EA11-90512880303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“Lord, do You not care that my sister has left me to serve alone? Tell her to help me!”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1"/>
    </mc:Choice>
    <mc:Fallback xmlns="">
      <p:transition spd="slow" advTm="9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961934-BBC7-B5F9-847F-4C7BAEF72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7941" y="-247650"/>
            <a:ext cx="14297083" cy="71056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490663-D8B7-D15B-F233-E97AA0178305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683E91C-B510-797C-48A1-2990AB0361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FB7A11-2C9B-F3DC-005F-63A85D2FCE5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41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འོན་ཀྱང་ལན་དུ་གཙོ་བོས་“མར་ཐཱ། མར་ཐཱ། ཁྱེད་ཀྱིས་དོན་མང་པོའི་ཆེད་དུ་སེམས་ཁྲལ་དང་སེམས་འཁྲུག་པར་བྱེད།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3A9592-88BC-AC70-F57E-74750A313D7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41“Martha, Martha,” the Lord replied, “you are worried and upset about many things.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6"/>
    </mc:Choice>
    <mc:Fallback xmlns="">
      <p:transition spd="slow" advTm="6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9FA79F-F217-F0E4-247A-05B271371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428"/>
            <a:ext cx="12420600" cy="69324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5BD275-D8D7-7A17-D820-71F522AB2A36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10:41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ABEF56F3-DD7A-E801-C5DA-0B0A9860A1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502444-043A-9703-6242-D3112290455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42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འོན་ཀྱང་དོན་གལ་ཆེ་བ་ནི་གཅིག་རང་ཡིན། མིར་ཡམ་གྱིས་སྐལ་བ་བཟང་པོ་བདམས་པས་ཁོ་མོའི་ས་ནས་ལེན་པར་མི་འགྱུར་”ཞེས་གསུངས་སོ། 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F8B9E5-49C2-A815-AEB1-A60FDA70192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42But only one thing is necessary. Mary has chosen the good portion, and it will not be taken away from her.”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99"/>
    </mc:Choice>
    <mc:Fallback xmlns="">
      <p:transition spd="slow" advTm="13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1BB3E1-2126-1652-6447-27DD44979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48"/>
            <a:ext cx="12192000" cy="71993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D9A5E7-C433-87F4-9807-BDD3EC556548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10:42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Spending time with Jesus and listening to him, is better than working </a:t>
            </a:r>
            <a:r>
              <a:rPr lang="en-IN"/>
              <a:t>on serving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B8A1AC0-16C7-91A2-BF63-AEBC0337C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8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2"/>
    </mc:Choice>
    <mc:Fallback xmlns="">
      <p:transition spd="slow" advTm="9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320C1-9A34-543A-483B-804CB7467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48"/>
            <a:ext cx="12192000" cy="719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64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320C1-9A34-543A-483B-804CB7467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48"/>
            <a:ext cx="12192000" cy="71993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DA6E80-0D0C-D8B2-CB36-DF1C674C3A1B}"/>
              </a:ext>
            </a:extLst>
          </p:cNvPr>
          <p:cNvSpPr txBox="1"/>
          <p:nvPr/>
        </p:nvSpPr>
        <p:spPr>
          <a:xfrm>
            <a:off x="459698" y="0"/>
            <a:ext cx="6096000" cy="29816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ལུ་ཀཱ 10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མར་ཐཱ་དང་མིར་ཡམ།</a:t>
            </a:r>
            <a:r>
              <a:rPr lang="en-IN" sz="8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ལུ་ཀཱ 10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མར་ཐཱ་དང་མིར་ཡམ།</a:t>
            </a:r>
            <a:r>
              <a:rPr lang="en-IN" sz="80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Mary and Martha - Luke 10:38-42 </a:t>
            </a:r>
            <a:endParaRPr lang="en-IN" sz="60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48275EE-7050-13DA-8168-1609BD3A6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8"/>
    </mc:Choice>
    <mc:Fallback xmlns="">
      <p:transition spd="slow" advTm="6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1BCABC-C09B-740C-9CAF-1592EF71D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48"/>
            <a:ext cx="12192000" cy="71993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E9BB8E-EC5D-3328-9B4A-83DA74C49473}"/>
              </a:ext>
            </a:extLst>
          </p:cNvPr>
          <p:cNvSpPr txBox="1"/>
          <p:nvPr/>
        </p:nvSpPr>
        <p:spPr>
          <a:xfrm>
            <a:off x="459698" y="0"/>
            <a:ext cx="6096000" cy="29816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ལུ་ཀཱ 10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མར་ཐཱ་དང་མིར་ཡམ།</a:t>
            </a:r>
            <a:r>
              <a:rPr lang="en-IN" sz="8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6BE5CA-6AA5-55C4-ADB5-B0C0B7BEC5E2}"/>
              </a:ext>
            </a:extLst>
          </p:cNvPr>
          <p:cNvSpPr txBox="1"/>
          <p:nvPr/>
        </p:nvSpPr>
        <p:spPr>
          <a:xfrm>
            <a:off x="448556" y="5776512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DDFA7D3-F67E-F91E-F557-4D14B121F9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C7553C-DCED-FE12-2D1E-A57DCC8DBF1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38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ལམ་ལ་ཕེབས་དུས་ཡེ་ཤུ་དང་ཉེ་གནས་གྲོང་གསེབ་ཅིག་ལ་ཞུགས་ནས་མར་ཐཱ་ཞེས་བྱ་བའི་བུད་མེད་ཀྱིས་ཁོ་མོའི་ནང་ལ་ཁོང་ཚོར་སྣེ་ལེན་ཞུ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CF382B-2A06-239D-AFFA-E7A2AB4A766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38As they traveled along, Jesus entered a village where a woman named Martha welcomed Him into her home.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93"/>
    </mc:Choice>
    <mc:Fallback xmlns="">
      <p:transition spd="slow" advTm="15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48127F-A14B-6642-9854-9357592B2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7370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42D447-01BA-8851-ECFC-1807DC556CD3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EE6F8848-8FA3-5D00-D64D-5EF578A621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284957-ED74-4131-E100-AA92AAFC9FD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39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ཁོ་མོའི་ནུ་མོ་མིར་ཡམ་ནི་གཙོ་བོའི་ཞབས་ཀྱི་མདུན་དུ་བསྡད་དེ་ཁོང་གི་གསུང་ལ་ཉན།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1E064B-16AA-09E9-F414-D4487DF4B50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39She had a sister named Mary, who sat at the Lord’s feet listening to His message.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4"/>
    </mc:Choice>
    <mc:Fallback xmlns="">
      <p:transition spd="slow" advTm="8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B7044A-5899-C44D-75AA-FE5F1C610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50" y="1"/>
            <a:ext cx="1263137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E9D251-FE11-CDA9-53B4-0B23A8E90095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10:39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D2F6F5B-AC89-1418-2089-948AC7366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3D6A9F-4302-CC6C-94F9-2987B4A1160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40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སྣེ་ལེན་གྱི་ལས་མང་བས་མར་ཐཱ་ཡིས་སེམས་འཚབ་སྟེ་ཁོང་གི་མདུན་དུ་ཡོང་བ་དང་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504B35-F46A-F9A9-435F-44C656FF2E1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40But Martha was distracted by all the preparations to be made. She came to Jesus and said,…</a:t>
            </a:r>
            <a:endParaRPr lang="en-IN" sz="4800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2"/>
    </mc:Choice>
    <mc:Fallback xmlns="">
      <p:transition spd="slow" advTm="8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605</Words>
  <Application>Microsoft Office PowerPoint</Application>
  <PresentationFormat>Widescreen</PresentationFormat>
  <Paragraphs>46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40-1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2025-05-02T06:57:08Z</dcterms:modified>
</cp:coreProperties>
</file>