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4" r:id="rId11"/>
    <p:sldId id="263" r:id="rId12"/>
    <p:sldId id="273" r:id="rId13"/>
    <p:sldId id="264" r:id="rId14"/>
    <p:sldId id="275" r:id="rId15"/>
    <p:sldId id="265" r:id="rId16"/>
    <p:sldId id="276" r:id="rId17"/>
    <p:sldId id="267" r:id="rId18"/>
    <p:sldId id="278" r:id="rId19"/>
    <p:sldId id="268" r:id="rId20"/>
    <p:sldId id="279" r:id="rId21"/>
    <p:sldId id="285" r:id="rId22"/>
    <p:sldId id="286" r:id="rId23"/>
    <p:sldId id="287"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78AD23-5917-41E3-8630-5EFAF1474078}" v="11" dt="2025-05-20T10:22:45.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9" autoAdjust="0"/>
    <p:restoredTop sz="93191" autoAdjust="0"/>
  </p:normalViewPr>
  <p:slideViewPr>
    <p:cSldViewPr snapToGrid="0">
      <p:cViewPr varScale="1">
        <p:scale>
          <a:sx n="47" d="100"/>
          <a:sy n="47" d="100"/>
        </p:scale>
        <p:origin x="48" y="7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5B37CFC-C285-4B1B-9152-8C8980927E98}"/>
    <pc:docChg chg="custSel modSld">
      <pc:chgData name="Alfred Smith" userId="3c60a3631c0db8ad" providerId="LiveId" clId="{D5B37CFC-C285-4B1B-9152-8C8980927E98}" dt="2025-05-02T06:57:23.509" v="1" actId="27636"/>
      <pc:docMkLst>
        <pc:docMk/>
      </pc:docMkLst>
      <pc:sldChg chg="modSp mod">
        <pc:chgData name="Alfred Smith" userId="3c60a3631c0db8ad" providerId="LiveId" clId="{D5B37CFC-C285-4B1B-9152-8C8980927E98}" dt="2025-05-02T06:57:23.509" v="1" actId="27636"/>
        <pc:sldMkLst>
          <pc:docMk/>
          <pc:sldMk cId="1499918570" sldId="257"/>
        </pc:sldMkLst>
        <pc:spChg chg="mod">
          <ac:chgData name="Alfred Smith" userId="3c60a3631c0db8ad" providerId="LiveId" clId="{D5B37CFC-C285-4B1B-9152-8C8980927E98}" dt="2025-05-02T06:57:23.509" v="1" actId="27636"/>
          <ac:spMkLst>
            <pc:docMk/>
            <pc:sldMk cId="1499918570" sldId="257"/>
            <ac:spMk id="7" creationId="{ABC3223C-440D-4C12-11F4-6CC526CA276B}"/>
          </ac:spMkLst>
        </pc:spChg>
      </pc:sldChg>
    </pc:docChg>
  </pc:docChgLst>
  <pc:docChgLst>
    <pc:chgData name="Alfred Smith" userId="3c60a3631c0db8ad" providerId="LiveId" clId="{38D5D9C7-4B78-4875-8F14-C37352405DB2}"/>
    <pc:docChg chg="custSel modSld">
      <pc:chgData name="Alfred Smith" userId="3c60a3631c0db8ad" providerId="LiveId" clId="{38D5D9C7-4B78-4875-8F14-C37352405DB2}" dt="2025-04-16T14:51:11.531" v="25"/>
      <pc:docMkLst>
        <pc:docMk/>
      </pc:docMkLst>
      <pc:sldChg chg="addSp delSp modSp mod">
        <pc:chgData name="Alfred Smith" userId="3c60a3631c0db8ad" providerId="LiveId" clId="{38D5D9C7-4B78-4875-8F14-C37352405DB2}" dt="2025-04-16T14:48:54.689" v="4"/>
        <pc:sldMkLst>
          <pc:docMk/>
          <pc:sldMk cId="1499918570" sldId="257"/>
        </pc:sldMkLst>
        <pc:spChg chg="add mod">
          <ac:chgData name="Alfred Smith" userId="3c60a3631c0db8ad" providerId="LiveId" clId="{38D5D9C7-4B78-4875-8F14-C37352405DB2}" dt="2025-04-16T14:48:54.689" v="4"/>
          <ac:spMkLst>
            <pc:docMk/>
            <pc:sldMk cId="1499918570" sldId="257"/>
            <ac:spMk id="7" creationId="{ABC3223C-440D-4C12-11F4-6CC526CA276B}"/>
          </ac:spMkLst>
        </pc:spChg>
      </pc:sldChg>
      <pc:sldChg chg="addSp delSp modSp mod">
        <pc:chgData name="Alfred Smith" userId="3c60a3631c0db8ad" providerId="LiveId" clId="{38D5D9C7-4B78-4875-8F14-C37352405DB2}" dt="2025-04-16T14:49:26.911" v="7"/>
        <pc:sldMkLst>
          <pc:docMk/>
          <pc:sldMk cId="2346136586" sldId="260"/>
        </pc:sldMkLst>
      </pc:sldChg>
      <pc:sldChg chg="addSp delSp modSp mod">
        <pc:chgData name="Alfred Smith" userId="3c60a3631c0db8ad" providerId="LiveId" clId="{38D5D9C7-4B78-4875-8F14-C37352405DB2}" dt="2025-04-16T14:49:36.782" v="9"/>
        <pc:sldMkLst>
          <pc:docMk/>
          <pc:sldMk cId="4037329247" sldId="261"/>
        </pc:sldMkLst>
      </pc:sldChg>
      <pc:sldChg chg="addSp delSp modSp mod">
        <pc:chgData name="Alfred Smith" userId="3c60a3631c0db8ad" providerId="LiveId" clId="{38D5D9C7-4B78-4875-8F14-C37352405DB2}" dt="2025-04-16T14:49:47.216" v="11"/>
        <pc:sldMkLst>
          <pc:docMk/>
          <pc:sldMk cId="1909638311" sldId="262"/>
        </pc:sldMkLst>
      </pc:sldChg>
      <pc:sldChg chg="addSp delSp modSp mod">
        <pc:chgData name="Alfred Smith" userId="3c60a3631c0db8ad" providerId="LiveId" clId="{38D5D9C7-4B78-4875-8F14-C37352405DB2}" dt="2025-04-16T14:49:59.858" v="13"/>
        <pc:sldMkLst>
          <pc:docMk/>
          <pc:sldMk cId="641208035" sldId="263"/>
        </pc:sldMkLst>
      </pc:sldChg>
      <pc:sldChg chg="addSp delSp modSp mod">
        <pc:chgData name="Alfred Smith" userId="3c60a3631c0db8ad" providerId="LiveId" clId="{38D5D9C7-4B78-4875-8F14-C37352405DB2}" dt="2025-04-16T14:50:22.582" v="15"/>
        <pc:sldMkLst>
          <pc:docMk/>
          <pc:sldMk cId="4044745628" sldId="264"/>
        </pc:sldMkLst>
      </pc:sldChg>
      <pc:sldChg chg="addSp delSp modSp mod">
        <pc:chgData name="Alfred Smith" userId="3c60a3631c0db8ad" providerId="LiveId" clId="{38D5D9C7-4B78-4875-8F14-C37352405DB2}" dt="2025-04-16T14:50:30.400" v="17"/>
        <pc:sldMkLst>
          <pc:docMk/>
          <pc:sldMk cId="978260341" sldId="265"/>
        </pc:sldMkLst>
        <pc:spChg chg="add mod">
          <ac:chgData name="Alfred Smith" userId="3c60a3631c0db8ad" providerId="LiveId" clId="{38D5D9C7-4B78-4875-8F14-C37352405DB2}" dt="2025-04-16T14:50:30.400" v="17"/>
          <ac:spMkLst>
            <pc:docMk/>
            <pc:sldMk cId="978260341" sldId="265"/>
            <ac:spMk id="2" creationId="{129D6CB6-F0A7-23CF-2D72-1AED604E8DCE}"/>
          </ac:spMkLst>
        </pc:spChg>
        <pc:spChg chg="add mod">
          <ac:chgData name="Alfred Smith" userId="3c60a3631c0db8ad" providerId="LiveId" clId="{38D5D9C7-4B78-4875-8F14-C37352405DB2}" dt="2025-04-16T14:50:30.400" v="17"/>
          <ac:spMkLst>
            <pc:docMk/>
            <pc:sldMk cId="978260341" sldId="265"/>
            <ac:spMk id="5" creationId="{D3D74BC9-D0AA-B10E-45B9-67EF7F753F77}"/>
          </ac:spMkLst>
        </pc:spChg>
      </pc:sldChg>
      <pc:sldChg chg="addSp delSp modSp mod">
        <pc:chgData name="Alfred Smith" userId="3c60a3631c0db8ad" providerId="LiveId" clId="{38D5D9C7-4B78-4875-8F14-C37352405DB2}" dt="2025-04-16T14:50:40.170" v="19"/>
        <pc:sldMkLst>
          <pc:docMk/>
          <pc:sldMk cId="4017137865" sldId="267"/>
        </pc:sldMkLst>
        <pc:spChg chg="add mod">
          <ac:chgData name="Alfred Smith" userId="3c60a3631c0db8ad" providerId="LiveId" clId="{38D5D9C7-4B78-4875-8F14-C37352405DB2}" dt="2025-04-16T14:50:40.170" v="19"/>
          <ac:spMkLst>
            <pc:docMk/>
            <pc:sldMk cId="4017137865" sldId="267"/>
            <ac:spMk id="2" creationId="{FDCDBAC7-F48B-813B-9B94-87C4FBF00027}"/>
          </ac:spMkLst>
        </pc:spChg>
        <pc:spChg chg="add mod">
          <ac:chgData name="Alfred Smith" userId="3c60a3631c0db8ad" providerId="LiveId" clId="{38D5D9C7-4B78-4875-8F14-C37352405DB2}" dt="2025-04-16T14:50:40.170" v="19"/>
          <ac:spMkLst>
            <pc:docMk/>
            <pc:sldMk cId="4017137865" sldId="267"/>
            <ac:spMk id="5" creationId="{652B2A20-7539-252A-3709-6C93A0C93E31}"/>
          </ac:spMkLst>
        </pc:spChg>
      </pc:sldChg>
      <pc:sldChg chg="addSp delSp modSp mod">
        <pc:chgData name="Alfred Smith" userId="3c60a3631c0db8ad" providerId="LiveId" clId="{38D5D9C7-4B78-4875-8F14-C37352405DB2}" dt="2025-04-16T14:50:49.182" v="21"/>
        <pc:sldMkLst>
          <pc:docMk/>
          <pc:sldMk cId="3137811553" sldId="268"/>
        </pc:sldMkLst>
        <pc:spChg chg="add mod">
          <ac:chgData name="Alfred Smith" userId="3c60a3631c0db8ad" providerId="LiveId" clId="{38D5D9C7-4B78-4875-8F14-C37352405DB2}" dt="2025-04-16T14:50:49.182" v="21"/>
          <ac:spMkLst>
            <pc:docMk/>
            <pc:sldMk cId="3137811553" sldId="268"/>
            <ac:spMk id="2" creationId="{254FDC60-C30F-0A49-5C6C-8E8059304028}"/>
          </ac:spMkLst>
        </pc:spChg>
        <pc:spChg chg="add mod">
          <ac:chgData name="Alfred Smith" userId="3c60a3631c0db8ad" providerId="LiveId" clId="{38D5D9C7-4B78-4875-8F14-C37352405DB2}" dt="2025-04-16T14:50:49.182" v="21"/>
          <ac:spMkLst>
            <pc:docMk/>
            <pc:sldMk cId="3137811553" sldId="268"/>
            <ac:spMk id="5" creationId="{1BF4BEB0-1AA3-9399-9379-D1F48F49E660}"/>
          </ac:spMkLst>
        </pc:spChg>
      </pc:sldChg>
      <pc:sldChg chg="addSp modSp">
        <pc:chgData name="Alfred Smith" userId="3c60a3631c0db8ad" providerId="LiveId" clId="{38D5D9C7-4B78-4875-8F14-C37352405DB2}" dt="2025-04-16T14:49:16.891" v="5"/>
        <pc:sldMkLst>
          <pc:docMk/>
          <pc:sldMk cId="4120481681" sldId="270"/>
        </pc:sldMkLst>
        <pc:spChg chg="add mod">
          <ac:chgData name="Alfred Smith" userId="3c60a3631c0db8ad" providerId="LiveId" clId="{38D5D9C7-4B78-4875-8F14-C37352405DB2}" dt="2025-04-16T14:49:16.891" v="5"/>
          <ac:spMkLst>
            <pc:docMk/>
            <pc:sldMk cId="4120481681" sldId="270"/>
            <ac:spMk id="3" creationId="{10C99772-3DBD-1A5C-B810-047E42308214}"/>
          </ac:spMkLst>
        </pc:spChg>
      </pc:sldChg>
      <pc:sldChg chg="addSp delSp modSp mod">
        <pc:chgData name="Alfred Smith" userId="3c60a3631c0db8ad" providerId="LiveId" clId="{38D5D9C7-4B78-4875-8F14-C37352405DB2}" dt="2025-04-16T14:50:59.150" v="23"/>
        <pc:sldMkLst>
          <pc:docMk/>
          <pc:sldMk cId="1522780631" sldId="285"/>
        </pc:sldMkLst>
        <pc:spChg chg="add mod">
          <ac:chgData name="Alfred Smith" userId="3c60a3631c0db8ad" providerId="LiveId" clId="{38D5D9C7-4B78-4875-8F14-C37352405DB2}" dt="2025-04-16T14:50:59.150" v="23"/>
          <ac:spMkLst>
            <pc:docMk/>
            <pc:sldMk cId="1522780631" sldId="285"/>
            <ac:spMk id="2" creationId="{F15A43DD-D5E1-783A-FDF5-0AD79F616F86}"/>
          </ac:spMkLst>
        </pc:spChg>
        <pc:spChg chg="add mod">
          <ac:chgData name="Alfred Smith" userId="3c60a3631c0db8ad" providerId="LiveId" clId="{38D5D9C7-4B78-4875-8F14-C37352405DB2}" dt="2025-04-16T14:50:59.150" v="23"/>
          <ac:spMkLst>
            <pc:docMk/>
            <pc:sldMk cId="1522780631" sldId="285"/>
            <ac:spMk id="5" creationId="{C589122A-0529-274E-08F2-B06F31C5D293}"/>
          </ac:spMkLst>
        </pc:spChg>
      </pc:sldChg>
      <pc:sldChg chg="addSp delSp modSp mod">
        <pc:chgData name="Alfred Smith" userId="3c60a3631c0db8ad" providerId="LiveId" clId="{38D5D9C7-4B78-4875-8F14-C37352405DB2}" dt="2025-04-16T14:51:11.531" v="25"/>
        <pc:sldMkLst>
          <pc:docMk/>
          <pc:sldMk cId="2332778949" sldId="287"/>
        </pc:sldMkLst>
        <pc:spChg chg="add mod">
          <ac:chgData name="Alfred Smith" userId="3c60a3631c0db8ad" providerId="LiveId" clId="{38D5D9C7-4B78-4875-8F14-C37352405DB2}" dt="2025-04-16T14:51:11.531" v="25"/>
          <ac:spMkLst>
            <pc:docMk/>
            <pc:sldMk cId="2332778949" sldId="287"/>
            <ac:spMk id="2" creationId="{C6F56962-5E33-1EE3-D567-BEC79CF12144}"/>
          </ac:spMkLst>
        </pc:spChg>
        <pc:spChg chg="add mod">
          <ac:chgData name="Alfred Smith" userId="3c60a3631c0db8ad" providerId="LiveId" clId="{38D5D9C7-4B78-4875-8F14-C37352405DB2}" dt="2025-04-16T14:51:11.531" v="25"/>
          <ac:spMkLst>
            <pc:docMk/>
            <pc:sldMk cId="2332778949" sldId="287"/>
            <ac:spMk id="5" creationId="{F6B3774B-9844-AE1C-BB82-4CCF5E328D4B}"/>
          </ac:spMkLst>
        </pc:spChg>
      </pc:sldChg>
    </pc:docChg>
  </pc:docChgLst>
  <pc:docChgLst>
    <pc:chgData name="Leonie Smith" userId="fed1330f33f5650e" providerId="LiveId" clId="{069E6EF8-3720-4C05-BF6E-7F4B6F00DC83}"/>
    <pc:docChg chg="undo custSel modSld">
      <pc:chgData name="Leonie Smith" userId="fed1330f33f5650e" providerId="LiveId" clId="{069E6EF8-3720-4C05-BF6E-7F4B6F00DC83}" dt="2022-11-28T04:27:54.778" v="120" actId="5793"/>
      <pc:docMkLst>
        <pc:docMk/>
      </pc:docMkLst>
      <pc:sldChg chg="addSp modSp modNotesTx">
        <pc:chgData name="Leonie Smith" userId="fed1330f33f5650e" providerId="LiveId" clId="{069E6EF8-3720-4C05-BF6E-7F4B6F00DC83}" dt="2022-11-28T04:27:54.778" v="120" actId="5793"/>
        <pc:sldMkLst>
          <pc:docMk/>
          <pc:sldMk cId="1499918570" sldId="257"/>
        </pc:sldMkLst>
      </pc:sldChg>
      <pc:sldChg chg="addSp modSp">
        <pc:chgData name="Leonie Smith" userId="fed1330f33f5650e" providerId="LiveId" clId="{069E6EF8-3720-4C05-BF6E-7F4B6F00DC83}" dt="2022-11-24T05:26:38.515" v="1"/>
        <pc:sldMkLst>
          <pc:docMk/>
          <pc:sldMk cId="454763615" sldId="259"/>
        </pc:sldMkLst>
      </pc:sldChg>
      <pc:sldChg chg="addSp delSp modSp mod modTransition modAnim">
        <pc:chgData name="Leonie Smith" userId="fed1330f33f5650e" providerId="LiveId" clId="{069E6EF8-3720-4C05-BF6E-7F4B6F00DC83}" dt="2022-11-24T05:29:16.240" v="34"/>
        <pc:sldMkLst>
          <pc:docMk/>
          <pc:sldMk cId="2346136586" sldId="260"/>
        </pc:sldMkLst>
      </pc:sldChg>
      <pc:sldChg chg="addSp modSp">
        <pc:chgData name="Leonie Smith" userId="fed1330f33f5650e" providerId="LiveId" clId="{069E6EF8-3720-4C05-BF6E-7F4B6F00DC83}" dt="2022-11-24T05:31:24.199" v="35"/>
        <pc:sldMkLst>
          <pc:docMk/>
          <pc:sldMk cId="4037329247" sldId="261"/>
        </pc:sldMkLst>
      </pc:sldChg>
      <pc:sldChg chg="addSp delSp modSp mod modTransition modAnim">
        <pc:chgData name="Leonie Smith" userId="fed1330f33f5650e" providerId="LiveId" clId="{069E6EF8-3720-4C05-BF6E-7F4B6F00DC83}" dt="2022-11-24T05:38:51.604" v="42"/>
        <pc:sldMkLst>
          <pc:docMk/>
          <pc:sldMk cId="1909638311" sldId="262"/>
        </pc:sldMkLst>
      </pc:sldChg>
      <pc:sldChg chg="addSp delSp modSp mod modTransition modAnim">
        <pc:chgData name="Leonie Smith" userId="fed1330f33f5650e" providerId="LiveId" clId="{069E6EF8-3720-4C05-BF6E-7F4B6F00DC83}" dt="2022-11-24T05:45:54.064" v="49"/>
        <pc:sldMkLst>
          <pc:docMk/>
          <pc:sldMk cId="641208035" sldId="263"/>
        </pc:sldMkLst>
      </pc:sldChg>
      <pc:sldChg chg="addSp delSp modSp mod modTransition modAnim">
        <pc:chgData name="Leonie Smith" userId="fed1330f33f5650e" providerId="LiveId" clId="{069E6EF8-3720-4C05-BF6E-7F4B6F00DC83}" dt="2022-11-24T05:57:18.198" v="69"/>
        <pc:sldMkLst>
          <pc:docMk/>
          <pc:sldMk cId="4044745628" sldId="264"/>
        </pc:sldMkLst>
      </pc:sldChg>
      <pc:sldChg chg="addSp modSp">
        <pc:chgData name="Leonie Smith" userId="fed1330f33f5650e" providerId="LiveId" clId="{069E6EF8-3720-4C05-BF6E-7F4B6F00DC83}" dt="2022-11-24T05:59:12.793" v="70"/>
        <pc:sldMkLst>
          <pc:docMk/>
          <pc:sldMk cId="978260341" sldId="265"/>
        </pc:sldMkLst>
      </pc:sldChg>
      <pc:sldChg chg="addSp delSp modSp mod modTransition modAnim">
        <pc:chgData name="Leonie Smith" userId="fed1330f33f5650e" providerId="LiveId" clId="{069E6EF8-3720-4C05-BF6E-7F4B6F00DC83}" dt="2022-11-24T06:00:22.071" v="77"/>
        <pc:sldMkLst>
          <pc:docMk/>
          <pc:sldMk cId="4017137865" sldId="267"/>
        </pc:sldMkLst>
      </pc:sldChg>
      <pc:sldChg chg="addSp delSp modSp mod modTransition modAnim">
        <pc:chgData name="Leonie Smith" userId="fed1330f33f5650e" providerId="LiveId" clId="{069E6EF8-3720-4C05-BF6E-7F4B6F00DC83}" dt="2022-11-24T06:03:57.654" v="84"/>
        <pc:sldMkLst>
          <pc:docMk/>
          <pc:sldMk cId="3137811553" sldId="268"/>
        </pc:sldMkLst>
      </pc:sldChg>
      <pc:sldChg chg="addSp delSp modSp mod modTransition modAnim">
        <pc:chgData name="Leonie Smith" userId="fed1330f33f5650e" providerId="LiveId" clId="{069E6EF8-3720-4C05-BF6E-7F4B6F00DC83}" dt="2022-11-24T06:09:28.184" v="106"/>
        <pc:sldMkLst>
          <pc:docMk/>
          <pc:sldMk cId="1522780631" sldId="285"/>
        </pc:sldMkLst>
      </pc:sldChg>
      <pc:sldChg chg="addSp delSp modSp mod modTransition modAnim">
        <pc:chgData name="Leonie Smith" userId="fed1330f33f5650e" providerId="LiveId" clId="{069E6EF8-3720-4C05-BF6E-7F4B6F00DC83}" dt="2022-11-24T06:19:21.490" v="116"/>
        <pc:sldMkLst>
          <pc:docMk/>
          <pc:sldMk cId="2332778949" sldId="287"/>
        </pc:sldMkLst>
      </pc:sldChg>
    </pc:docChg>
  </pc:docChgLst>
  <pc:docChgLst>
    <pc:chgData name="Alfred Smith" userId="3c60a3631c0db8ad" providerId="LiveId" clId="{208A48D9-D72D-43D5-8006-37D0EF770C3C}"/>
    <pc:docChg chg="modSld">
      <pc:chgData name="Alfred Smith" userId="3c60a3631c0db8ad" providerId="LiveId" clId="{208A48D9-D72D-43D5-8006-37D0EF770C3C}" dt="2023-01-16T12:07:19.890" v="2"/>
      <pc:docMkLst>
        <pc:docMk/>
      </pc:docMkLst>
      <pc:sldChg chg="addSp delSp modSp mod">
        <pc:chgData name="Alfred Smith" userId="3c60a3631c0db8ad" providerId="LiveId" clId="{208A48D9-D72D-43D5-8006-37D0EF770C3C}" dt="2023-01-16T12:07:19.890" v="2"/>
        <pc:sldMkLst>
          <pc:docMk/>
          <pc:sldMk cId="1499918570" sldId="257"/>
        </pc:sldMkLst>
      </pc:sldChg>
    </pc:docChg>
  </pc:docChgLst>
  <pc:docChgLst>
    <pc:chgData name="Alfred Smith" userId="3c60a3631c0db8ad" providerId="LiveId" clId="{5778AD23-5917-41E3-8630-5EFAF1474078}"/>
    <pc:docChg chg="custSel modSld">
      <pc:chgData name="Alfred Smith" userId="3c60a3631c0db8ad" providerId="LiveId" clId="{5778AD23-5917-41E3-8630-5EFAF1474078}" dt="2025-05-20T10:22:45.180" v="22"/>
      <pc:docMkLst>
        <pc:docMk/>
      </pc:docMkLst>
      <pc:sldChg chg="modSp mod">
        <pc:chgData name="Alfred Smith" userId="3c60a3631c0db8ad" providerId="LiveId" clId="{5778AD23-5917-41E3-8630-5EFAF1474078}" dt="2025-05-20T10:13:28.373" v="1" actId="27636"/>
        <pc:sldMkLst>
          <pc:docMk/>
          <pc:sldMk cId="1499918570" sldId="257"/>
        </pc:sldMkLst>
        <pc:spChg chg="mod">
          <ac:chgData name="Alfred Smith" userId="3c60a3631c0db8ad" providerId="LiveId" clId="{5778AD23-5917-41E3-8630-5EFAF1474078}" dt="2025-05-20T10:13:28.373" v="1" actId="27636"/>
          <ac:spMkLst>
            <pc:docMk/>
            <pc:sldMk cId="1499918570" sldId="257"/>
            <ac:spMk id="7" creationId="{ABC3223C-440D-4C12-11F4-6CC526CA276B}"/>
          </ac:spMkLst>
        </pc:spChg>
      </pc:sldChg>
      <pc:sldChg chg="modSp">
        <pc:chgData name="Alfred Smith" userId="3c60a3631c0db8ad" providerId="LiveId" clId="{5778AD23-5917-41E3-8630-5EFAF1474078}" dt="2025-05-20T10:14:55.129" v="2"/>
        <pc:sldMkLst>
          <pc:docMk/>
          <pc:sldMk cId="3788111665" sldId="258"/>
        </pc:sldMkLst>
        <pc:spChg chg="mod">
          <ac:chgData name="Alfred Smith" userId="3c60a3631c0db8ad" providerId="LiveId" clId="{5778AD23-5917-41E3-8630-5EFAF1474078}" dt="2025-05-20T10:14:55.129" v="2"/>
          <ac:spMkLst>
            <pc:docMk/>
            <pc:sldMk cId="3788111665" sldId="258"/>
            <ac:spMk id="2" creationId="{E3B580A0-A7C8-21A7-B900-1B761F647383}"/>
          </ac:spMkLst>
        </pc:spChg>
      </pc:sldChg>
      <pc:sldChg chg="modSp">
        <pc:chgData name="Alfred Smith" userId="3c60a3631c0db8ad" providerId="LiveId" clId="{5778AD23-5917-41E3-8630-5EFAF1474078}" dt="2025-05-20T10:14:55.129" v="2"/>
        <pc:sldMkLst>
          <pc:docMk/>
          <pc:sldMk cId="454763615" sldId="259"/>
        </pc:sldMkLst>
        <pc:spChg chg="mod">
          <ac:chgData name="Alfred Smith" userId="3c60a3631c0db8ad" providerId="LiveId" clId="{5778AD23-5917-41E3-8630-5EFAF1474078}" dt="2025-05-20T10:14:55.129" v="2"/>
          <ac:spMkLst>
            <pc:docMk/>
            <pc:sldMk cId="454763615" sldId="259"/>
            <ac:spMk id="3" creationId="{A58184BD-88F1-BA02-40C1-D8403D0EEC0D}"/>
          </ac:spMkLst>
        </pc:spChg>
      </pc:sldChg>
      <pc:sldChg chg="addSp delSp modSp mod">
        <pc:chgData name="Alfred Smith" userId="3c60a3631c0db8ad" providerId="LiveId" clId="{5778AD23-5917-41E3-8630-5EFAF1474078}" dt="2025-05-20T10:15:53.938" v="4"/>
        <pc:sldMkLst>
          <pc:docMk/>
          <pc:sldMk cId="2346136586" sldId="260"/>
        </pc:sldMkLst>
        <pc:spChg chg="del">
          <ac:chgData name="Alfred Smith" userId="3c60a3631c0db8ad" providerId="LiveId" clId="{5778AD23-5917-41E3-8630-5EFAF1474078}" dt="2025-05-20T10:15:53.027" v="3" actId="478"/>
          <ac:spMkLst>
            <pc:docMk/>
            <pc:sldMk cId="2346136586" sldId="260"/>
            <ac:spMk id="2" creationId="{CDA13C80-D7D3-8A05-CBAE-69ABEDF023E7}"/>
          </ac:spMkLst>
        </pc:spChg>
        <pc:spChg chg="add mod">
          <ac:chgData name="Alfred Smith" userId="3c60a3631c0db8ad" providerId="LiveId" clId="{5778AD23-5917-41E3-8630-5EFAF1474078}" dt="2025-05-20T10:15:53.938" v="4"/>
          <ac:spMkLst>
            <pc:docMk/>
            <pc:sldMk cId="2346136586" sldId="260"/>
            <ac:spMk id="3" creationId="{6E8D945E-880C-B431-0391-B45BD99B6B92}"/>
          </ac:spMkLst>
        </pc:spChg>
        <pc:spChg chg="add mod">
          <ac:chgData name="Alfred Smith" userId="3c60a3631c0db8ad" providerId="LiveId" clId="{5778AD23-5917-41E3-8630-5EFAF1474078}" dt="2025-05-20T10:15:53.938" v="4"/>
          <ac:spMkLst>
            <pc:docMk/>
            <pc:sldMk cId="2346136586" sldId="260"/>
            <ac:spMk id="4" creationId="{4D5A3482-414E-1304-D972-9A357CD18B8D}"/>
          </ac:spMkLst>
        </pc:spChg>
        <pc:spChg chg="del">
          <ac:chgData name="Alfred Smith" userId="3c60a3631c0db8ad" providerId="LiveId" clId="{5778AD23-5917-41E3-8630-5EFAF1474078}" dt="2025-05-20T10:15:53.027" v="3" actId="478"/>
          <ac:spMkLst>
            <pc:docMk/>
            <pc:sldMk cId="2346136586" sldId="260"/>
            <ac:spMk id="5" creationId="{32780552-4FA2-D526-2F2D-D8BF7C5A9CFE}"/>
          </ac:spMkLst>
        </pc:spChg>
      </pc:sldChg>
      <pc:sldChg chg="addSp delSp modSp mod">
        <pc:chgData name="Alfred Smith" userId="3c60a3631c0db8ad" providerId="LiveId" clId="{5778AD23-5917-41E3-8630-5EFAF1474078}" dt="2025-05-20T10:16:17.135" v="6"/>
        <pc:sldMkLst>
          <pc:docMk/>
          <pc:sldMk cId="4037329247" sldId="261"/>
        </pc:sldMkLst>
        <pc:spChg chg="del">
          <ac:chgData name="Alfred Smith" userId="3c60a3631c0db8ad" providerId="LiveId" clId="{5778AD23-5917-41E3-8630-5EFAF1474078}" dt="2025-05-20T10:16:16.566" v="5" actId="478"/>
          <ac:spMkLst>
            <pc:docMk/>
            <pc:sldMk cId="4037329247" sldId="261"/>
            <ac:spMk id="2" creationId="{93D94710-D9F4-901D-4E9E-FC1E160D9F50}"/>
          </ac:spMkLst>
        </pc:spChg>
        <pc:spChg chg="add mod">
          <ac:chgData name="Alfred Smith" userId="3c60a3631c0db8ad" providerId="LiveId" clId="{5778AD23-5917-41E3-8630-5EFAF1474078}" dt="2025-05-20T10:16:17.135" v="6"/>
          <ac:spMkLst>
            <pc:docMk/>
            <pc:sldMk cId="4037329247" sldId="261"/>
            <ac:spMk id="3" creationId="{A1DF7F46-2C27-52CE-EF95-5C1EBD1FE118}"/>
          </ac:spMkLst>
        </pc:spChg>
        <pc:spChg chg="add mod">
          <ac:chgData name="Alfred Smith" userId="3c60a3631c0db8ad" providerId="LiveId" clId="{5778AD23-5917-41E3-8630-5EFAF1474078}" dt="2025-05-20T10:16:17.135" v="6"/>
          <ac:spMkLst>
            <pc:docMk/>
            <pc:sldMk cId="4037329247" sldId="261"/>
            <ac:spMk id="4" creationId="{43E11ACB-D468-06EE-5E5E-68F920543A15}"/>
          </ac:spMkLst>
        </pc:spChg>
        <pc:spChg chg="del">
          <ac:chgData name="Alfred Smith" userId="3c60a3631c0db8ad" providerId="LiveId" clId="{5778AD23-5917-41E3-8630-5EFAF1474078}" dt="2025-05-20T10:16:16.566" v="5" actId="478"/>
          <ac:spMkLst>
            <pc:docMk/>
            <pc:sldMk cId="4037329247" sldId="261"/>
            <ac:spMk id="5" creationId="{48860522-DC02-9A33-EA2C-7436239FC338}"/>
          </ac:spMkLst>
        </pc:spChg>
      </pc:sldChg>
      <pc:sldChg chg="addSp delSp modSp mod">
        <pc:chgData name="Alfred Smith" userId="3c60a3631c0db8ad" providerId="LiveId" clId="{5778AD23-5917-41E3-8630-5EFAF1474078}" dt="2025-05-20T10:16:45.870" v="8"/>
        <pc:sldMkLst>
          <pc:docMk/>
          <pc:sldMk cId="1909638311" sldId="262"/>
        </pc:sldMkLst>
        <pc:spChg chg="del">
          <ac:chgData name="Alfred Smith" userId="3c60a3631c0db8ad" providerId="LiveId" clId="{5778AD23-5917-41E3-8630-5EFAF1474078}" dt="2025-05-20T10:16:44.929" v="7" actId="478"/>
          <ac:spMkLst>
            <pc:docMk/>
            <pc:sldMk cId="1909638311" sldId="262"/>
            <ac:spMk id="2" creationId="{976C2D9C-F980-F5EB-A8C5-03FA8CBA7C1E}"/>
          </ac:spMkLst>
        </pc:spChg>
        <pc:spChg chg="add mod">
          <ac:chgData name="Alfred Smith" userId="3c60a3631c0db8ad" providerId="LiveId" clId="{5778AD23-5917-41E3-8630-5EFAF1474078}" dt="2025-05-20T10:16:45.870" v="8"/>
          <ac:spMkLst>
            <pc:docMk/>
            <pc:sldMk cId="1909638311" sldId="262"/>
            <ac:spMk id="3" creationId="{46EAD853-1795-C282-D557-4EA6ABDFA041}"/>
          </ac:spMkLst>
        </pc:spChg>
        <pc:spChg chg="add mod">
          <ac:chgData name="Alfred Smith" userId="3c60a3631c0db8ad" providerId="LiveId" clId="{5778AD23-5917-41E3-8630-5EFAF1474078}" dt="2025-05-20T10:16:45.870" v="8"/>
          <ac:spMkLst>
            <pc:docMk/>
            <pc:sldMk cId="1909638311" sldId="262"/>
            <ac:spMk id="4" creationId="{9CB00B91-6355-491B-B97F-E211FD27D3F9}"/>
          </ac:spMkLst>
        </pc:spChg>
        <pc:spChg chg="del">
          <ac:chgData name="Alfred Smith" userId="3c60a3631c0db8ad" providerId="LiveId" clId="{5778AD23-5917-41E3-8630-5EFAF1474078}" dt="2025-05-20T10:16:44.929" v="7" actId="478"/>
          <ac:spMkLst>
            <pc:docMk/>
            <pc:sldMk cId="1909638311" sldId="262"/>
            <ac:spMk id="5" creationId="{39D01F00-8BBD-8554-407D-83BC0D658DC5}"/>
          </ac:spMkLst>
        </pc:spChg>
      </pc:sldChg>
      <pc:sldChg chg="addSp delSp modSp mod">
        <pc:chgData name="Alfred Smith" userId="3c60a3631c0db8ad" providerId="LiveId" clId="{5778AD23-5917-41E3-8630-5EFAF1474078}" dt="2025-05-20T10:17:39.097" v="10"/>
        <pc:sldMkLst>
          <pc:docMk/>
          <pc:sldMk cId="641208035" sldId="263"/>
        </pc:sldMkLst>
        <pc:spChg chg="del">
          <ac:chgData name="Alfred Smith" userId="3c60a3631c0db8ad" providerId="LiveId" clId="{5778AD23-5917-41E3-8630-5EFAF1474078}" dt="2025-05-20T10:17:38.518" v="9" actId="478"/>
          <ac:spMkLst>
            <pc:docMk/>
            <pc:sldMk cId="641208035" sldId="263"/>
            <ac:spMk id="2" creationId="{B6255F3E-D460-2284-768F-E5477DEAA09F}"/>
          </ac:spMkLst>
        </pc:spChg>
        <pc:spChg chg="add mod">
          <ac:chgData name="Alfred Smith" userId="3c60a3631c0db8ad" providerId="LiveId" clId="{5778AD23-5917-41E3-8630-5EFAF1474078}" dt="2025-05-20T10:17:39.097" v="10"/>
          <ac:spMkLst>
            <pc:docMk/>
            <pc:sldMk cId="641208035" sldId="263"/>
            <ac:spMk id="3" creationId="{E6E072A8-481B-03F5-A672-47DF694F8DE5}"/>
          </ac:spMkLst>
        </pc:spChg>
        <pc:spChg chg="add mod">
          <ac:chgData name="Alfred Smith" userId="3c60a3631c0db8ad" providerId="LiveId" clId="{5778AD23-5917-41E3-8630-5EFAF1474078}" dt="2025-05-20T10:17:39.097" v="10"/>
          <ac:spMkLst>
            <pc:docMk/>
            <pc:sldMk cId="641208035" sldId="263"/>
            <ac:spMk id="4" creationId="{0729C593-3EC1-C5C7-B938-FDAFD1D578EC}"/>
          </ac:spMkLst>
        </pc:spChg>
        <pc:spChg chg="del">
          <ac:chgData name="Alfred Smith" userId="3c60a3631c0db8ad" providerId="LiveId" clId="{5778AD23-5917-41E3-8630-5EFAF1474078}" dt="2025-05-20T10:17:38.518" v="9" actId="478"/>
          <ac:spMkLst>
            <pc:docMk/>
            <pc:sldMk cId="641208035" sldId="263"/>
            <ac:spMk id="5" creationId="{B8C40592-7C08-71AC-794F-B4159FBF7467}"/>
          </ac:spMkLst>
        </pc:spChg>
      </pc:sldChg>
      <pc:sldChg chg="addSp delSp modSp mod">
        <pc:chgData name="Alfred Smith" userId="3c60a3631c0db8ad" providerId="LiveId" clId="{5778AD23-5917-41E3-8630-5EFAF1474078}" dt="2025-05-20T10:20:26.621" v="12"/>
        <pc:sldMkLst>
          <pc:docMk/>
          <pc:sldMk cId="4044745628" sldId="264"/>
        </pc:sldMkLst>
        <pc:spChg chg="del">
          <ac:chgData name="Alfred Smith" userId="3c60a3631c0db8ad" providerId="LiveId" clId="{5778AD23-5917-41E3-8630-5EFAF1474078}" dt="2025-05-20T10:20:26.059" v="11" actId="478"/>
          <ac:spMkLst>
            <pc:docMk/>
            <pc:sldMk cId="4044745628" sldId="264"/>
            <ac:spMk id="2" creationId="{D1D7C027-3617-BCFB-119E-8D7DE9F2FAB4}"/>
          </ac:spMkLst>
        </pc:spChg>
        <pc:spChg chg="add mod">
          <ac:chgData name="Alfred Smith" userId="3c60a3631c0db8ad" providerId="LiveId" clId="{5778AD23-5917-41E3-8630-5EFAF1474078}" dt="2025-05-20T10:20:26.621" v="12"/>
          <ac:spMkLst>
            <pc:docMk/>
            <pc:sldMk cId="4044745628" sldId="264"/>
            <ac:spMk id="3" creationId="{B41869F4-9D51-C055-35F9-E69CAFB8ABA2}"/>
          </ac:spMkLst>
        </pc:spChg>
        <pc:spChg chg="add mod">
          <ac:chgData name="Alfred Smith" userId="3c60a3631c0db8ad" providerId="LiveId" clId="{5778AD23-5917-41E3-8630-5EFAF1474078}" dt="2025-05-20T10:20:26.621" v="12"/>
          <ac:spMkLst>
            <pc:docMk/>
            <pc:sldMk cId="4044745628" sldId="264"/>
            <ac:spMk id="4" creationId="{C0C3E17A-02A2-2462-D6CC-14837F0A895A}"/>
          </ac:spMkLst>
        </pc:spChg>
        <pc:spChg chg="del">
          <ac:chgData name="Alfred Smith" userId="3c60a3631c0db8ad" providerId="LiveId" clId="{5778AD23-5917-41E3-8630-5EFAF1474078}" dt="2025-05-20T10:20:26.059" v="11" actId="478"/>
          <ac:spMkLst>
            <pc:docMk/>
            <pc:sldMk cId="4044745628" sldId="264"/>
            <ac:spMk id="5" creationId="{AA4C16A3-B8F1-9957-A322-260123198A40}"/>
          </ac:spMkLst>
        </pc:spChg>
      </pc:sldChg>
      <pc:sldChg chg="addSp delSp modSp mod">
        <pc:chgData name="Alfred Smith" userId="3c60a3631c0db8ad" providerId="LiveId" clId="{5778AD23-5917-41E3-8630-5EFAF1474078}" dt="2025-05-20T10:20:50.476" v="14"/>
        <pc:sldMkLst>
          <pc:docMk/>
          <pc:sldMk cId="978260341" sldId="265"/>
        </pc:sldMkLst>
        <pc:spChg chg="del">
          <ac:chgData name="Alfred Smith" userId="3c60a3631c0db8ad" providerId="LiveId" clId="{5778AD23-5917-41E3-8630-5EFAF1474078}" dt="2025-05-20T10:20:49.938" v="13" actId="478"/>
          <ac:spMkLst>
            <pc:docMk/>
            <pc:sldMk cId="978260341" sldId="265"/>
            <ac:spMk id="2" creationId="{129D6CB6-F0A7-23CF-2D72-1AED604E8DCE}"/>
          </ac:spMkLst>
        </pc:spChg>
        <pc:spChg chg="add mod">
          <ac:chgData name="Alfred Smith" userId="3c60a3631c0db8ad" providerId="LiveId" clId="{5778AD23-5917-41E3-8630-5EFAF1474078}" dt="2025-05-20T10:20:50.476" v="14"/>
          <ac:spMkLst>
            <pc:docMk/>
            <pc:sldMk cId="978260341" sldId="265"/>
            <ac:spMk id="3" creationId="{C36B0097-5304-DD19-0A8E-165E710C3C47}"/>
          </ac:spMkLst>
        </pc:spChg>
        <pc:spChg chg="add mod">
          <ac:chgData name="Alfred Smith" userId="3c60a3631c0db8ad" providerId="LiveId" clId="{5778AD23-5917-41E3-8630-5EFAF1474078}" dt="2025-05-20T10:20:50.476" v="14"/>
          <ac:spMkLst>
            <pc:docMk/>
            <pc:sldMk cId="978260341" sldId="265"/>
            <ac:spMk id="4" creationId="{CC5BC6A5-CC03-596C-662F-B17EA9E6F8D7}"/>
          </ac:spMkLst>
        </pc:spChg>
        <pc:spChg chg="del">
          <ac:chgData name="Alfred Smith" userId="3c60a3631c0db8ad" providerId="LiveId" clId="{5778AD23-5917-41E3-8630-5EFAF1474078}" dt="2025-05-20T10:20:49.938" v="13" actId="478"/>
          <ac:spMkLst>
            <pc:docMk/>
            <pc:sldMk cId="978260341" sldId="265"/>
            <ac:spMk id="5" creationId="{D3D74BC9-D0AA-B10E-45B9-67EF7F753F77}"/>
          </ac:spMkLst>
        </pc:spChg>
      </pc:sldChg>
      <pc:sldChg chg="addSp delSp modSp mod">
        <pc:chgData name="Alfred Smith" userId="3c60a3631c0db8ad" providerId="LiveId" clId="{5778AD23-5917-41E3-8630-5EFAF1474078}" dt="2025-05-20T10:21:13.644" v="16"/>
        <pc:sldMkLst>
          <pc:docMk/>
          <pc:sldMk cId="4017137865" sldId="267"/>
        </pc:sldMkLst>
        <pc:spChg chg="del">
          <ac:chgData name="Alfred Smith" userId="3c60a3631c0db8ad" providerId="LiveId" clId="{5778AD23-5917-41E3-8630-5EFAF1474078}" dt="2025-05-20T10:21:13.139" v="15" actId="478"/>
          <ac:spMkLst>
            <pc:docMk/>
            <pc:sldMk cId="4017137865" sldId="267"/>
            <ac:spMk id="2" creationId="{FDCDBAC7-F48B-813B-9B94-87C4FBF00027}"/>
          </ac:spMkLst>
        </pc:spChg>
        <pc:spChg chg="add mod">
          <ac:chgData name="Alfred Smith" userId="3c60a3631c0db8ad" providerId="LiveId" clId="{5778AD23-5917-41E3-8630-5EFAF1474078}" dt="2025-05-20T10:21:13.644" v="16"/>
          <ac:spMkLst>
            <pc:docMk/>
            <pc:sldMk cId="4017137865" sldId="267"/>
            <ac:spMk id="3" creationId="{AF72389F-0B04-B95F-66F7-EF9750EC11C7}"/>
          </ac:spMkLst>
        </pc:spChg>
        <pc:spChg chg="add mod">
          <ac:chgData name="Alfred Smith" userId="3c60a3631c0db8ad" providerId="LiveId" clId="{5778AD23-5917-41E3-8630-5EFAF1474078}" dt="2025-05-20T10:21:13.644" v="16"/>
          <ac:spMkLst>
            <pc:docMk/>
            <pc:sldMk cId="4017137865" sldId="267"/>
            <ac:spMk id="4" creationId="{37BC632A-6EAA-EBF2-0804-AE0618CC049D}"/>
          </ac:spMkLst>
        </pc:spChg>
        <pc:spChg chg="del">
          <ac:chgData name="Alfred Smith" userId="3c60a3631c0db8ad" providerId="LiveId" clId="{5778AD23-5917-41E3-8630-5EFAF1474078}" dt="2025-05-20T10:21:13.139" v="15" actId="478"/>
          <ac:spMkLst>
            <pc:docMk/>
            <pc:sldMk cId="4017137865" sldId="267"/>
            <ac:spMk id="5" creationId="{652B2A20-7539-252A-3709-6C93A0C93E31}"/>
          </ac:spMkLst>
        </pc:spChg>
      </pc:sldChg>
      <pc:sldChg chg="addSp delSp modSp mod">
        <pc:chgData name="Alfred Smith" userId="3c60a3631c0db8ad" providerId="LiveId" clId="{5778AD23-5917-41E3-8630-5EFAF1474078}" dt="2025-05-20T10:21:40.737" v="18"/>
        <pc:sldMkLst>
          <pc:docMk/>
          <pc:sldMk cId="3137811553" sldId="268"/>
        </pc:sldMkLst>
        <pc:spChg chg="del">
          <ac:chgData name="Alfred Smith" userId="3c60a3631c0db8ad" providerId="LiveId" clId="{5778AD23-5917-41E3-8630-5EFAF1474078}" dt="2025-05-20T10:21:40.141" v="17" actId="478"/>
          <ac:spMkLst>
            <pc:docMk/>
            <pc:sldMk cId="3137811553" sldId="268"/>
            <ac:spMk id="2" creationId="{254FDC60-C30F-0A49-5C6C-8E8059304028}"/>
          </ac:spMkLst>
        </pc:spChg>
        <pc:spChg chg="add mod">
          <ac:chgData name="Alfred Smith" userId="3c60a3631c0db8ad" providerId="LiveId" clId="{5778AD23-5917-41E3-8630-5EFAF1474078}" dt="2025-05-20T10:21:40.737" v="18"/>
          <ac:spMkLst>
            <pc:docMk/>
            <pc:sldMk cId="3137811553" sldId="268"/>
            <ac:spMk id="3" creationId="{C31CCABB-FA1E-1D04-CEB8-6D6F048C68DD}"/>
          </ac:spMkLst>
        </pc:spChg>
        <pc:spChg chg="add mod">
          <ac:chgData name="Alfred Smith" userId="3c60a3631c0db8ad" providerId="LiveId" clId="{5778AD23-5917-41E3-8630-5EFAF1474078}" dt="2025-05-20T10:21:40.737" v="18"/>
          <ac:spMkLst>
            <pc:docMk/>
            <pc:sldMk cId="3137811553" sldId="268"/>
            <ac:spMk id="4" creationId="{B112127B-979D-8435-038D-F68A7A311B15}"/>
          </ac:spMkLst>
        </pc:spChg>
        <pc:spChg chg="del">
          <ac:chgData name="Alfred Smith" userId="3c60a3631c0db8ad" providerId="LiveId" clId="{5778AD23-5917-41E3-8630-5EFAF1474078}" dt="2025-05-20T10:21:40.141" v="17" actId="478"/>
          <ac:spMkLst>
            <pc:docMk/>
            <pc:sldMk cId="3137811553" sldId="268"/>
            <ac:spMk id="5" creationId="{1BF4BEB0-1AA3-9399-9379-D1F48F49E660}"/>
          </ac:spMkLst>
        </pc:spChg>
      </pc:sldChg>
      <pc:sldChg chg="modSp">
        <pc:chgData name="Alfred Smith" userId="3c60a3631c0db8ad" providerId="LiveId" clId="{5778AD23-5917-41E3-8630-5EFAF1474078}" dt="2025-05-20T10:14:55.129" v="2"/>
        <pc:sldMkLst>
          <pc:docMk/>
          <pc:sldMk cId="4120481681" sldId="270"/>
        </pc:sldMkLst>
        <pc:spChg chg="mod">
          <ac:chgData name="Alfred Smith" userId="3c60a3631c0db8ad" providerId="LiveId" clId="{5778AD23-5917-41E3-8630-5EFAF1474078}" dt="2025-05-20T10:14:55.129" v="2"/>
          <ac:spMkLst>
            <pc:docMk/>
            <pc:sldMk cId="4120481681" sldId="270"/>
            <ac:spMk id="4" creationId="{7D043919-B4D0-0F44-89E3-C68411B9F222}"/>
          </ac:spMkLst>
        </pc:spChg>
      </pc:sldChg>
      <pc:sldChg chg="modSp">
        <pc:chgData name="Alfred Smith" userId="3c60a3631c0db8ad" providerId="LiveId" clId="{5778AD23-5917-41E3-8630-5EFAF1474078}" dt="2025-05-20T10:14:55.129" v="2"/>
        <pc:sldMkLst>
          <pc:docMk/>
          <pc:sldMk cId="939110669" sldId="271"/>
        </pc:sldMkLst>
        <pc:spChg chg="mod">
          <ac:chgData name="Alfred Smith" userId="3c60a3631c0db8ad" providerId="LiveId" clId="{5778AD23-5917-41E3-8630-5EFAF1474078}" dt="2025-05-20T10:14:55.129" v="2"/>
          <ac:spMkLst>
            <pc:docMk/>
            <pc:sldMk cId="939110669" sldId="271"/>
            <ac:spMk id="2" creationId="{C48D310A-627F-DA15-F5EA-8810D15C6BAC}"/>
          </ac:spMkLst>
        </pc:spChg>
      </pc:sldChg>
      <pc:sldChg chg="modSp">
        <pc:chgData name="Alfred Smith" userId="3c60a3631c0db8ad" providerId="LiveId" clId="{5778AD23-5917-41E3-8630-5EFAF1474078}" dt="2025-05-20T10:14:55.129" v="2"/>
        <pc:sldMkLst>
          <pc:docMk/>
          <pc:sldMk cId="4024569785" sldId="272"/>
        </pc:sldMkLst>
        <pc:spChg chg="mod">
          <ac:chgData name="Alfred Smith" userId="3c60a3631c0db8ad" providerId="LiveId" clId="{5778AD23-5917-41E3-8630-5EFAF1474078}" dt="2025-05-20T10:14:55.129" v="2"/>
          <ac:spMkLst>
            <pc:docMk/>
            <pc:sldMk cId="4024569785" sldId="272"/>
            <ac:spMk id="2" creationId="{15F4A8F5-28AD-1296-810A-CB4320EC9F5E}"/>
          </ac:spMkLst>
        </pc:spChg>
      </pc:sldChg>
      <pc:sldChg chg="modSp">
        <pc:chgData name="Alfred Smith" userId="3c60a3631c0db8ad" providerId="LiveId" clId="{5778AD23-5917-41E3-8630-5EFAF1474078}" dt="2025-05-20T10:14:55.129" v="2"/>
        <pc:sldMkLst>
          <pc:docMk/>
          <pc:sldMk cId="487179600" sldId="273"/>
        </pc:sldMkLst>
        <pc:spChg chg="mod">
          <ac:chgData name="Alfred Smith" userId="3c60a3631c0db8ad" providerId="LiveId" clId="{5778AD23-5917-41E3-8630-5EFAF1474078}" dt="2025-05-20T10:14:55.129" v="2"/>
          <ac:spMkLst>
            <pc:docMk/>
            <pc:sldMk cId="487179600" sldId="273"/>
            <ac:spMk id="2" creationId="{0F99FE19-3EB0-B3BC-C07C-B830873F3354}"/>
          </ac:spMkLst>
        </pc:spChg>
      </pc:sldChg>
      <pc:sldChg chg="modSp">
        <pc:chgData name="Alfred Smith" userId="3c60a3631c0db8ad" providerId="LiveId" clId="{5778AD23-5917-41E3-8630-5EFAF1474078}" dt="2025-05-20T10:14:55.129" v="2"/>
        <pc:sldMkLst>
          <pc:docMk/>
          <pc:sldMk cId="2168401200" sldId="274"/>
        </pc:sldMkLst>
        <pc:spChg chg="mod">
          <ac:chgData name="Alfred Smith" userId="3c60a3631c0db8ad" providerId="LiveId" clId="{5778AD23-5917-41E3-8630-5EFAF1474078}" dt="2025-05-20T10:14:55.129" v="2"/>
          <ac:spMkLst>
            <pc:docMk/>
            <pc:sldMk cId="2168401200" sldId="274"/>
            <ac:spMk id="2" creationId="{83D9A520-2498-4B5C-9496-71F737AF6FC0}"/>
          </ac:spMkLst>
        </pc:spChg>
      </pc:sldChg>
      <pc:sldChg chg="modSp">
        <pc:chgData name="Alfred Smith" userId="3c60a3631c0db8ad" providerId="LiveId" clId="{5778AD23-5917-41E3-8630-5EFAF1474078}" dt="2025-05-20T10:14:55.129" v="2"/>
        <pc:sldMkLst>
          <pc:docMk/>
          <pc:sldMk cId="2996969115" sldId="275"/>
        </pc:sldMkLst>
        <pc:spChg chg="mod">
          <ac:chgData name="Alfred Smith" userId="3c60a3631c0db8ad" providerId="LiveId" clId="{5778AD23-5917-41E3-8630-5EFAF1474078}" dt="2025-05-20T10:14:55.129" v="2"/>
          <ac:spMkLst>
            <pc:docMk/>
            <pc:sldMk cId="2996969115" sldId="275"/>
            <ac:spMk id="2" creationId="{6DB92177-AEAA-630B-5579-41366B05A4F9}"/>
          </ac:spMkLst>
        </pc:spChg>
      </pc:sldChg>
      <pc:sldChg chg="modSp">
        <pc:chgData name="Alfred Smith" userId="3c60a3631c0db8ad" providerId="LiveId" clId="{5778AD23-5917-41E3-8630-5EFAF1474078}" dt="2025-05-20T10:14:55.129" v="2"/>
        <pc:sldMkLst>
          <pc:docMk/>
          <pc:sldMk cId="2390376940" sldId="276"/>
        </pc:sldMkLst>
        <pc:spChg chg="mod">
          <ac:chgData name="Alfred Smith" userId="3c60a3631c0db8ad" providerId="LiveId" clId="{5778AD23-5917-41E3-8630-5EFAF1474078}" dt="2025-05-20T10:14:55.129" v="2"/>
          <ac:spMkLst>
            <pc:docMk/>
            <pc:sldMk cId="2390376940" sldId="276"/>
            <ac:spMk id="2" creationId="{F032AFA9-A8DE-47A0-9F36-EFC0812A0E6C}"/>
          </ac:spMkLst>
        </pc:spChg>
      </pc:sldChg>
      <pc:sldChg chg="modSp">
        <pc:chgData name="Alfred Smith" userId="3c60a3631c0db8ad" providerId="LiveId" clId="{5778AD23-5917-41E3-8630-5EFAF1474078}" dt="2025-05-20T10:14:55.129" v="2"/>
        <pc:sldMkLst>
          <pc:docMk/>
          <pc:sldMk cId="210266664" sldId="278"/>
        </pc:sldMkLst>
        <pc:spChg chg="mod">
          <ac:chgData name="Alfred Smith" userId="3c60a3631c0db8ad" providerId="LiveId" clId="{5778AD23-5917-41E3-8630-5EFAF1474078}" dt="2025-05-20T10:14:55.129" v="2"/>
          <ac:spMkLst>
            <pc:docMk/>
            <pc:sldMk cId="210266664" sldId="278"/>
            <ac:spMk id="2" creationId="{BDC5259F-E946-6B10-6F90-384821CAC40A}"/>
          </ac:spMkLst>
        </pc:spChg>
      </pc:sldChg>
      <pc:sldChg chg="modSp">
        <pc:chgData name="Alfred Smith" userId="3c60a3631c0db8ad" providerId="LiveId" clId="{5778AD23-5917-41E3-8630-5EFAF1474078}" dt="2025-05-20T10:14:55.129" v="2"/>
        <pc:sldMkLst>
          <pc:docMk/>
          <pc:sldMk cId="888433145" sldId="279"/>
        </pc:sldMkLst>
        <pc:spChg chg="mod">
          <ac:chgData name="Alfred Smith" userId="3c60a3631c0db8ad" providerId="LiveId" clId="{5778AD23-5917-41E3-8630-5EFAF1474078}" dt="2025-05-20T10:14:55.129" v="2"/>
          <ac:spMkLst>
            <pc:docMk/>
            <pc:sldMk cId="888433145" sldId="279"/>
            <ac:spMk id="2" creationId="{0F71F18E-E482-2C46-2545-697B743A73BB}"/>
          </ac:spMkLst>
        </pc:spChg>
      </pc:sldChg>
      <pc:sldChg chg="addSp delSp modSp mod">
        <pc:chgData name="Alfred Smith" userId="3c60a3631c0db8ad" providerId="LiveId" clId="{5778AD23-5917-41E3-8630-5EFAF1474078}" dt="2025-05-20T10:22:19.474" v="20"/>
        <pc:sldMkLst>
          <pc:docMk/>
          <pc:sldMk cId="1522780631" sldId="285"/>
        </pc:sldMkLst>
        <pc:spChg chg="del">
          <ac:chgData name="Alfred Smith" userId="3c60a3631c0db8ad" providerId="LiveId" clId="{5778AD23-5917-41E3-8630-5EFAF1474078}" dt="2025-05-20T10:22:18.935" v="19" actId="478"/>
          <ac:spMkLst>
            <pc:docMk/>
            <pc:sldMk cId="1522780631" sldId="285"/>
            <ac:spMk id="2" creationId="{F15A43DD-D5E1-783A-FDF5-0AD79F616F86}"/>
          </ac:spMkLst>
        </pc:spChg>
        <pc:spChg chg="add mod">
          <ac:chgData name="Alfred Smith" userId="3c60a3631c0db8ad" providerId="LiveId" clId="{5778AD23-5917-41E3-8630-5EFAF1474078}" dt="2025-05-20T10:22:19.474" v="20"/>
          <ac:spMkLst>
            <pc:docMk/>
            <pc:sldMk cId="1522780631" sldId="285"/>
            <ac:spMk id="3" creationId="{43822EBC-E46D-B434-4BE8-2A607A9BAB31}"/>
          </ac:spMkLst>
        </pc:spChg>
        <pc:spChg chg="add mod">
          <ac:chgData name="Alfred Smith" userId="3c60a3631c0db8ad" providerId="LiveId" clId="{5778AD23-5917-41E3-8630-5EFAF1474078}" dt="2025-05-20T10:22:19.474" v="20"/>
          <ac:spMkLst>
            <pc:docMk/>
            <pc:sldMk cId="1522780631" sldId="285"/>
            <ac:spMk id="4" creationId="{AA577D60-CA5C-E767-F833-FCF060146005}"/>
          </ac:spMkLst>
        </pc:spChg>
        <pc:spChg chg="del">
          <ac:chgData name="Alfred Smith" userId="3c60a3631c0db8ad" providerId="LiveId" clId="{5778AD23-5917-41E3-8630-5EFAF1474078}" dt="2025-05-20T10:22:18.935" v="19" actId="478"/>
          <ac:spMkLst>
            <pc:docMk/>
            <pc:sldMk cId="1522780631" sldId="285"/>
            <ac:spMk id="5" creationId="{C589122A-0529-274E-08F2-B06F31C5D293}"/>
          </ac:spMkLst>
        </pc:spChg>
      </pc:sldChg>
      <pc:sldChg chg="modSp">
        <pc:chgData name="Alfred Smith" userId="3c60a3631c0db8ad" providerId="LiveId" clId="{5778AD23-5917-41E3-8630-5EFAF1474078}" dt="2025-05-20T10:14:55.129" v="2"/>
        <pc:sldMkLst>
          <pc:docMk/>
          <pc:sldMk cId="1850742486" sldId="286"/>
        </pc:sldMkLst>
        <pc:spChg chg="mod">
          <ac:chgData name="Alfred Smith" userId="3c60a3631c0db8ad" providerId="LiveId" clId="{5778AD23-5917-41E3-8630-5EFAF1474078}" dt="2025-05-20T10:14:55.129" v="2"/>
          <ac:spMkLst>
            <pc:docMk/>
            <pc:sldMk cId="1850742486" sldId="286"/>
            <ac:spMk id="2" creationId="{CC623276-8B6C-2390-F823-EB4FE8029142}"/>
          </ac:spMkLst>
        </pc:spChg>
      </pc:sldChg>
      <pc:sldChg chg="addSp delSp modSp mod">
        <pc:chgData name="Alfred Smith" userId="3c60a3631c0db8ad" providerId="LiveId" clId="{5778AD23-5917-41E3-8630-5EFAF1474078}" dt="2025-05-20T10:22:45.180" v="22"/>
        <pc:sldMkLst>
          <pc:docMk/>
          <pc:sldMk cId="2332778949" sldId="287"/>
        </pc:sldMkLst>
        <pc:spChg chg="del">
          <ac:chgData name="Alfred Smith" userId="3c60a3631c0db8ad" providerId="LiveId" clId="{5778AD23-5917-41E3-8630-5EFAF1474078}" dt="2025-05-20T10:22:44.630" v="21" actId="478"/>
          <ac:spMkLst>
            <pc:docMk/>
            <pc:sldMk cId="2332778949" sldId="287"/>
            <ac:spMk id="2" creationId="{C6F56962-5E33-1EE3-D567-BEC79CF12144}"/>
          </ac:spMkLst>
        </pc:spChg>
        <pc:spChg chg="add mod">
          <ac:chgData name="Alfred Smith" userId="3c60a3631c0db8ad" providerId="LiveId" clId="{5778AD23-5917-41E3-8630-5EFAF1474078}" dt="2025-05-20T10:22:45.180" v="22"/>
          <ac:spMkLst>
            <pc:docMk/>
            <pc:sldMk cId="2332778949" sldId="287"/>
            <ac:spMk id="3" creationId="{88B752F7-F4DC-D6D3-1F23-291A0848B561}"/>
          </ac:spMkLst>
        </pc:spChg>
        <pc:spChg chg="add mod">
          <ac:chgData name="Alfred Smith" userId="3c60a3631c0db8ad" providerId="LiveId" clId="{5778AD23-5917-41E3-8630-5EFAF1474078}" dt="2025-05-20T10:22:45.180" v="22"/>
          <ac:spMkLst>
            <pc:docMk/>
            <pc:sldMk cId="2332778949" sldId="287"/>
            <ac:spMk id="4" creationId="{45E42C85-B0CE-40FD-8B41-DFA31399348A}"/>
          </ac:spMkLst>
        </pc:spChg>
        <pc:spChg chg="del">
          <ac:chgData name="Alfred Smith" userId="3c60a3631c0db8ad" providerId="LiveId" clId="{5778AD23-5917-41E3-8630-5EFAF1474078}" dt="2025-05-20T10:22:44.630" v="21" actId="478"/>
          <ac:spMkLst>
            <pc:docMk/>
            <pc:sldMk cId="2332778949" sldId="287"/>
            <ac:spMk id="5" creationId="{F6B3774B-9844-AE1C-BB82-4CCF5E328D4B}"/>
          </ac:spMkLst>
        </pc:spChg>
      </pc:sldChg>
      <pc:sldChg chg="modSp">
        <pc:chgData name="Alfred Smith" userId="3c60a3631c0db8ad" providerId="LiveId" clId="{5778AD23-5917-41E3-8630-5EFAF1474078}" dt="2025-05-20T10:14:55.129" v="2"/>
        <pc:sldMkLst>
          <pc:docMk/>
          <pc:sldMk cId="1828872212" sldId="288"/>
        </pc:sldMkLst>
        <pc:spChg chg="mod">
          <ac:chgData name="Alfred Smith" userId="3c60a3631c0db8ad" providerId="LiveId" clId="{5778AD23-5917-41E3-8630-5EFAF1474078}" dt="2025-05-20T10:14:55.129" v="2"/>
          <ac:spMkLst>
            <pc:docMk/>
            <pc:sldMk cId="1828872212" sldId="288"/>
            <ac:spMk id="3" creationId="{58B1F1DC-2DD0-8884-8EA9-EEFCB3FCD129}"/>
          </ac:spMkLst>
        </pc:spChg>
      </pc:sldChg>
    </pc:docChg>
  </pc:docChgLst>
  <pc:docChgLst>
    <pc:chgData name="Leonie Smith" userId="fed1330f33f5650e" providerId="LiveId" clId="{A8A9F8F1-EFC6-433C-B462-9B8DB33D3A2D}"/>
    <pc:docChg chg="custSel modSld">
      <pc:chgData name="Leonie Smith" userId="fed1330f33f5650e" providerId="LiveId" clId="{A8A9F8F1-EFC6-433C-B462-9B8DB33D3A2D}" dt="2022-12-19T11:07:57.719" v="56" actId="21"/>
      <pc:docMkLst>
        <pc:docMk/>
      </pc:docMkLst>
      <pc:sldChg chg="addSp modSp mod">
        <pc:chgData name="Leonie Smith" userId="fed1330f33f5650e" providerId="LiveId" clId="{A8A9F8F1-EFC6-433C-B462-9B8DB33D3A2D}" dt="2022-12-19T11:07:46.141" v="54" actId="1076"/>
        <pc:sldMkLst>
          <pc:docMk/>
          <pc:sldMk cId="3788111665" sldId="258"/>
        </pc:sldMkLst>
      </pc:sldChg>
      <pc:sldChg chg="addSp delSp modSp mod">
        <pc:chgData name="Leonie Smith" userId="fed1330f33f5650e" providerId="LiveId" clId="{A8A9F8F1-EFC6-433C-B462-9B8DB33D3A2D}" dt="2022-12-19T11:07:57.719" v="56" actId="21"/>
        <pc:sldMkLst>
          <pc:docMk/>
          <pc:sldMk cId="4120481681" sldId="270"/>
        </pc:sldMkLst>
      </pc:sldChg>
      <pc:sldChg chg="addSp delSp modSp mod">
        <pc:chgData name="Leonie Smith" userId="fed1330f33f5650e" providerId="LiveId" clId="{A8A9F8F1-EFC6-433C-B462-9B8DB33D3A2D}" dt="2022-12-19T11:04:50.175" v="26" actId="1076"/>
        <pc:sldMkLst>
          <pc:docMk/>
          <pc:sldMk cId="939110669" sldId="271"/>
        </pc:sldMkLst>
      </pc:sldChg>
      <pc:sldChg chg="addSp modSp mod">
        <pc:chgData name="Leonie Smith" userId="fed1330f33f5650e" providerId="LiveId" clId="{A8A9F8F1-EFC6-433C-B462-9B8DB33D3A2D}" dt="2022-12-19T11:05:00.021" v="28" actId="20577"/>
        <pc:sldMkLst>
          <pc:docMk/>
          <pc:sldMk cId="4024569785" sldId="272"/>
        </pc:sldMkLst>
      </pc:sldChg>
      <pc:sldChg chg="addSp modSp mod">
        <pc:chgData name="Leonie Smith" userId="fed1330f33f5650e" providerId="LiveId" clId="{A8A9F8F1-EFC6-433C-B462-9B8DB33D3A2D}" dt="2022-12-19T11:05:20.358" v="35" actId="20577"/>
        <pc:sldMkLst>
          <pc:docMk/>
          <pc:sldMk cId="487179600" sldId="273"/>
        </pc:sldMkLst>
      </pc:sldChg>
      <pc:sldChg chg="addSp modSp mod">
        <pc:chgData name="Leonie Smith" userId="fed1330f33f5650e" providerId="LiveId" clId="{A8A9F8F1-EFC6-433C-B462-9B8DB33D3A2D}" dt="2022-12-19T11:05:10.068" v="30" actId="20577"/>
        <pc:sldMkLst>
          <pc:docMk/>
          <pc:sldMk cId="2168401200" sldId="274"/>
        </pc:sldMkLst>
      </pc:sldChg>
      <pc:sldChg chg="addSp modSp mod">
        <pc:chgData name="Leonie Smith" userId="fed1330f33f5650e" providerId="LiveId" clId="{A8A9F8F1-EFC6-433C-B462-9B8DB33D3A2D}" dt="2022-12-19T11:05:30.928" v="38" actId="1076"/>
        <pc:sldMkLst>
          <pc:docMk/>
          <pc:sldMk cId="2996969115" sldId="275"/>
        </pc:sldMkLst>
      </pc:sldChg>
      <pc:sldChg chg="addSp modSp mod">
        <pc:chgData name="Leonie Smith" userId="fed1330f33f5650e" providerId="LiveId" clId="{A8A9F8F1-EFC6-433C-B462-9B8DB33D3A2D}" dt="2022-12-19T11:05:37.676" v="40" actId="20577"/>
        <pc:sldMkLst>
          <pc:docMk/>
          <pc:sldMk cId="2390376940" sldId="276"/>
        </pc:sldMkLst>
      </pc:sldChg>
      <pc:sldChg chg="addSp modSp mod">
        <pc:chgData name="Leonie Smith" userId="fed1330f33f5650e" providerId="LiveId" clId="{A8A9F8F1-EFC6-433C-B462-9B8DB33D3A2D}" dt="2022-12-19T11:05:46.911" v="42" actId="20577"/>
        <pc:sldMkLst>
          <pc:docMk/>
          <pc:sldMk cId="210266664" sldId="278"/>
        </pc:sldMkLst>
      </pc:sldChg>
      <pc:sldChg chg="addSp modSp mod">
        <pc:chgData name="Leonie Smith" userId="fed1330f33f5650e" providerId="LiveId" clId="{A8A9F8F1-EFC6-433C-B462-9B8DB33D3A2D}" dt="2022-12-19T11:05:54.170" v="44" actId="20577"/>
        <pc:sldMkLst>
          <pc:docMk/>
          <pc:sldMk cId="888433145" sldId="279"/>
        </pc:sldMkLst>
      </pc:sldChg>
      <pc:sldChg chg="addSp modSp mod">
        <pc:chgData name="Leonie Smith" userId="fed1330f33f5650e" providerId="LiveId" clId="{A8A9F8F1-EFC6-433C-B462-9B8DB33D3A2D}" dt="2022-12-19T11:06:04.588" v="46" actId="20577"/>
        <pc:sldMkLst>
          <pc:docMk/>
          <pc:sldMk cId="1850742486" sldId="286"/>
        </pc:sldMkLst>
      </pc:sldChg>
      <pc:sldChg chg="addSp modSp mod">
        <pc:chgData name="Leonie Smith" userId="fed1330f33f5650e" providerId="LiveId" clId="{A8A9F8F1-EFC6-433C-B462-9B8DB33D3A2D}" dt="2022-12-19T11:06:17.780" v="51" actId="20577"/>
        <pc:sldMkLst>
          <pc:docMk/>
          <pc:sldMk cId="1828872212"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40 </a:t>
            </a:r>
            <a:r>
              <a:rPr lang="en-IN" sz="1200" b="1" i="0" u="none" strike="noStrike" baseline="0" dirty="0">
                <a:latin typeface="TimesNewRomanPS-BoldMT"/>
              </a:rPr>
              <a:t>Mary and Martha</a:t>
            </a:r>
          </a:p>
          <a:p>
            <a:pPr algn="l"/>
            <a:r>
              <a:rPr lang="en-US" sz="1200" b="0" i="0" u="none" strike="noStrike" baseline="0" dirty="0">
                <a:latin typeface="TimesNewRomanPSMT"/>
              </a:rPr>
              <a:t>1. Mary and Martha - Luke 10:38-42 (Left Top)</a:t>
            </a:r>
          </a:p>
          <a:p>
            <a:pPr algn="l"/>
            <a:r>
              <a:rPr lang="en-US" sz="1200" b="0" i="0" u="none" strike="noStrike" baseline="0" dirty="0">
                <a:latin typeface="TimesNewRomanPSMT"/>
              </a:rPr>
              <a:t>2. Pharisees and Lawyers accused - Luke 11:37-54 (Right Top)</a:t>
            </a:r>
          </a:p>
          <a:p>
            <a:pPr algn="l"/>
            <a:r>
              <a:rPr lang="en-US" sz="1200" b="0" i="0" u="none" strike="noStrike" baseline="0" dirty="0">
                <a:latin typeface="TimesNewRomanPSMT"/>
              </a:rPr>
              <a:t>3. Crippled Woman healed - Luke 13:10-17 (Right Center)</a:t>
            </a:r>
          </a:p>
          <a:p>
            <a:pPr algn="l"/>
            <a:r>
              <a:rPr lang="en-US" sz="1200" b="0" i="0" u="none" strike="noStrike" baseline="0" dirty="0">
                <a:latin typeface="TimesNewRomanPSMT"/>
              </a:rPr>
              <a:t>4. The ten lepers - Luke 17:11-19 (Bottom)</a:t>
            </a:r>
          </a:p>
          <a:p>
            <a:pPr algn="l"/>
            <a:r>
              <a:rPr lang="en-US" sz="1200" b="0" i="0" u="none" strike="noStrike" baseline="0" dirty="0">
                <a:latin typeface="TimesNewRomanPSMT"/>
              </a:rPr>
              <a:t>5. Jesus welcomes the children - Matt 19:13-15; Mark 10:13-16; Luke 18:15-17</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40-2</a:t>
            </a:r>
          </a:p>
        </p:txBody>
      </p:sp>
      <p:pic>
        <p:nvPicPr>
          <p:cNvPr id="8" name="Audio 7">
            <a:hlinkClick r:id="" action="ppaction://media"/>
            <a:extLst>
              <a:ext uri="{FF2B5EF4-FFF2-40B4-BE49-F238E27FC236}">
                <a16:creationId xmlns:a16="http://schemas.microsoft.com/office/drawing/2014/main" id="{E0D0210C-4FA6-2415-B096-7271DC2AC3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ABC3223C-440D-4C12-11F4-6CC526CA276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96"/>
    </mc:Choice>
    <mc:Fallback xmlns="">
      <p:transition spd="slow" advTm="3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C28CA-73FA-F5CA-719F-58C61EACED5F}"/>
              </a:ext>
            </a:extLst>
          </p:cNvPr>
          <p:cNvPicPr>
            <a:picLocks noChangeAspect="1"/>
          </p:cNvPicPr>
          <p:nvPr/>
        </p:nvPicPr>
        <p:blipFill>
          <a:blip r:embed="rId2"/>
          <a:stretch>
            <a:fillRect/>
          </a:stretch>
        </p:blipFill>
        <p:spPr>
          <a:xfrm>
            <a:off x="0" y="-40570"/>
            <a:ext cx="12428376" cy="6898570"/>
          </a:xfrm>
          <a:prstGeom prst="rect">
            <a:avLst/>
          </a:prstGeom>
        </p:spPr>
      </p:pic>
      <p:sp>
        <p:nvSpPr>
          <p:cNvPr id="2" name="TextBox 1">
            <a:extLst>
              <a:ext uri="{FF2B5EF4-FFF2-40B4-BE49-F238E27FC236}">
                <a16:creationId xmlns:a16="http://schemas.microsoft.com/office/drawing/2014/main" id="{83D9A520-2498-4B5C-9496-71F737AF6FC0}"/>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D7773569-D13F-7636-A573-3545C08A3E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6E072A8-481B-03F5-A672-47DF694F8DE5}"/>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40བླུན་པོ༌རྣམས། ཕྱི་ངོས་ལེགས་པར་མཛད་མཁན་དེས་ནང་ཡང་ལེགས་པར་མཛད་པ་མ་ཡིན༌ནམ། 41དེའི༌ཕྱིར། ཁྱོད་རྣམས་ཀྱིས་ནང་དུ་གང་ཞིག་ཡོད་པ་དེ་མི་གཞན་ལ་སྦྱིན་པ་ཐོངས༌དང༌། ཁྱོད་ཅག་ལ་མཚོན་ན་དངོས་པོ་ཐམས་ཅད་ཀྱང་གཙང་མར་འགྱུར་རོ།།</a:t>
            </a:r>
            <a:endParaRPr lang="en-IN" sz="1400" dirty="0"/>
          </a:p>
        </p:txBody>
      </p:sp>
      <p:sp>
        <p:nvSpPr>
          <p:cNvPr id="4" name="TextBox 3">
            <a:extLst>
              <a:ext uri="{FF2B5EF4-FFF2-40B4-BE49-F238E27FC236}">
                <a16:creationId xmlns:a16="http://schemas.microsoft.com/office/drawing/2014/main" id="{0729C593-3EC1-C5C7-B938-FDAFD1D578E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40You fools! Did not the One who made the outside make the inside as well? 41But give as alms the things that are within you, and you will see that everything is clean for you.</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211"/>
    </mc:Choice>
    <mc:Fallback xmlns="">
      <p:transition spd="slow" advTm="13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E83807-C420-0759-4BA3-FE769B1F5D3C}"/>
              </a:ext>
            </a:extLst>
          </p:cNvPr>
          <p:cNvPicPr>
            <a:picLocks noChangeAspect="1"/>
          </p:cNvPicPr>
          <p:nvPr/>
        </p:nvPicPr>
        <p:blipFill>
          <a:blip r:embed="rId2"/>
          <a:stretch>
            <a:fillRect/>
          </a:stretch>
        </p:blipFill>
        <p:spPr>
          <a:xfrm>
            <a:off x="-1" y="-476470"/>
            <a:ext cx="14122887" cy="7828992"/>
          </a:xfrm>
          <a:prstGeom prst="rect">
            <a:avLst/>
          </a:prstGeom>
        </p:spPr>
      </p:pic>
      <p:sp>
        <p:nvSpPr>
          <p:cNvPr id="2" name="TextBox 1">
            <a:extLst>
              <a:ext uri="{FF2B5EF4-FFF2-40B4-BE49-F238E27FC236}">
                <a16:creationId xmlns:a16="http://schemas.microsoft.com/office/drawing/2014/main" id="{0F99FE19-3EB0-B3BC-C07C-B830873F335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Audio 33">
            <a:hlinkClick r:id="" action="ppaction://media"/>
            <a:extLst>
              <a:ext uri="{FF2B5EF4-FFF2-40B4-BE49-F238E27FC236}">
                <a16:creationId xmlns:a16="http://schemas.microsoft.com/office/drawing/2014/main" id="{95AAB535-A740-B2A3-DABF-0F267263C2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41869F4-9D51-C055-35F9-E69CAFB8ABA2}"/>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42ཀྱེ། ཕ་རུ་ཤི་པ་ཁྱོད་རྣམས་ལ་ཆག་སྒོ་འབྱུང༌སྟེ། རྒྱུ་མཚན་ནི་ཁྱོད་རྣམས་ཀྱིས་དག་ཅི་དང༌སྤོས་དཀར། གཞན་ཡང་སྔོ་ཚོད་སྣ་ཚོགས་ཀྱི་བཅུ་ཆའི་གཅིག་འབུལ་བར་ཕུལ༌ནའང༌། བདེན་ལུགས་དང་དཀོན་མཆོག་ལ་བྱམས་པའི་དོན་སྤོང་བའི་ཕྱིར༌རོ།།</a:t>
            </a:r>
            <a:r>
              <a:rPr lang="en-IN" sz="5400" dirty="0">
                <a:solidFill>
                  <a:srgbClr val="777A7B"/>
                </a:solidFill>
                <a:latin typeface="Arial" panose="020B0604020202020204" pitchFamily="34" charset="0"/>
              </a:rPr>
              <a:t>…</a:t>
            </a:r>
            <a:endParaRPr lang="en-IN" dirty="0"/>
          </a:p>
        </p:txBody>
      </p:sp>
      <p:sp>
        <p:nvSpPr>
          <p:cNvPr id="4" name="TextBox 3">
            <a:extLst>
              <a:ext uri="{FF2B5EF4-FFF2-40B4-BE49-F238E27FC236}">
                <a16:creationId xmlns:a16="http://schemas.microsoft.com/office/drawing/2014/main" id="{C0C3E17A-02A2-2462-D6CC-14837F0A895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42Woe to you Pharisees! You pay tithes of mint, rue, and every herb, but you disregard justice and the love of God.</a:t>
            </a:r>
            <a:r>
              <a:rPr lang="en-US" sz="4000" dirty="0">
                <a:solidFill>
                  <a:srgbClr val="121212"/>
                </a:solidFill>
                <a:latin typeface="Arial" panose="020B0604020202020204" pitchFamily="34" charset="0"/>
              </a:rPr>
              <a:t>…</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6356"/>
    </mc:Choice>
    <mc:Fallback xmlns="">
      <p:transition spd="slow" advTm="16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2F71D9-FD87-DE71-C5FC-F49E9F13F412}"/>
              </a:ext>
            </a:extLst>
          </p:cNvPr>
          <p:cNvPicPr>
            <a:picLocks noChangeAspect="1"/>
          </p:cNvPicPr>
          <p:nvPr/>
        </p:nvPicPr>
        <p:blipFill>
          <a:blip r:embed="rId2"/>
          <a:stretch>
            <a:fillRect/>
          </a:stretch>
        </p:blipFill>
        <p:spPr>
          <a:xfrm>
            <a:off x="-277273" y="0"/>
            <a:ext cx="12746545" cy="6858000"/>
          </a:xfrm>
          <a:prstGeom prst="rect">
            <a:avLst/>
          </a:prstGeom>
        </p:spPr>
      </p:pic>
      <p:sp>
        <p:nvSpPr>
          <p:cNvPr id="2" name="TextBox 1">
            <a:extLst>
              <a:ext uri="{FF2B5EF4-FFF2-40B4-BE49-F238E27FC236}">
                <a16:creationId xmlns:a16="http://schemas.microsoft.com/office/drawing/2014/main" id="{6DB92177-AEAA-630B-5579-41366B05A4F9}"/>
              </a:ext>
            </a:extLst>
          </p:cNvPr>
          <p:cNvSpPr txBox="1"/>
          <p:nvPr/>
        </p:nvSpPr>
        <p:spPr>
          <a:xfrm>
            <a:off x="513873" y="469838"/>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5FD93738-1F9A-AC64-DD98-5B57E9F13B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36B0097-5304-DD19-0A8E-165E710C3C47}"/>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43ཡང་ཕ་རུ་ཤི་པ་ཁྱོད་རྣམས་ལ་ཆག་སྒོ་འབྱུང༌སྟེ། རྒྱུ་མཚན་ནི་ཁྱོད་རྣམས་ཆོས་ཁང་གི་གྲལ་མགོར་དགའ༌ཞིང༌། ཁྲོམ་སྲང་ནས་ཀྱང་མི་རྣམས་ཀྱི་བསྙེན་བཀུར་འཐོབ་པར་མོས་པའི་ཕྱིར༌རོ།། </a:t>
            </a:r>
            <a:endParaRPr lang="en-IN" dirty="0"/>
          </a:p>
        </p:txBody>
      </p:sp>
      <p:sp>
        <p:nvSpPr>
          <p:cNvPr id="4" name="TextBox 3">
            <a:extLst>
              <a:ext uri="{FF2B5EF4-FFF2-40B4-BE49-F238E27FC236}">
                <a16:creationId xmlns:a16="http://schemas.microsoft.com/office/drawing/2014/main" id="{CC5BC6A5-CC03-596C-662F-B17EA9E6F8D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43Woe to you Pharisees! You love the chief seats in the synagogues and the greetings in the marketplaces.</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321"/>
    </mc:Choice>
    <mc:Fallback xmlns="">
      <p:transition spd="slow" advTm="13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E6B5E9-1552-1190-2978-BB008FE620AA}"/>
              </a:ext>
            </a:extLst>
          </p:cNvPr>
          <p:cNvPicPr>
            <a:picLocks noChangeAspect="1"/>
          </p:cNvPicPr>
          <p:nvPr/>
        </p:nvPicPr>
        <p:blipFill>
          <a:blip r:embed="rId2"/>
          <a:stretch>
            <a:fillRect/>
          </a:stretch>
        </p:blipFill>
        <p:spPr>
          <a:xfrm>
            <a:off x="0" y="-101881"/>
            <a:ext cx="12652310" cy="6959882"/>
          </a:xfrm>
          <a:prstGeom prst="rect">
            <a:avLst/>
          </a:prstGeom>
        </p:spPr>
      </p:pic>
      <p:sp>
        <p:nvSpPr>
          <p:cNvPr id="2" name="TextBox 1">
            <a:extLst>
              <a:ext uri="{FF2B5EF4-FFF2-40B4-BE49-F238E27FC236}">
                <a16:creationId xmlns:a16="http://schemas.microsoft.com/office/drawing/2014/main" id="{F032AFA9-A8DE-47A0-9F36-EFC0812A0E6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ADA626BA-72E6-E215-1AB8-FB920CC3E1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F72389F-0B04-B95F-66F7-EF9750EC11C7}"/>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45བཀའ་ཁྲིམས་ཀྱི་མཁས་པ་རྣམས་ལས་མི་གཅིག་ན༌རེ། སློབ་དཔོན༌ལགས། ཁྱེད་ཀྱིས་དེ་ལྟར་གསུངས་ནས་ངེད་རྣམས་ལའང་སྨད་པ་ཡིན་ཞེས་ཞུས་པ༌ལ། </a:t>
            </a:r>
            <a:endParaRPr lang="en-IN" dirty="0"/>
          </a:p>
        </p:txBody>
      </p:sp>
      <p:sp>
        <p:nvSpPr>
          <p:cNvPr id="4" name="TextBox 3">
            <a:extLst>
              <a:ext uri="{FF2B5EF4-FFF2-40B4-BE49-F238E27FC236}">
                <a16:creationId xmlns:a16="http://schemas.microsoft.com/office/drawing/2014/main" id="{37BC632A-6EAA-EBF2-0804-AE0618CC049D}"/>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45One of the experts in the law told Him, “Teacher, when You say these things, You insult us as well.”</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328"/>
    </mc:Choice>
    <mc:Fallback xmlns="">
      <p:transition spd="slow" advTm="10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9D7CB9-A11F-D76C-7809-2B55F4ACA06E}"/>
              </a:ext>
            </a:extLst>
          </p:cNvPr>
          <p:cNvPicPr>
            <a:picLocks noChangeAspect="1"/>
          </p:cNvPicPr>
          <p:nvPr/>
        </p:nvPicPr>
        <p:blipFill>
          <a:blip r:embed="rId2"/>
          <a:stretch>
            <a:fillRect/>
          </a:stretch>
        </p:blipFill>
        <p:spPr>
          <a:xfrm>
            <a:off x="0" y="-137410"/>
            <a:ext cx="12192000" cy="6995410"/>
          </a:xfrm>
          <a:prstGeom prst="rect">
            <a:avLst/>
          </a:prstGeom>
        </p:spPr>
      </p:pic>
      <p:sp>
        <p:nvSpPr>
          <p:cNvPr id="2" name="TextBox 1">
            <a:extLst>
              <a:ext uri="{FF2B5EF4-FFF2-40B4-BE49-F238E27FC236}">
                <a16:creationId xmlns:a16="http://schemas.microsoft.com/office/drawing/2014/main" id="{BDC5259F-E946-6B10-6F90-384821CAC40A}"/>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D9B57642-1F2D-86E0-7ABD-EA960E1287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31CCABB-FA1E-1D04-CEB8-6D6F048C68D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46ཁོང་གིས་འདི་སྐད༌དུ། བཀའ་ཁྲིམས་ཀྱི་མཁས་པ་ཁྱོད་རྣམས་ལའང་ཆག་སྒོ་འབྱུང༌སྟེ། ཁྱོད་རྣམས་ཀྱིས་ཁུར་བོ་ལྕི་མོ་མི་གཞན་ལ་འགེལ༌ཞིང༌། རང་གི་མཛུབ་མོ་གཅིག་གིས་ཀྱང་ཁུར་བོ་དེ་ལ་རེག་པར་མི་བྱ་བའི་ཕྱིར༌རོ།། </a:t>
            </a:r>
            <a:endParaRPr lang="en-IN" dirty="0"/>
          </a:p>
        </p:txBody>
      </p:sp>
      <p:sp>
        <p:nvSpPr>
          <p:cNvPr id="4" name="TextBox 3">
            <a:extLst>
              <a:ext uri="{FF2B5EF4-FFF2-40B4-BE49-F238E27FC236}">
                <a16:creationId xmlns:a16="http://schemas.microsoft.com/office/drawing/2014/main" id="{B112127B-979D-8435-038D-F68A7A311B1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46“Woe to you as well, experts in the law!” He replied. “You weigh men down with heavy burdens, but you yourselves will not lift a finger to lighten their load.</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8799"/>
    </mc:Choice>
    <mc:Fallback xmlns="">
      <p:transition spd="slow" advTm="18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54672A-818A-BF80-EAC4-13DF244DBB10}"/>
              </a:ext>
            </a:extLst>
          </p:cNvPr>
          <p:cNvPicPr>
            <a:picLocks noChangeAspect="1"/>
          </p:cNvPicPr>
          <p:nvPr/>
        </p:nvPicPr>
        <p:blipFill>
          <a:blip r:embed="rId2"/>
          <a:stretch>
            <a:fillRect/>
          </a:stretch>
        </p:blipFill>
        <p:spPr>
          <a:xfrm>
            <a:off x="-1824391" y="0"/>
            <a:ext cx="14016391" cy="6858000"/>
          </a:xfrm>
          <a:prstGeom prst="rect">
            <a:avLst/>
          </a:prstGeom>
        </p:spPr>
      </p:pic>
      <p:sp>
        <p:nvSpPr>
          <p:cNvPr id="2" name="TextBox 1">
            <a:extLst>
              <a:ext uri="{FF2B5EF4-FFF2-40B4-BE49-F238E27FC236}">
                <a16:creationId xmlns:a16="http://schemas.microsoft.com/office/drawing/2014/main" id="{E3B580A0-A7C8-21A7-B900-1B761F647383}"/>
              </a:ext>
            </a:extLst>
          </p:cNvPr>
          <p:cNvSpPr txBox="1"/>
          <p:nvPr/>
        </p:nvSpPr>
        <p:spPr>
          <a:xfrm>
            <a:off x="387557" y="0"/>
            <a:ext cx="6229350" cy="4881995"/>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11</a:t>
            </a:r>
          </a:p>
          <a:p>
            <a:r>
              <a:rPr lang="bo-CN" sz="8000" b="1" i="0" dirty="0">
                <a:solidFill>
                  <a:schemeClr val="bg1"/>
                </a:solidFill>
                <a:effectLst/>
                <a:latin typeface="Arial" panose="020B0604020202020204" pitchFamily="34" charset="0"/>
              </a:rPr>
              <a:t>ཆོས་ཁྲིམས་ལ་མཁས་པའི་མི་ལ་བཀའ་བཀྱོན་གནང་བ།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5AA8D-60BB-8AEC-1BC4-8EBB9DCC1FA1}"/>
              </a:ext>
            </a:extLst>
          </p:cNvPr>
          <p:cNvPicPr>
            <a:picLocks noChangeAspect="1"/>
          </p:cNvPicPr>
          <p:nvPr/>
        </p:nvPicPr>
        <p:blipFill>
          <a:blip r:embed="rId2"/>
          <a:stretch>
            <a:fillRect/>
          </a:stretch>
        </p:blipFill>
        <p:spPr>
          <a:xfrm>
            <a:off x="0" y="-6642"/>
            <a:ext cx="12192000" cy="6864642"/>
          </a:xfrm>
          <a:prstGeom prst="rect">
            <a:avLst/>
          </a:prstGeom>
        </p:spPr>
      </p:pic>
      <p:sp>
        <p:nvSpPr>
          <p:cNvPr id="2" name="TextBox 1">
            <a:extLst>
              <a:ext uri="{FF2B5EF4-FFF2-40B4-BE49-F238E27FC236}">
                <a16:creationId xmlns:a16="http://schemas.microsoft.com/office/drawing/2014/main" id="{0F71F18E-E482-2C46-2545-697B743A73BB}"/>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Audio 40">
            <a:hlinkClick r:id="" action="ppaction://media"/>
            <a:extLst>
              <a:ext uri="{FF2B5EF4-FFF2-40B4-BE49-F238E27FC236}">
                <a16:creationId xmlns:a16="http://schemas.microsoft.com/office/drawing/2014/main" id="{4B9EEBA2-CFB5-7C50-4448-ED79888ED2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3822EBC-E46D-B434-4BE8-2A607A9BAB3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52ཡང་བཀའ་ཁྲིམས་ཀྱི་མཁས་པ་ཁྱོད་རྣམས་ལ་ཆག་སྒོ་འབྱུང༌སྟེ། རྒྱུ་མཚན་ནི་ཁྱོད་རྣམས་ཀྱིས་ཤེས་བྱའི་ལྡེ་མིག་ཕྲོགས་ཤིང་ཤེས་བྱའི་ནང་དུ་མ་ཞུགས་པར། དེའི་ནང་ལ་འཇུག་པའི་མི་གཞན་རྣམས་ཀྱང་བཀག་པའི་ཕྱིར་རོ་ཞེས་བཀའ་བཀྱོན་གནང༌ངོ༌།།</a:t>
            </a:r>
            <a:endParaRPr lang="en-IN" sz="1600" dirty="0"/>
          </a:p>
        </p:txBody>
      </p:sp>
      <p:sp>
        <p:nvSpPr>
          <p:cNvPr id="4" name="TextBox 3">
            <a:extLst>
              <a:ext uri="{FF2B5EF4-FFF2-40B4-BE49-F238E27FC236}">
                <a16:creationId xmlns:a16="http://schemas.microsoft.com/office/drawing/2014/main" id="{AA577D60-CA5C-E767-F833-FCF06014600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52Woe to you experts in the law! For you have taken away the key to knowledge. You yourselves have not entered, and you have hindered those who were entering.”</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312"/>
    </mc:Choice>
    <mc:Fallback xmlns="">
      <p:transition spd="slow" advTm="13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33280C-DCE5-2C0F-78B6-21CE4B957729}"/>
              </a:ext>
            </a:extLst>
          </p:cNvPr>
          <p:cNvPicPr>
            <a:picLocks noChangeAspect="1"/>
          </p:cNvPicPr>
          <p:nvPr/>
        </p:nvPicPr>
        <p:blipFill>
          <a:blip r:embed="rId2"/>
          <a:stretch>
            <a:fillRect/>
          </a:stretch>
        </p:blipFill>
        <p:spPr>
          <a:xfrm>
            <a:off x="-821093" y="-47993"/>
            <a:ext cx="13013094" cy="6905994"/>
          </a:xfrm>
          <a:prstGeom prst="rect">
            <a:avLst/>
          </a:prstGeom>
        </p:spPr>
      </p:pic>
      <p:sp>
        <p:nvSpPr>
          <p:cNvPr id="2" name="TextBox 1">
            <a:extLst>
              <a:ext uri="{FF2B5EF4-FFF2-40B4-BE49-F238E27FC236}">
                <a16:creationId xmlns:a16="http://schemas.microsoft.com/office/drawing/2014/main" id="{CC623276-8B6C-2390-F823-EB4FE8029142}"/>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F43A605E-3BAA-2587-B068-7F7D1AD363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8B752F7-F4DC-D6D3-1F23-291A0848B56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53སྐྱབས་མགོན་ཡེ་ཤུ་སྒོའི་ཕྱི་རོལ་ཏུ་ཕེབས་པ༌དང༌། མཁན་པོ་དང་ཕ་རུ་ཤི་པ་རྣམས་ཀྱིས་ཁོང་ལ་ངོ་རྒོལ་ཆེན་པོ་བྱེད་ཅིང་རྩོད་པའི་དྲི་བ་སྣ་ཚོགས་དྲིས་པ༌དང༌། 54དེ་རྣམས་ཀྱིས་ཁོང་གི་གསུང་ལས་ཉེས་སྐྱོན་འཚོལ་ཕྱིར་ལྐོག་ཏུ་ཐབས་བཙལ༌ཏོ།།</a:t>
            </a:r>
            <a:endParaRPr lang="en-IN" dirty="0"/>
          </a:p>
        </p:txBody>
      </p:sp>
      <p:sp>
        <p:nvSpPr>
          <p:cNvPr id="4" name="TextBox 3">
            <a:extLst>
              <a:ext uri="{FF2B5EF4-FFF2-40B4-BE49-F238E27FC236}">
                <a16:creationId xmlns:a16="http://schemas.microsoft.com/office/drawing/2014/main" id="{45E42C85-B0CE-40FD-8B41-DFA31399348A}"/>
              </a:ext>
            </a:extLst>
          </p:cNvPr>
          <p:cNvSpPr txBox="1"/>
          <p:nvPr/>
        </p:nvSpPr>
        <p:spPr>
          <a:xfrm>
            <a:off x="110836" y="166255"/>
            <a:ext cx="5818909" cy="6558102"/>
          </a:xfrm>
          <a:prstGeom prst="rect">
            <a:avLst/>
          </a:prstGeom>
          <a:noFill/>
        </p:spPr>
        <p:txBody>
          <a:bodyPr wrap="square" rtlCol="0">
            <a:noAutofit/>
          </a:bodyPr>
          <a:lstStyle/>
          <a:p>
            <a:r>
              <a:rPr lang="en-US" sz="4000">
                <a:solidFill>
                  <a:srgbClr val="777A7B"/>
                </a:solidFill>
                <a:latin typeface="Arial" panose="020B0604020202020204" pitchFamily="34" charset="0"/>
              </a:rPr>
              <a:t>53As Jesus went on from there, the scribes and Pharisees began to oppose Him bitterly and to ply Him with questions about many things, 54waiting to catch Him in something He might say.</a:t>
            </a:r>
            <a:endParaRPr lang="en-IN" sz="4000"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4231"/>
    </mc:Choice>
    <mc:Fallback xmlns="">
      <p:transition spd="slow" advTm="14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471CAD-70C1-A777-788A-51A5619AB838}"/>
              </a:ext>
            </a:extLst>
          </p:cNvPr>
          <p:cNvPicPr>
            <a:picLocks noChangeAspect="1"/>
          </p:cNvPicPr>
          <p:nvPr/>
        </p:nvPicPr>
        <p:blipFill>
          <a:blip r:embed="rId2"/>
          <a:stretch>
            <a:fillRect/>
          </a:stretch>
        </p:blipFill>
        <p:spPr>
          <a:xfrm>
            <a:off x="-1824391" y="0"/>
            <a:ext cx="14016391" cy="6858000"/>
          </a:xfrm>
          <a:prstGeom prst="rect">
            <a:avLst/>
          </a:prstGeom>
        </p:spPr>
      </p:pic>
      <p:sp>
        <p:nvSpPr>
          <p:cNvPr id="3" name="TextBox 2">
            <a:extLst>
              <a:ext uri="{FF2B5EF4-FFF2-40B4-BE49-F238E27FC236}">
                <a16:creationId xmlns:a16="http://schemas.microsoft.com/office/drawing/2014/main" id="{58B1F1DC-2DD0-8884-8EA9-EEFCB3FCD12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11:53,54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11</a:t>
            </a:r>
          </a:p>
          <a:p>
            <a:r>
              <a:rPr lang="bo-CN" sz="8000" b="1" i="0" dirty="0">
                <a:solidFill>
                  <a:srgbClr val="121212"/>
                </a:solidFill>
                <a:effectLst/>
                <a:latin typeface="Arial" panose="020B0604020202020204" pitchFamily="34" charset="0"/>
              </a:rPr>
              <a:t>ཆོས་ཁྲིམས་ལ་མཁས་པའི་མི་ལ་བཀའ་བཀྱོན་གནང་བ།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Pharisees and Lawyers accused - Luke 11:37-54 </a:t>
            </a:r>
            <a:endParaRPr lang="en-IN" sz="6000" dirty="0"/>
          </a:p>
        </p:txBody>
      </p:sp>
      <p:pic>
        <p:nvPicPr>
          <p:cNvPr id="9" name="Audio 8">
            <a:hlinkClick r:id="" action="ppaction://media"/>
            <a:extLst>
              <a:ext uri="{FF2B5EF4-FFF2-40B4-BE49-F238E27FC236}">
                <a16:creationId xmlns:a16="http://schemas.microsoft.com/office/drawing/2014/main" id="{8CF1AF0D-E97F-AEFF-385C-9969C594F2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054"/>
    </mc:Choice>
    <mc:Fallback xmlns="">
      <p:transition spd="slow" advTm="6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C9F468-3448-A506-89CA-7B7CA8CDF4D3}"/>
              </a:ext>
            </a:extLst>
          </p:cNvPr>
          <p:cNvPicPr>
            <a:picLocks noChangeAspect="1"/>
          </p:cNvPicPr>
          <p:nvPr/>
        </p:nvPicPr>
        <p:blipFill>
          <a:blip r:embed="rId2"/>
          <a:stretch>
            <a:fillRect/>
          </a:stretch>
        </p:blipFill>
        <p:spPr>
          <a:xfrm>
            <a:off x="-1824391" y="0"/>
            <a:ext cx="14016391" cy="6858000"/>
          </a:xfrm>
          <a:prstGeom prst="rect">
            <a:avLst/>
          </a:prstGeom>
        </p:spPr>
      </p:pic>
      <p:sp>
        <p:nvSpPr>
          <p:cNvPr id="4" name="TextBox 3">
            <a:extLst>
              <a:ext uri="{FF2B5EF4-FFF2-40B4-BE49-F238E27FC236}">
                <a16:creationId xmlns:a16="http://schemas.microsoft.com/office/drawing/2014/main" id="{7D043919-B4D0-0F44-89E3-C68411B9F222}"/>
              </a:ext>
            </a:extLst>
          </p:cNvPr>
          <p:cNvSpPr txBox="1"/>
          <p:nvPr/>
        </p:nvSpPr>
        <p:spPr>
          <a:xfrm>
            <a:off x="387557" y="0"/>
            <a:ext cx="6229350" cy="4881995"/>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11</a:t>
            </a:r>
          </a:p>
          <a:p>
            <a:r>
              <a:rPr lang="bo-CN" sz="8000" b="1" i="0" dirty="0">
                <a:solidFill>
                  <a:schemeClr val="bg1"/>
                </a:solidFill>
                <a:effectLst/>
                <a:latin typeface="Arial" panose="020B0604020202020204" pitchFamily="34" charset="0"/>
              </a:rPr>
              <a:t>ཆོས་ཁྲིམས་ལ་མཁས་པའི་མི་ལ་བཀའ་བཀྱོན་གནང་བ།</a:t>
            </a:r>
            <a:endParaRPr lang="en-IN" sz="8000" dirty="0">
              <a:solidFill>
                <a:schemeClr val="bg1"/>
              </a:solidFill>
            </a:endParaRPr>
          </a:p>
        </p:txBody>
      </p:sp>
      <p:sp>
        <p:nvSpPr>
          <p:cNvPr id="3" name="TextBox 2">
            <a:extLst>
              <a:ext uri="{FF2B5EF4-FFF2-40B4-BE49-F238E27FC236}">
                <a16:creationId xmlns:a16="http://schemas.microsoft.com/office/drawing/2014/main" id="{10C99772-3DBD-1A5C-B810-047E42308214}"/>
              </a:ext>
            </a:extLst>
          </p:cNvPr>
          <p:cNvSpPr txBox="1"/>
          <p:nvPr/>
        </p:nvSpPr>
        <p:spPr>
          <a:xfrm>
            <a:off x="448556" y="577651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F0B0D19D-3EF7-6BA4-5909-6D06690334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E8D945E-880C-B431-0391-B45BD99B6B92}"/>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37སྐྱབས་མགོན་ཡེ་ཤུས་དེ་ལྟར་གསུངས་པའི་རྗེས༌སུ། ཕ་རུ་ཤི་པ་ཞིག་གིས་ཁོང་ཉིད་ཞལ་ཟས་བཞེས་པར་གདན་དྲངས་པ་དང་ཁོང་ཡང་ཕེབས་ཏེ་གྲལ་ལ་བཞུགས་སོ།།</a:t>
            </a:r>
            <a:endParaRPr lang="en-IN" sz="1600" dirty="0"/>
          </a:p>
        </p:txBody>
      </p:sp>
      <p:sp>
        <p:nvSpPr>
          <p:cNvPr id="4" name="TextBox 3">
            <a:extLst>
              <a:ext uri="{FF2B5EF4-FFF2-40B4-BE49-F238E27FC236}">
                <a16:creationId xmlns:a16="http://schemas.microsoft.com/office/drawing/2014/main" id="{4D5A3482-414E-1304-D972-9A357CD18B8D}"/>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37As Jesus was speaking, a Pharisee invited Him to dine with him; so He went in and reclined at the table.</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760"/>
    </mc:Choice>
    <mc:Fallback xmlns="">
      <p:transition spd="slow" advTm="10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F3DBE-BF2D-FF44-14E8-21DAE3AA925B}"/>
              </a:ext>
            </a:extLst>
          </p:cNvPr>
          <p:cNvPicPr>
            <a:picLocks noChangeAspect="1"/>
          </p:cNvPicPr>
          <p:nvPr/>
        </p:nvPicPr>
        <p:blipFill>
          <a:blip r:embed="rId2"/>
          <a:stretch>
            <a:fillRect/>
          </a:stretch>
        </p:blipFill>
        <p:spPr>
          <a:xfrm>
            <a:off x="-1548882" y="-100649"/>
            <a:ext cx="13740882" cy="6958649"/>
          </a:xfrm>
          <a:prstGeom prst="rect">
            <a:avLst/>
          </a:prstGeom>
        </p:spPr>
      </p:pic>
      <p:sp>
        <p:nvSpPr>
          <p:cNvPr id="2" name="TextBox 1">
            <a:extLst>
              <a:ext uri="{FF2B5EF4-FFF2-40B4-BE49-F238E27FC236}">
                <a16:creationId xmlns:a16="http://schemas.microsoft.com/office/drawing/2014/main" id="{C48D310A-627F-DA15-F5EA-8810D15C6BAC}"/>
              </a:ext>
            </a:extLst>
          </p:cNvPr>
          <p:cNvSpPr txBox="1"/>
          <p:nvPr/>
        </p:nvSpPr>
        <p:spPr>
          <a:xfrm>
            <a:off x="453912" y="1099425"/>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C789CCAD-A103-45DB-E4D7-FE0C8463CE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1DF7F46-2C27-52CE-EF95-5C1EBD1FE118}"/>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38ཁོང་གིས་ཞལ་ཟས་མ་བཞེས་སྔོན༌དུ། ཕྱག་ཟུང་གཙང་མར་མ་བཀྲུས་པའི་དོན་དེ་ཕ་རུ་ཤི་པས་མཐོང་ནས་ཡ་མཚན་སྐྱེས།</a:t>
            </a:r>
            <a:endParaRPr lang="en-IN" dirty="0"/>
          </a:p>
        </p:txBody>
      </p:sp>
      <p:sp>
        <p:nvSpPr>
          <p:cNvPr id="4" name="TextBox 3">
            <a:extLst>
              <a:ext uri="{FF2B5EF4-FFF2-40B4-BE49-F238E27FC236}">
                <a16:creationId xmlns:a16="http://schemas.microsoft.com/office/drawing/2014/main" id="{43E11ACB-D468-06EE-5E5E-68F920543A15}"/>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38But the Pharisee was surprised to see that Jesus did not first wash before the meal.</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422"/>
    </mc:Choice>
    <mc:Fallback xmlns="">
      <p:transition spd="slow" advTm="11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CB080-68B1-CEEC-771A-75617425E4D1}"/>
              </a:ext>
            </a:extLst>
          </p:cNvPr>
          <p:cNvPicPr>
            <a:picLocks noChangeAspect="1"/>
          </p:cNvPicPr>
          <p:nvPr/>
        </p:nvPicPr>
        <p:blipFill>
          <a:blip r:embed="rId2"/>
          <a:stretch>
            <a:fillRect/>
          </a:stretch>
        </p:blipFill>
        <p:spPr>
          <a:xfrm>
            <a:off x="-2817845" y="-1456375"/>
            <a:ext cx="15009845" cy="8314375"/>
          </a:xfrm>
          <a:prstGeom prst="rect">
            <a:avLst/>
          </a:prstGeom>
        </p:spPr>
      </p:pic>
      <p:sp>
        <p:nvSpPr>
          <p:cNvPr id="2" name="TextBox 1">
            <a:extLst>
              <a:ext uri="{FF2B5EF4-FFF2-40B4-BE49-F238E27FC236}">
                <a16:creationId xmlns:a16="http://schemas.microsoft.com/office/drawing/2014/main" id="{15F4A8F5-28AD-1296-810A-CB4320EC9F5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BF077246-144A-10CA-9059-4C3186F3BB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6EAD853-1795-C282-D557-4EA6ABDFA04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39དེ་ནས་གཙོ་བོས་འདི་སྐད༌དུ། ད་ལྟ་ཕ་རུ་ཤི་པ་ཁྱོད་རྣམས་ཀྱིས་ཕོར་བ་དང་སྡེར་མའི་ཕྱི་ངོས་གཙང་མར་འཁྲུད༌ཀྱང༌། ཁྱོད་རྣམས་ཀྱི་ནང་དུ་འཕྲོག་བཅོམ་དང་ངན་སེམས་ཀྱིས་ཁེངས་འདུག</a:t>
            </a:r>
            <a:endParaRPr lang="en-IN" sz="1600" dirty="0"/>
          </a:p>
        </p:txBody>
      </p:sp>
      <p:sp>
        <p:nvSpPr>
          <p:cNvPr id="4" name="TextBox 3">
            <a:extLst>
              <a:ext uri="{FF2B5EF4-FFF2-40B4-BE49-F238E27FC236}">
                <a16:creationId xmlns:a16="http://schemas.microsoft.com/office/drawing/2014/main" id="{9CB00B91-6355-491B-B97F-E211FD27D3F9}"/>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39“Now then,” said the Lord, “you Pharisees clean the outside of the cup and dish, but inside you are full of greed and wickedness.</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021"/>
    </mc:Choice>
    <mc:Fallback xmlns="">
      <p:transition spd="slow" advTm="11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1106</Words>
  <Application>Microsoft Office PowerPoint</Application>
  <PresentationFormat>Widescreen</PresentationFormat>
  <Paragraphs>57</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2025-05-20T10:22:51Z</dcterms:modified>
</cp:coreProperties>
</file>