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68" r:id="rId3"/>
    <p:sldId id="259" r:id="rId4"/>
    <p:sldId id="269" r:id="rId5"/>
    <p:sldId id="260" r:id="rId6"/>
    <p:sldId id="270" r:id="rId7"/>
    <p:sldId id="261" r:id="rId8"/>
    <p:sldId id="271" r:id="rId9"/>
    <p:sldId id="262" r:id="rId10"/>
    <p:sldId id="272" r:id="rId11"/>
    <p:sldId id="263" r:id="rId12"/>
    <p:sldId id="273" r:id="rId13"/>
    <p:sldId id="264" r:id="rId14"/>
    <p:sldId id="274" r:id="rId15"/>
    <p:sldId id="265" r:id="rId16"/>
    <p:sldId id="275" r:id="rId17"/>
    <p:sldId id="266" r:id="rId18"/>
    <p:sldId id="276" r:id="rId19"/>
    <p:sldId id="267"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969" autoAdjust="0"/>
  </p:normalViewPr>
  <p:slideViewPr>
    <p:cSldViewPr snapToGrid="0">
      <p:cViewPr varScale="1">
        <p:scale>
          <a:sx n="56" d="100"/>
          <a:sy n="56" d="100"/>
        </p:scale>
        <p:origin x="888" y="2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F5BC45F-7759-42DA-B86A-98CDDE152734}"/>
    <pc:docChg chg="custSel modSld">
      <pc:chgData name="Alfred Smith" userId="3c60a3631c0db8ad" providerId="LiveId" clId="{2F5BC45F-7759-42DA-B86A-98CDDE152734}" dt="2025-05-02T06:57:42.976" v="1" actId="27636"/>
      <pc:docMkLst>
        <pc:docMk/>
      </pc:docMkLst>
      <pc:sldChg chg="modSp mod">
        <pc:chgData name="Alfred Smith" userId="3c60a3631c0db8ad" providerId="LiveId" clId="{2F5BC45F-7759-42DA-B86A-98CDDE152734}" dt="2025-05-02T06:57:42.976" v="1" actId="27636"/>
        <pc:sldMkLst>
          <pc:docMk/>
          <pc:sldMk cId="1499918570" sldId="257"/>
        </pc:sldMkLst>
        <pc:spChg chg="mod">
          <ac:chgData name="Alfred Smith" userId="3c60a3631c0db8ad" providerId="LiveId" clId="{2F5BC45F-7759-42DA-B86A-98CDDE152734}" dt="2025-05-02T06:57:42.976" v="1" actId="27636"/>
          <ac:spMkLst>
            <pc:docMk/>
            <pc:sldMk cId="1499918570" sldId="257"/>
            <ac:spMk id="4" creationId="{1EE80858-70AC-26E2-B3FD-CCCC367586D1}"/>
          </ac:spMkLst>
        </pc:spChg>
      </pc:sldChg>
    </pc:docChg>
  </pc:docChgLst>
  <pc:docChgLst>
    <pc:chgData name="Leonie Smith" userId="fed1330f33f5650e" providerId="LiveId" clId="{9937D036-6EDD-4E5A-8E1D-20BC9E6AA225}"/>
    <pc:docChg chg="custSel addSld modSld">
      <pc:chgData name="Leonie Smith" userId="fed1330f33f5650e" providerId="LiveId" clId="{9937D036-6EDD-4E5A-8E1D-20BC9E6AA225}" dt="2022-12-19T11:26:37.016" v="49"/>
      <pc:docMkLst>
        <pc:docMk/>
      </pc:docMkLst>
      <pc:sldChg chg="delSp mod">
        <pc:chgData name="Leonie Smith" userId="fed1330f33f5650e" providerId="LiveId" clId="{9937D036-6EDD-4E5A-8E1D-20BC9E6AA225}" dt="2022-12-19T11:26:35.306" v="48" actId="21"/>
        <pc:sldMkLst>
          <pc:docMk/>
          <pc:sldMk cId="1499918570" sldId="257"/>
        </pc:sldMkLst>
      </pc:sldChg>
      <pc:sldChg chg="delSp mod">
        <pc:chgData name="Leonie Smith" userId="fed1330f33f5650e" providerId="LiveId" clId="{9937D036-6EDD-4E5A-8E1D-20BC9E6AA225}" dt="2022-12-19T11:26:22.345" v="44" actId="21"/>
        <pc:sldMkLst>
          <pc:docMk/>
          <pc:sldMk cId="454763615" sldId="259"/>
        </pc:sldMkLst>
      </pc:sldChg>
      <pc:sldChg chg="delSp mod">
        <pc:chgData name="Leonie Smith" userId="fed1330f33f5650e" providerId="LiveId" clId="{9937D036-6EDD-4E5A-8E1D-20BC9E6AA225}" dt="2022-12-19T11:26:10.603" v="40" actId="21"/>
        <pc:sldMkLst>
          <pc:docMk/>
          <pc:sldMk cId="2346136586" sldId="260"/>
        </pc:sldMkLst>
      </pc:sldChg>
      <pc:sldChg chg="delSp mod">
        <pc:chgData name="Leonie Smith" userId="fed1330f33f5650e" providerId="LiveId" clId="{9937D036-6EDD-4E5A-8E1D-20BC9E6AA225}" dt="2022-12-19T11:25:58.399" v="36" actId="21"/>
        <pc:sldMkLst>
          <pc:docMk/>
          <pc:sldMk cId="4037329247" sldId="261"/>
        </pc:sldMkLst>
      </pc:sldChg>
      <pc:sldChg chg="delSp mod">
        <pc:chgData name="Leonie Smith" userId="fed1330f33f5650e" providerId="LiveId" clId="{9937D036-6EDD-4E5A-8E1D-20BC9E6AA225}" dt="2022-12-19T11:25:44.244" v="32" actId="21"/>
        <pc:sldMkLst>
          <pc:docMk/>
          <pc:sldMk cId="1909638311" sldId="262"/>
        </pc:sldMkLst>
      </pc:sldChg>
      <pc:sldChg chg="delSp mod">
        <pc:chgData name="Leonie Smith" userId="fed1330f33f5650e" providerId="LiveId" clId="{9937D036-6EDD-4E5A-8E1D-20BC9E6AA225}" dt="2022-12-19T11:25:33.151" v="28" actId="21"/>
        <pc:sldMkLst>
          <pc:docMk/>
          <pc:sldMk cId="641208035" sldId="263"/>
        </pc:sldMkLst>
      </pc:sldChg>
      <pc:sldChg chg="delSp mod">
        <pc:chgData name="Leonie Smith" userId="fed1330f33f5650e" providerId="LiveId" clId="{9937D036-6EDD-4E5A-8E1D-20BC9E6AA225}" dt="2022-12-19T11:25:20.842" v="24" actId="21"/>
        <pc:sldMkLst>
          <pc:docMk/>
          <pc:sldMk cId="4044745628" sldId="264"/>
        </pc:sldMkLst>
      </pc:sldChg>
      <pc:sldChg chg="delSp mod">
        <pc:chgData name="Leonie Smith" userId="fed1330f33f5650e" providerId="LiveId" clId="{9937D036-6EDD-4E5A-8E1D-20BC9E6AA225}" dt="2022-12-19T11:25:08.950" v="20" actId="21"/>
        <pc:sldMkLst>
          <pc:docMk/>
          <pc:sldMk cId="978260341" sldId="265"/>
        </pc:sldMkLst>
      </pc:sldChg>
      <pc:sldChg chg="delSp mod">
        <pc:chgData name="Leonie Smith" userId="fed1330f33f5650e" providerId="LiveId" clId="{9937D036-6EDD-4E5A-8E1D-20BC9E6AA225}" dt="2022-12-19T11:24:54.288" v="16" actId="21"/>
        <pc:sldMkLst>
          <pc:docMk/>
          <pc:sldMk cId="3575870363" sldId="266"/>
        </pc:sldMkLst>
      </pc:sldChg>
      <pc:sldChg chg="delSp mod">
        <pc:chgData name="Leonie Smith" userId="fed1330f33f5650e" providerId="LiveId" clId="{9937D036-6EDD-4E5A-8E1D-20BC9E6AA225}" dt="2022-12-19T11:24:37.620" v="12" actId="21"/>
        <pc:sldMkLst>
          <pc:docMk/>
          <pc:sldMk cId="4017137865" sldId="267"/>
        </pc:sldMkLst>
      </pc:sldChg>
      <pc:sldChg chg="addSp modSp new">
        <pc:chgData name="Leonie Smith" userId="fed1330f33f5650e" providerId="LiveId" clId="{9937D036-6EDD-4E5A-8E1D-20BC9E6AA225}" dt="2022-12-19T11:26:37.016" v="49"/>
        <pc:sldMkLst>
          <pc:docMk/>
          <pc:sldMk cId="1471764040" sldId="268"/>
        </pc:sldMkLst>
      </pc:sldChg>
      <pc:sldChg chg="addSp modSp add">
        <pc:chgData name="Leonie Smith" userId="fed1330f33f5650e" providerId="LiveId" clId="{9937D036-6EDD-4E5A-8E1D-20BC9E6AA225}" dt="2022-12-19T11:26:24.500" v="45"/>
        <pc:sldMkLst>
          <pc:docMk/>
          <pc:sldMk cId="3658997021" sldId="269"/>
        </pc:sldMkLst>
      </pc:sldChg>
      <pc:sldChg chg="addSp modSp add">
        <pc:chgData name="Leonie Smith" userId="fed1330f33f5650e" providerId="LiveId" clId="{9937D036-6EDD-4E5A-8E1D-20BC9E6AA225}" dt="2022-12-19T11:26:12.237" v="41"/>
        <pc:sldMkLst>
          <pc:docMk/>
          <pc:sldMk cId="1335118762" sldId="270"/>
        </pc:sldMkLst>
      </pc:sldChg>
      <pc:sldChg chg="addSp modSp add">
        <pc:chgData name="Leonie Smith" userId="fed1330f33f5650e" providerId="LiveId" clId="{9937D036-6EDD-4E5A-8E1D-20BC9E6AA225}" dt="2022-12-19T11:26:01.095" v="37"/>
        <pc:sldMkLst>
          <pc:docMk/>
          <pc:sldMk cId="879417072" sldId="271"/>
        </pc:sldMkLst>
      </pc:sldChg>
      <pc:sldChg chg="addSp modSp add">
        <pc:chgData name="Leonie Smith" userId="fed1330f33f5650e" providerId="LiveId" clId="{9937D036-6EDD-4E5A-8E1D-20BC9E6AA225}" dt="2022-12-19T11:25:45.936" v="33"/>
        <pc:sldMkLst>
          <pc:docMk/>
          <pc:sldMk cId="1848528424" sldId="272"/>
        </pc:sldMkLst>
      </pc:sldChg>
      <pc:sldChg chg="addSp modSp add">
        <pc:chgData name="Leonie Smith" userId="fed1330f33f5650e" providerId="LiveId" clId="{9937D036-6EDD-4E5A-8E1D-20BC9E6AA225}" dt="2022-12-19T11:25:34.963" v="29"/>
        <pc:sldMkLst>
          <pc:docMk/>
          <pc:sldMk cId="1422822133" sldId="273"/>
        </pc:sldMkLst>
      </pc:sldChg>
      <pc:sldChg chg="addSp modSp add">
        <pc:chgData name="Leonie Smith" userId="fed1330f33f5650e" providerId="LiveId" clId="{9937D036-6EDD-4E5A-8E1D-20BC9E6AA225}" dt="2022-12-19T11:25:22.892" v="25"/>
        <pc:sldMkLst>
          <pc:docMk/>
          <pc:sldMk cId="571165518" sldId="274"/>
        </pc:sldMkLst>
      </pc:sldChg>
      <pc:sldChg chg="addSp modSp add">
        <pc:chgData name="Leonie Smith" userId="fed1330f33f5650e" providerId="LiveId" clId="{9937D036-6EDD-4E5A-8E1D-20BC9E6AA225}" dt="2022-12-19T11:25:11.049" v="21"/>
        <pc:sldMkLst>
          <pc:docMk/>
          <pc:sldMk cId="2563853029" sldId="275"/>
        </pc:sldMkLst>
      </pc:sldChg>
      <pc:sldChg chg="addSp modSp add">
        <pc:chgData name="Leonie Smith" userId="fed1330f33f5650e" providerId="LiveId" clId="{9937D036-6EDD-4E5A-8E1D-20BC9E6AA225}" dt="2022-12-19T11:24:56.481" v="17"/>
        <pc:sldMkLst>
          <pc:docMk/>
          <pc:sldMk cId="1596944925" sldId="276"/>
        </pc:sldMkLst>
      </pc:sldChg>
      <pc:sldChg chg="addSp modSp add">
        <pc:chgData name="Leonie Smith" userId="fed1330f33f5650e" providerId="LiveId" clId="{9937D036-6EDD-4E5A-8E1D-20BC9E6AA225}" dt="2022-12-19T11:24:40.044" v="13"/>
        <pc:sldMkLst>
          <pc:docMk/>
          <pc:sldMk cId="1289826631" sldId="277"/>
        </pc:sldMkLst>
      </pc:sldChg>
    </pc:docChg>
  </pc:docChgLst>
  <pc:docChgLst>
    <pc:chgData name="Leonie Smith" userId="fed1330f33f5650e" providerId="LiveId" clId="{82305F7D-8288-4F9F-9E75-00A46055BEE5}"/>
    <pc:docChg chg="custSel delSld modSld">
      <pc:chgData name="Leonie Smith" userId="fed1330f33f5650e" providerId="LiveId" clId="{82305F7D-8288-4F9F-9E75-00A46055BEE5}" dt="2022-12-19T11:19:43.449" v="76" actId="2696"/>
      <pc:docMkLst>
        <pc:docMk/>
      </pc:docMkLst>
      <pc:sldChg chg="addSp modSp">
        <pc:chgData name="Leonie Smith" userId="fed1330f33f5650e" providerId="LiveId" clId="{82305F7D-8288-4F9F-9E75-00A46055BEE5}" dt="2022-12-19T11:18:07.029" v="39"/>
        <pc:sldMkLst>
          <pc:docMk/>
          <pc:sldMk cId="1499918570" sldId="257"/>
        </pc:sldMkLst>
      </pc:sldChg>
      <pc:sldChg chg="addSp delSp modSp del mod">
        <pc:chgData name="Leonie Smith" userId="fed1330f33f5650e" providerId="LiveId" clId="{82305F7D-8288-4F9F-9E75-00A46055BEE5}" dt="2022-12-19T11:18:08.696" v="40" actId="2696"/>
        <pc:sldMkLst>
          <pc:docMk/>
          <pc:sldMk cId="3788111665" sldId="258"/>
        </pc:sldMkLst>
      </pc:sldChg>
      <pc:sldChg chg="addSp modSp">
        <pc:chgData name="Leonie Smith" userId="fed1330f33f5650e" providerId="LiveId" clId="{82305F7D-8288-4F9F-9E75-00A46055BEE5}" dt="2022-12-19T11:18:19.476" v="43"/>
        <pc:sldMkLst>
          <pc:docMk/>
          <pc:sldMk cId="454763615" sldId="259"/>
        </pc:sldMkLst>
      </pc:sldChg>
      <pc:sldChg chg="addSp modSp">
        <pc:chgData name="Leonie Smith" userId="fed1330f33f5650e" providerId="LiveId" clId="{82305F7D-8288-4F9F-9E75-00A46055BEE5}" dt="2022-12-19T11:18:28.801" v="47"/>
        <pc:sldMkLst>
          <pc:docMk/>
          <pc:sldMk cId="2346136586" sldId="260"/>
        </pc:sldMkLst>
      </pc:sldChg>
      <pc:sldChg chg="addSp modSp">
        <pc:chgData name="Leonie Smith" userId="fed1330f33f5650e" providerId="LiveId" clId="{82305F7D-8288-4F9F-9E75-00A46055BEE5}" dt="2022-12-19T11:18:40.126" v="51"/>
        <pc:sldMkLst>
          <pc:docMk/>
          <pc:sldMk cId="4037329247" sldId="261"/>
        </pc:sldMkLst>
      </pc:sldChg>
      <pc:sldChg chg="addSp modSp">
        <pc:chgData name="Leonie Smith" userId="fed1330f33f5650e" providerId="LiveId" clId="{82305F7D-8288-4F9F-9E75-00A46055BEE5}" dt="2022-12-19T11:18:50.161" v="55"/>
        <pc:sldMkLst>
          <pc:docMk/>
          <pc:sldMk cId="1909638311" sldId="262"/>
        </pc:sldMkLst>
      </pc:sldChg>
      <pc:sldChg chg="addSp modSp">
        <pc:chgData name="Leonie Smith" userId="fed1330f33f5650e" providerId="LiveId" clId="{82305F7D-8288-4F9F-9E75-00A46055BEE5}" dt="2022-12-19T11:19:00.068" v="59"/>
        <pc:sldMkLst>
          <pc:docMk/>
          <pc:sldMk cId="641208035" sldId="263"/>
        </pc:sldMkLst>
      </pc:sldChg>
      <pc:sldChg chg="addSp modSp">
        <pc:chgData name="Leonie Smith" userId="fed1330f33f5650e" providerId="LiveId" clId="{82305F7D-8288-4F9F-9E75-00A46055BEE5}" dt="2022-12-19T11:19:10.547" v="63"/>
        <pc:sldMkLst>
          <pc:docMk/>
          <pc:sldMk cId="4044745628" sldId="264"/>
        </pc:sldMkLst>
      </pc:sldChg>
      <pc:sldChg chg="addSp modSp">
        <pc:chgData name="Leonie Smith" userId="fed1330f33f5650e" providerId="LiveId" clId="{82305F7D-8288-4F9F-9E75-00A46055BEE5}" dt="2022-12-19T11:19:20.822" v="67"/>
        <pc:sldMkLst>
          <pc:docMk/>
          <pc:sldMk cId="978260341" sldId="265"/>
        </pc:sldMkLst>
      </pc:sldChg>
      <pc:sldChg chg="addSp modSp">
        <pc:chgData name="Leonie Smith" userId="fed1330f33f5650e" providerId="LiveId" clId="{82305F7D-8288-4F9F-9E75-00A46055BEE5}" dt="2022-12-19T11:19:29.997" v="71"/>
        <pc:sldMkLst>
          <pc:docMk/>
          <pc:sldMk cId="3575870363" sldId="266"/>
        </pc:sldMkLst>
      </pc:sldChg>
      <pc:sldChg chg="addSp modSp">
        <pc:chgData name="Leonie Smith" userId="fed1330f33f5650e" providerId="LiveId" clId="{82305F7D-8288-4F9F-9E75-00A46055BEE5}" dt="2022-12-19T11:19:41.488" v="75"/>
        <pc:sldMkLst>
          <pc:docMk/>
          <pc:sldMk cId="4017137865" sldId="267"/>
        </pc:sldMkLst>
      </pc:sldChg>
      <pc:sldChg chg="addSp delSp modSp del mod">
        <pc:chgData name="Leonie Smith" userId="fed1330f33f5650e" providerId="LiveId" clId="{82305F7D-8288-4F9F-9E75-00A46055BEE5}" dt="2022-12-19T11:18:21.134" v="44" actId="2696"/>
        <pc:sldMkLst>
          <pc:docMk/>
          <pc:sldMk cId="4120481681" sldId="270"/>
        </pc:sldMkLst>
      </pc:sldChg>
      <pc:sldChg chg="addSp delSp modSp del mod">
        <pc:chgData name="Leonie Smith" userId="fed1330f33f5650e" providerId="LiveId" clId="{82305F7D-8288-4F9F-9E75-00A46055BEE5}" dt="2022-12-19T11:18:30.355" v="48" actId="2696"/>
        <pc:sldMkLst>
          <pc:docMk/>
          <pc:sldMk cId="939110669" sldId="271"/>
        </pc:sldMkLst>
      </pc:sldChg>
      <pc:sldChg chg="addSp delSp modSp del mod">
        <pc:chgData name="Leonie Smith" userId="fed1330f33f5650e" providerId="LiveId" clId="{82305F7D-8288-4F9F-9E75-00A46055BEE5}" dt="2022-12-19T11:18:41.819" v="52" actId="2696"/>
        <pc:sldMkLst>
          <pc:docMk/>
          <pc:sldMk cId="4024569785" sldId="272"/>
        </pc:sldMkLst>
      </pc:sldChg>
      <pc:sldChg chg="addSp delSp modSp del mod">
        <pc:chgData name="Leonie Smith" userId="fed1330f33f5650e" providerId="LiveId" clId="{82305F7D-8288-4F9F-9E75-00A46055BEE5}" dt="2022-12-19T11:18:51.915" v="56" actId="2696"/>
        <pc:sldMkLst>
          <pc:docMk/>
          <pc:sldMk cId="487179600" sldId="273"/>
        </pc:sldMkLst>
      </pc:sldChg>
      <pc:sldChg chg="addSp delSp modSp del mod">
        <pc:chgData name="Leonie Smith" userId="fed1330f33f5650e" providerId="LiveId" clId="{82305F7D-8288-4F9F-9E75-00A46055BEE5}" dt="2022-12-19T11:19:02.183" v="60" actId="2696"/>
        <pc:sldMkLst>
          <pc:docMk/>
          <pc:sldMk cId="2168401200" sldId="274"/>
        </pc:sldMkLst>
      </pc:sldChg>
      <pc:sldChg chg="addSp delSp modSp del mod">
        <pc:chgData name="Leonie Smith" userId="fed1330f33f5650e" providerId="LiveId" clId="{82305F7D-8288-4F9F-9E75-00A46055BEE5}" dt="2022-12-19T11:19:12.249" v="64" actId="2696"/>
        <pc:sldMkLst>
          <pc:docMk/>
          <pc:sldMk cId="2996969115" sldId="275"/>
        </pc:sldMkLst>
      </pc:sldChg>
      <pc:sldChg chg="addSp delSp modSp del mod">
        <pc:chgData name="Leonie Smith" userId="fed1330f33f5650e" providerId="LiveId" clId="{82305F7D-8288-4F9F-9E75-00A46055BEE5}" dt="2022-12-19T11:19:22.282" v="68" actId="2696"/>
        <pc:sldMkLst>
          <pc:docMk/>
          <pc:sldMk cId="2390376940" sldId="276"/>
        </pc:sldMkLst>
      </pc:sldChg>
      <pc:sldChg chg="addSp delSp modSp del mod">
        <pc:chgData name="Leonie Smith" userId="fed1330f33f5650e" providerId="LiveId" clId="{82305F7D-8288-4F9F-9E75-00A46055BEE5}" dt="2022-12-19T11:19:31.693" v="72" actId="2696"/>
        <pc:sldMkLst>
          <pc:docMk/>
          <pc:sldMk cId="4265919077" sldId="277"/>
        </pc:sldMkLst>
      </pc:sldChg>
      <pc:sldChg chg="addSp delSp modSp del mod">
        <pc:chgData name="Leonie Smith" userId="fed1330f33f5650e" providerId="LiveId" clId="{82305F7D-8288-4F9F-9E75-00A46055BEE5}" dt="2022-12-19T11:19:43.449" v="76" actId="2696"/>
        <pc:sldMkLst>
          <pc:docMk/>
          <pc:sldMk cId="210266664" sldId="278"/>
        </pc:sldMkLst>
      </pc:sldChg>
    </pc:docChg>
  </pc:docChgLst>
  <pc:docChgLst>
    <pc:chgData name="Leonie Smith" userId="fed1330f33f5650e" providerId="LiveId" clId="{C85FD031-CB9E-437C-B78A-3F9ADEB73122}"/>
    <pc:docChg chg="undo redo custSel addSld delSld modSld">
      <pc:chgData name="Leonie Smith" userId="fed1330f33f5650e" providerId="LiveId" clId="{C85FD031-CB9E-437C-B78A-3F9ADEB73122}" dt="2022-11-28T04:30:56.750" v="112" actId="5793"/>
      <pc:docMkLst>
        <pc:docMk/>
      </pc:docMkLst>
      <pc:sldChg chg="addSp delSp modSp mod modTransition modAnim modNotesTx">
        <pc:chgData name="Leonie Smith" userId="fed1330f33f5650e" providerId="LiveId" clId="{C85FD031-CB9E-437C-B78A-3F9ADEB73122}" dt="2022-11-28T04:30:56.750" v="112" actId="5793"/>
        <pc:sldMkLst>
          <pc:docMk/>
          <pc:sldMk cId="1499918570" sldId="257"/>
        </pc:sldMkLst>
      </pc:sldChg>
      <pc:sldChg chg="addSp delSp modSp mod modTransition modAnim">
        <pc:chgData name="Leonie Smith" userId="fed1330f33f5650e" providerId="LiveId" clId="{C85FD031-CB9E-437C-B78A-3F9ADEB73122}" dt="2022-11-24T06:26:07.334" v="13"/>
        <pc:sldMkLst>
          <pc:docMk/>
          <pc:sldMk cId="454763615" sldId="259"/>
        </pc:sldMkLst>
      </pc:sldChg>
      <pc:sldChg chg="addSp delSp modSp mod modTransition modAnim">
        <pc:chgData name="Leonie Smith" userId="fed1330f33f5650e" providerId="LiveId" clId="{C85FD031-CB9E-437C-B78A-3F9ADEB73122}" dt="2022-11-24T06:28:04.480" v="23"/>
        <pc:sldMkLst>
          <pc:docMk/>
          <pc:sldMk cId="2346136586" sldId="260"/>
        </pc:sldMkLst>
      </pc:sldChg>
      <pc:sldChg chg="addSp delSp modSp mod modTransition modAnim">
        <pc:chgData name="Leonie Smith" userId="fed1330f33f5650e" providerId="LiveId" clId="{C85FD031-CB9E-437C-B78A-3F9ADEB73122}" dt="2022-11-24T06:30:48.314" v="33"/>
        <pc:sldMkLst>
          <pc:docMk/>
          <pc:sldMk cId="4037329247" sldId="261"/>
        </pc:sldMkLst>
      </pc:sldChg>
      <pc:sldChg chg="addSp delSp modSp mod modTransition modAnim">
        <pc:chgData name="Leonie Smith" userId="fed1330f33f5650e" providerId="LiveId" clId="{C85FD031-CB9E-437C-B78A-3F9ADEB73122}" dt="2022-11-24T06:32:55.687" v="40"/>
        <pc:sldMkLst>
          <pc:docMk/>
          <pc:sldMk cId="1909638311" sldId="262"/>
        </pc:sldMkLst>
      </pc:sldChg>
      <pc:sldChg chg="addSp modSp">
        <pc:chgData name="Leonie Smith" userId="fed1330f33f5650e" providerId="LiveId" clId="{C85FD031-CB9E-437C-B78A-3F9ADEB73122}" dt="2022-11-24T06:33:38.874" v="41"/>
        <pc:sldMkLst>
          <pc:docMk/>
          <pc:sldMk cId="641208035" sldId="263"/>
        </pc:sldMkLst>
      </pc:sldChg>
      <pc:sldChg chg="addSp delSp modSp mod modTransition modAnim">
        <pc:chgData name="Leonie Smith" userId="fed1330f33f5650e" providerId="LiveId" clId="{C85FD031-CB9E-437C-B78A-3F9ADEB73122}" dt="2022-11-24T06:38:49.015" v="60"/>
        <pc:sldMkLst>
          <pc:docMk/>
          <pc:sldMk cId="4044745628" sldId="264"/>
        </pc:sldMkLst>
      </pc:sldChg>
      <pc:sldChg chg="addSp delSp modSp mod modTransition modAnim">
        <pc:chgData name="Leonie Smith" userId="fed1330f33f5650e" providerId="LiveId" clId="{C85FD031-CB9E-437C-B78A-3F9ADEB73122}" dt="2022-11-24T06:44:41.071" v="76"/>
        <pc:sldMkLst>
          <pc:docMk/>
          <pc:sldMk cId="978260341" sldId="265"/>
        </pc:sldMkLst>
      </pc:sldChg>
      <pc:sldChg chg="addSp delSp modSp mod modTransition modAnim">
        <pc:chgData name="Leonie Smith" userId="fed1330f33f5650e" providerId="LiveId" clId="{C85FD031-CB9E-437C-B78A-3F9ADEB73122}" dt="2022-11-24T06:53:15.199" v="92"/>
        <pc:sldMkLst>
          <pc:docMk/>
          <pc:sldMk cId="3575870363" sldId="266"/>
        </pc:sldMkLst>
      </pc:sldChg>
      <pc:sldChg chg="addSp delSp modSp mod modTransition modAnim">
        <pc:chgData name="Leonie Smith" userId="fed1330f33f5650e" providerId="LiveId" clId="{C85FD031-CB9E-437C-B78A-3F9ADEB73122}" dt="2022-11-24T06:58:09.444" v="108"/>
        <pc:sldMkLst>
          <pc:docMk/>
          <pc:sldMk cId="4017137865" sldId="267"/>
        </pc:sldMkLst>
      </pc:sldChg>
      <pc:sldChg chg="add del">
        <pc:chgData name="Leonie Smith" userId="fed1330f33f5650e" providerId="LiveId" clId="{C85FD031-CB9E-437C-B78A-3F9ADEB73122}" dt="2022-11-17T13:40:59.457" v="1" actId="2696"/>
        <pc:sldMkLst>
          <pc:docMk/>
          <pc:sldMk cId="3137811553" sldId="268"/>
        </pc:sldMkLst>
      </pc:sldChg>
      <pc:sldChg chg="add del">
        <pc:chgData name="Leonie Smith" userId="fed1330f33f5650e" providerId="LiveId" clId="{C85FD031-CB9E-437C-B78A-3F9ADEB73122}" dt="2022-11-17T13:40:59.457" v="1" actId="2696"/>
        <pc:sldMkLst>
          <pc:docMk/>
          <pc:sldMk cId="100491716" sldId="269"/>
        </pc:sldMkLst>
      </pc:sldChg>
      <pc:sldChg chg="add del">
        <pc:chgData name="Leonie Smith" userId="fed1330f33f5650e" providerId="LiveId" clId="{C85FD031-CB9E-437C-B78A-3F9ADEB73122}" dt="2022-11-17T13:40:59.457" v="1" actId="2696"/>
        <pc:sldMkLst>
          <pc:docMk/>
          <pc:sldMk cId="888433145" sldId="279"/>
        </pc:sldMkLst>
      </pc:sldChg>
      <pc:sldChg chg="add del">
        <pc:chgData name="Leonie Smith" userId="fed1330f33f5650e" providerId="LiveId" clId="{C85FD031-CB9E-437C-B78A-3F9ADEB73122}" dt="2022-11-17T13:40:59.457" v="1" actId="2696"/>
        <pc:sldMkLst>
          <pc:docMk/>
          <pc:sldMk cId="791300187" sldId="280"/>
        </pc:sldMkLst>
      </pc:sldChg>
      <pc:sldChg chg="add del">
        <pc:chgData name="Leonie Smith" userId="fed1330f33f5650e" providerId="LiveId" clId="{C85FD031-CB9E-437C-B78A-3F9ADEB73122}" dt="2022-11-17T13:40:59.457" v="1" actId="2696"/>
        <pc:sldMkLst>
          <pc:docMk/>
          <pc:sldMk cId="1922139011" sldId="281"/>
        </pc:sldMkLst>
      </pc:sldChg>
      <pc:sldChg chg="add del">
        <pc:chgData name="Leonie Smith" userId="fed1330f33f5650e" providerId="LiveId" clId="{C85FD031-CB9E-437C-B78A-3F9ADEB73122}" dt="2022-11-17T13:40:59.457" v="1" actId="2696"/>
        <pc:sldMkLst>
          <pc:docMk/>
          <pc:sldMk cId="1126511635" sldId="282"/>
        </pc:sldMkLst>
      </pc:sldChg>
      <pc:sldChg chg="add del">
        <pc:chgData name="Leonie Smith" userId="fed1330f33f5650e" providerId="LiveId" clId="{C85FD031-CB9E-437C-B78A-3F9ADEB73122}" dt="2022-11-17T13:40:59.457" v="1" actId="2696"/>
        <pc:sldMkLst>
          <pc:docMk/>
          <pc:sldMk cId="3166251957" sldId="283"/>
        </pc:sldMkLst>
      </pc:sldChg>
      <pc:sldChg chg="add del">
        <pc:chgData name="Leonie Smith" userId="fed1330f33f5650e" providerId="LiveId" clId="{C85FD031-CB9E-437C-B78A-3F9ADEB73122}" dt="2022-11-17T13:40:59.457" v="1" actId="2696"/>
        <pc:sldMkLst>
          <pc:docMk/>
          <pc:sldMk cId="3922583308" sldId="284"/>
        </pc:sldMkLst>
      </pc:sldChg>
      <pc:sldChg chg="add del">
        <pc:chgData name="Leonie Smith" userId="fed1330f33f5650e" providerId="LiveId" clId="{C85FD031-CB9E-437C-B78A-3F9ADEB73122}" dt="2022-11-17T13:40:59.457" v="1" actId="2696"/>
        <pc:sldMkLst>
          <pc:docMk/>
          <pc:sldMk cId="1522780631" sldId="285"/>
        </pc:sldMkLst>
      </pc:sldChg>
      <pc:sldChg chg="add del">
        <pc:chgData name="Leonie Smith" userId="fed1330f33f5650e" providerId="LiveId" clId="{C85FD031-CB9E-437C-B78A-3F9ADEB73122}" dt="2022-11-17T13:40:59.457" v="1" actId="2696"/>
        <pc:sldMkLst>
          <pc:docMk/>
          <pc:sldMk cId="1850742486" sldId="286"/>
        </pc:sldMkLst>
      </pc:sldChg>
      <pc:sldChg chg="add del">
        <pc:chgData name="Leonie Smith" userId="fed1330f33f5650e" providerId="LiveId" clId="{C85FD031-CB9E-437C-B78A-3F9ADEB73122}" dt="2022-11-17T13:40:59.457" v="1" actId="2696"/>
        <pc:sldMkLst>
          <pc:docMk/>
          <pc:sldMk cId="2332778949" sldId="287"/>
        </pc:sldMkLst>
      </pc:sldChg>
      <pc:sldChg chg="add del">
        <pc:chgData name="Leonie Smith" userId="fed1330f33f5650e" providerId="LiveId" clId="{C85FD031-CB9E-437C-B78A-3F9ADEB73122}" dt="2022-11-17T13:40:59.457" v="1" actId="2696"/>
        <pc:sldMkLst>
          <pc:docMk/>
          <pc:sldMk cId="1828872212" sldId="288"/>
        </pc:sldMkLst>
      </pc:sldChg>
      <pc:sldChg chg="add del">
        <pc:chgData name="Leonie Smith" userId="fed1330f33f5650e" providerId="LiveId" clId="{C85FD031-CB9E-437C-B78A-3F9ADEB73122}" dt="2022-11-17T13:40:59.457" v="1" actId="2696"/>
        <pc:sldMkLst>
          <pc:docMk/>
          <pc:sldMk cId="3153919605" sldId="289"/>
        </pc:sldMkLst>
      </pc:sldChg>
      <pc:sldChg chg="add del">
        <pc:chgData name="Leonie Smith" userId="fed1330f33f5650e" providerId="LiveId" clId="{C85FD031-CB9E-437C-B78A-3F9ADEB73122}" dt="2022-11-17T13:40:59.457" v="1" actId="2696"/>
        <pc:sldMkLst>
          <pc:docMk/>
          <pc:sldMk cId="1292473336" sldId="290"/>
        </pc:sldMkLst>
      </pc:sldChg>
      <pc:sldChg chg="add del">
        <pc:chgData name="Leonie Smith" userId="fed1330f33f5650e" providerId="LiveId" clId="{C85FD031-CB9E-437C-B78A-3F9ADEB73122}" dt="2022-11-17T13:40:59.457" v="1" actId="2696"/>
        <pc:sldMkLst>
          <pc:docMk/>
          <pc:sldMk cId="1878919862" sldId="291"/>
        </pc:sldMkLst>
      </pc:sldChg>
      <pc:sldChg chg="add del">
        <pc:chgData name="Leonie Smith" userId="fed1330f33f5650e" providerId="LiveId" clId="{C85FD031-CB9E-437C-B78A-3F9ADEB73122}" dt="2022-11-17T13:40:59.457" v="1" actId="2696"/>
        <pc:sldMkLst>
          <pc:docMk/>
          <pc:sldMk cId="1014080634" sldId="292"/>
        </pc:sldMkLst>
      </pc:sldChg>
      <pc:sldChg chg="add del">
        <pc:chgData name="Leonie Smith" userId="fed1330f33f5650e" providerId="LiveId" clId="{C85FD031-CB9E-437C-B78A-3F9ADEB73122}" dt="2022-11-17T13:40:59.457" v="1" actId="2696"/>
        <pc:sldMkLst>
          <pc:docMk/>
          <pc:sldMk cId="2219299321" sldId="293"/>
        </pc:sldMkLst>
      </pc:sldChg>
      <pc:sldChg chg="add del">
        <pc:chgData name="Leonie Smith" userId="fed1330f33f5650e" providerId="LiveId" clId="{C85FD031-CB9E-437C-B78A-3F9ADEB73122}" dt="2022-11-17T13:40:59.457" v="1" actId="2696"/>
        <pc:sldMkLst>
          <pc:docMk/>
          <pc:sldMk cId="2859407553" sldId="294"/>
        </pc:sldMkLst>
      </pc:sldChg>
      <pc:sldChg chg="add del">
        <pc:chgData name="Leonie Smith" userId="fed1330f33f5650e" providerId="LiveId" clId="{C85FD031-CB9E-437C-B78A-3F9ADEB73122}" dt="2022-11-17T13:40:59.457" v="1" actId="2696"/>
        <pc:sldMkLst>
          <pc:docMk/>
          <pc:sldMk cId="3279066978" sldId="295"/>
        </pc:sldMkLst>
      </pc:sldChg>
    </pc:docChg>
  </pc:docChgLst>
  <pc:docChgLst>
    <pc:chgData name="Alfred Smith" userId="3c60a3631c0db8ad" providerId="LiveId" clId="{1DD4F837-3F97-4B66-94AE-BD92735067CD}"/>
    <pc:docChg chg="custSel modSld">
      <pc:chgData name="Alfred Smith" userId="3c60a3631c0db8ad" providerId="LiveId" clId="{1DD4F837-3F97-4B66-94AE-BD92735067CD}" dt="2025-04-16T14:54:56.593" v="18"/>
      <pc:docMkLst>
        <pc:docMk/>
      </pc:docMkLst>
      <pc:sldChg chg="addSp delSp modSp mod">
        <pc:chgData name="Alfred Smith" userId="3c60a3631c0db8ad" providerId="LiveId" clId="{1DD4F837-3F97-4B66-94AE-BD92735067CD}" dt="2025-04-16T14:53:15.402" v="1"/>
        <pc:sldMkLst>
          <pc:docMk/>
          <pc:sldMk cId="1499918570" sldId="257"/>
        </pc:sldMkLst>
        <pc:spChg chg="add mod">
          <ac:chgData name="Alfred Smith" userId="3c60a3631c0db8ad" providerId="LiveId" clId="{1DD4F837-3F97-4B66-94AE-BD92735067CD}" dt="2025-04-16T14:53:15.402" v="1"/>
          <ac:spMkLst>
            <pc:docMk/>
            <pc:sldMk cId="1499918570" sldId="257"/>
            <ac:spMk id="4" creationId="{1EE80858-70AC-26E2-B3FD-CCCC367586D1}"/>
          </ac:spMkLst>
        </pc:spChg>
      </pc:sldChg>
      <pc:sldChg chg="addSp delSp modSp mod">
        <pc:chgData name="Alfred Smith" userId="3c60a3631c0db8ad" providerId="LiveId" clId="{1DD4F837-3F97-4B66-94AE-BD92735067CD}" dt="2025-04-16T14:53:39.606" v="4"/>
        <pc:sldMkLst>
          <pc:docMk/>
          <pc:sldMk cId="2346136586" sldId="260"/>
        </pc:sldMkLst>
        <pc:spChg chg="add mod">
          <ac:chgData name="Alfred Smith" userId="3c60a3631c0db8ad" providerId="LiveId" clId="{1DD4F837-3F97-4B66-94AE-BD92735067CD}" dt="2025-04-16T14:53:39.606" v="4"/>
          <ac:spMkLst>
            <pc:docMk/>
            <pc:sldMk cId="2346136586" sldId="260"/>
            <ac:spMk id="2" creationId="{05CDB02E-84F5-B9A0-B111-55263311E802}"/>
          </ac:spMkLst>
        </pc:spChg>
        <pc:spChg chg="add mod">
          <ac:chgData name="Alfred Smith" userId="3c60a3631c0db8ad" providerId="LiveId" clId="{1DD4F837-3F97-4B66-94AE-BD92735067CD}" dt="2025-04-16T14:53:39.606" v="4"/>
          <ac:spMkLst>
            <pc:docMk/>
            <pc:sldMk cId="2346136586" sldId="260"/>
            <ac:spMk id="5" creationId="{2C3F2258-7244-9143-1830-28EBC68003A9}"/>
          </ac:spMkLst>
        </pc:spChg>
      </pc:sldChg>
      <pc:sldChg chg="addSp delSp modSp mod">
        <pc:chgData name="Alfred Smith" userId="3c60a3631c0db8ad" providerId="LiveId" clId="{1DD4F837-3F97-4B66-94AE-BD92735067CD}" dt="2025-04-16T14:53:48.586" v="6"/>
        <pc:sldMkLst>
          <pc:docMk/>
          <pc:sldMk cId="4037329247" sldId="261"/>
        </pc:sldMkLst>
        <pc:spChg chg="add mod">
          <ac:chgData name="Alfred Smith" userId="3c60a3631c0db8ad" providerId="LiveId" clId="{1DD4F837-3F97-4B66-94AE-BD92735067CD}" dt="2025-04-16T14:53:48.586" v="6"/>
          <ac:spMkLst>
            <pc:docMk/>
            <pc:sldMk cId="4037329247" sldId="261"/>
            <ac:spMk id="2" creationId="{8A78184A-FC83-71CF-0350-45D15EA3D6E7}"/>
          </ac:spMkLst>
        </pc:spChg>
        <pc:spChg chg="add mod">
          <ac:chgData name="Alfred Smith" userId="3c60a3631c0db8ad" providerId="LiveId" clId="{1DD4F837-3F97-4B66-94AE-BD92735067CD}" dt="2025-04-16T14:53:48.586" v="6"/>
          <ac:spMkLst>
            <pc:docMk/>
            <pc:sldMk cId="4037329247" sldId="261"/>
            <ac:spMk id="5" creationId="{39390DEB-57BD-9EC5-08CA-6DBC05F12546}"/>
          </ac:spMkLst>
        </pc:spChg>
      </pc:sldChg>
      <pc:sldChg chg="addSp delSp modSp mod">
        <pc:chgData name="Alfred Smith" userId="3c60a3631c0db8ad" providerId="LiveId" clId="{1DD4F837-3F97-4B66-94AE-BD92735067CD}" dt="2025-04-16T14:53:59.108" v="8"/>
        <pc:sldMkLst>
          <pc:docMk/>
          <pc:sldMk cId="1909638311" sldId="262"/>
        </pc:sldMkLst>
        <pc:spChg chg="add mod">
          <ac:chgData name="Alfred Smith" userId="3c60a3631c0db8ad" providerId="LiveId" clId="{1DD4F837-3F97-4B66-94AE-BD92735067CD}" dt="2025-04-16T14:53:59.108" v="8"/>
          <ac:spMkLst>
            <pc:docMk/>
            <pc:sldMk cId="1909638311" sldId="262"/>
            <ac:spMk id="2" creationId="{3736C56B-40D9-909D-34A6-00D6463B0760}"/>
          </ac:spMkLst>
        </pc:spChg>
        <pc:spChg chg="add mod">
          <ac:chgData name="Alfred Smith" userId="3c60a3631c0db8ad" providerId="LiveId" clId="{1DD4F837-3F97-4B66-94AE-BD92735067CD}" dt="2025-04-16T14:53:59.108" v="8"/>
          <ac:spMkLst>
            <pc:docMk/>
            <pc:sldMk cId="1909638311" sldId="262"/>
            <ac:spMk id="5" creationId="{7835D518-373F-2386-7162-1237CA183ED7}"/>
          </ac:spMkLst>
        </pc:spChg>
      </pc:sldChg>
      <pc:sldChg chg="addSp delSp modSp mod">
        <pc:chgData name="Alfred Smith" userId="3c60a3631c0db8ad" providerId="LiveId" clId="{1DD4F837-3F97-4B66-94AE-BD92735067CD}" dt="2025-04-16T14:54:08.513" v="10"/>
        <pc:sldMkLst>
          <pc:docMk/>
          <pc:sldMk cId="641208035" sldId="263"/>
        </pc:sldMkLst>
        <pc:spChg chg="add mod">
          <ac:chgData name="Alfred Smith" userId="3c60a3631c0db8ad" providerId="LiveId" clId="{1DD4F837-3F97-4B66-94AE-BD92735067CD}" dt="2025-04-16T14:54:08.513" v="10"/>
          <ac:spMkLst>
            <pc:docMk/>
            <pc:sldMk cId="641208035" sldId="263"/>
            <ac:spMk id="2" creationId="{BEF58F52-AF73-6C9F-EB95-A8DD52D80EB7}"/>
          </ac:spMkLst>
        </pc:spChg>
        <pc:spChg chg="add mod">
          <ac:chgData name="Alfred Smith" userId="3c60a3631c0db8ad" providerId="LiveId" clId="{1DD4F837-3F97-4B66-94AE-BD92735067CD}" dt="2025-04-16T14:54:08.513" v="10"/>
          <ac:spMkLst>
            <pc:docMk/>
            <pc:sldMk cId="641208035" sldId="263"/>
            <ac:spMk id="5" creationId="{5BB1DFE8-048A-B3DB-C41D-B2CC9192ECBF}"/>
          </ac:spMkLst>
        </pc:spChg>
      </pc:sldChg>
      <pc:sldChg chg="addSp delSp modSp mod">
        <pc:chgData name="Alfred Smith" userId="3c60a3631c0db8ad" providerId="LiveId" clId="{1DD4F837-3F97-4B66-94AE-BD92735067CD}" dt="2025-04-16T14:54:19.381" v="12"/>
        <pc:sldMkLst>
          <pc:docMk/>
          <pc:sldMk cId="4044745628" sldId="264"/>
        </pc:sldMkLst>
        <pc:spChg chg="add mod">
          <ac:chgData name="Alfred Smith" userId="3c60a3631c0db8ad" providerId="LiveId" clId="{1DD4F837-3F97-4B66-94AE-BD92735067CD}" dt="2025-04-16T14:54:19.381" v="12"/>
          <ac:spMkLst>
            <pc:docMk/>
            <pc:sldMk cId="4044745628" sldId="264"/>
            <ac:spMk id="2" creationId="{E0D30C8A-C5AE-8A9D-1B99-A6AD472D0CD9}"/>
          </ac:spMkLst>
        </pc:spChg>
        <pc:spChg chg="add mod">
          <ac:chgData name="Alfred Smith" userId="3c60a3631c0db8ad" providerId="LiveId" clId="{1DD4F837-3F97-4B66-94AE-BD92735067CD}" dt="2025-04-16T14:54:19.381" v="12"/>
          <ac:spMkLst>
            <pc:docMk/>
            <pc:sldMk cId="4044745628" sldId="264"/>
            <ac:spMk id="5" creationId="{EEEC23F0-30EA-9824-72BB-D823EF29F32E}"/>
          </ac:spMkLst>
        </pc:spChg>
      </pc:sldChg>
      <pc:sldChg chg="addSp delSp modSp mod">
        <pc:chgData name="Alfred Smith" userId="3c60a3631c0db8ad" providerId="LiveId" clId="{1DD4F837-3F97-4B66-94AE-BD92735067CD}" dt="2025-04-16T14:54:37.378" v="14"/>
        <pc:sldMkLst>
          <pc:docMk/>
          <pc:sldMk cId="978260341" sldId="265"/>
        </pc:sldMkLst>
        <pc:spChg chg="add mod">
          <ac:chgData name="Alfred Smith" userId="3c60a3631c0db8ad" providerId="LiveId" clId="{1DD4F837-3F97-4B66-94AE-BD92735067CD}" dt="2025-04-16T14:54:37.378" v="14"/>
          <ac:spMkLst>
            <pc:docMk/>
            <pc:sldMk cId="978260341" sldId="265"/>
            <ac:spMk id="2" creationId="{BE89C1D8-1A96-3FA8-F052-01F5C7F2F1AF}"/>
          </ac:spMkLst>
        </pc:spChg>
        <pc:spChg chg="add mod">
          <ac:chgData name="Alfred Smith" userId="3c60a3631c0db8ad" providerId="LiveId" clId="{1DD4F837-3F97-4B66-94AE-BD92735067CD}" dt="2025-04-16T14:54:37.378" v="14"/>
          <ac:spMkLst>
            <pc:docMk/>
            <pc:sldMk cId="978260341" sldId="265"/>
            <ac:spMk id="5" creationId="{0439791D-74CA-B0B5-BA94-835EE410CC25}"/>
          </ac:spMkLst>
        </pc:spChg>
      </pc:sldChg>
      <pc:sldChg chg="addSp delSp modSp mod">
        <pc:chgData name="Alfred Smith" userId="3c60a3631c0db8ad" providerId="LiveId" clId="{1DD4F837-3F97-4B66-94AE-BD92735067CD}" dt="2025-04-16T14:54:45.032" v="16"/>
        <pc:sldMkLst>
          <pc:docMk/>
          <pc:sldMk cId="3575870363" sldId="266"/>
        </pc:sldMkLst>
        <pc:spChg chg="add mod">
          <ac:chgData name="Alfred Smith" userId="3c60a3631c0db8ad" providerId="LiveId" clId="{1DD4F837-3F97-4B66-94AE-BD92735067CD}" dt="2025-04-16T14:54:45.032" v="16"/>
          <ac:spMkLst>
            <pc:docMk/>
            <pc:sldMk cId="3575870363" sldId="266"/>
            <ac:spMk id="2" creationId="{CEF6F490-6AF7-6C11-CD1F-F4CB7D20E8FB}"/>
          </ac:spMkLst>
        </pc:spChg>
        <pc:spChg chg="add mod">
          <ac:chgData name="Alfred Smith" userId="3c60a3631c0db8ad" providerId="LiveId" clId="{1DD4F837-3F97-4B66-94AE-BD92735067CD}" dt="2025-04-16T14:54:45.032" v="16"/>
          <ac:spMkLst>
            <pc:docMk/>
            <pc:sldMk cId="3575870363" sldId="266"/>
            <ac:spMk id="5" creationId="{141CF389-1C33-13C4-2F9F-4349CFC32D39}"/>
          </ac:spMkLst>
        </pc:spChg>
      </pc:sldChg>
      <pc:sldChg chg="addSp delSp modSp mod">
        <pc:chgData name="Alfred Smith" userId="3c60a3631c0db8ad" providerId="LiveId" clId="{1DD4F837-3F97-4B66-94AE-BD92735067CD}" dt="2025-04-16T14:54:56.593" v="18"/>
        <pc:sldMkLst>
          <pc:docMk/>
          <pc:sldMk cId="4017137865" sldId="267"/>
        </pc:sldMkLst>
        <pc:spChg chg="add mod">
          <ac:chgData name="Alfred Smith" userId="3c60a3631c0db8ad" providerId="LiveId" clId="{1DD4F837-3F97-4B66-94AE-BD92735067CD}" dt="2025-04-16T14:54:56.593" v="18"/>
          <ac:spMkLst>
            <pc:docMk/>
            <pc:sldMk cId="4017137865" sldId="267"/>
            <ac:spMk id="2" creationId="{1E12354A-067A-CE02-1EEC-75B727E89D50}"/>
          </ac:spMkLst>
        </pc:spChg>
        <pc:spChg chg="add mod">
          <ac:chgData name="Alfred Smith" userId="3c60a3631c0db8ad" providerId="LiveId" clId="{1DD4F837-3F97-4B66-94AE-BD92735067CD}" dt="2025-04-16T14:54:56.593" v="18"/>
          <ac:spMkLst>
            <pc:docMk/>
            <pc:sldMk cId="4017137865" sldId="267"/>
            <ac:spMk id="5" creationId="{6C1DEB7C-DD65-C250-6FDB-99F295AE913B}"/>
          </ac:spMkLst>
        </pc:spChg>
      </pc:sldChg>
      <pc:sldChg chg="addSp modSp">
        <pc:chgData name="Alfred Smith" userId="3c60a3631c0db8ad" providerId="LiveId" clId="{1DD4F837-3F97-4B66-94AE-BD92735067CD}" dt="2025-04-16T14:53:30.322" v="2"/>
        <pc:sldMkLst>
          <pc:docMk/>
          <pc:sldMk cId="3658997021" sldId="269"/>
        </pc:sldMkLst>
        <pc:spChg chg="add mod">
          <ac:chgData name="Alfred Smith" userId="3c60a3631c0db8ad" providerId="LiveId" clId="{1DD4F837-3F97-4B66-94AE-BD92735067CD}" dt="2025-04-16T14:53:30.322" v="2"/>
          <ac:spMkLst>
            <pc:docMk/>
            <pc:sldMk cId="3658997021" sldId="269"/>
            <ac:spMk id="4" creationId="{265A3829-4646-B5A8-9419-F5A21B9C71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0 </a:t>
            </a:r>
            <a:r>
              <a:rPr lang="en-IN" sz="1200" b="1" i="0" u="none" strike="noStrike" baseline="0" dirty="0">
                <a:latin typeface="TimesNewRomanPS-BoldMT"/>
              </a:rPr>
              <a:t>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5215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40-3</a:t>
            </a:r>
          </a:p>
        </p:txBody>
      </p:sp>
      <p:pic>
        <p:nvPicPr>
          <p:cNvPr id="15" name="Audio 14">
            <a:hlinkClick r:id="" action="ppaction://media"/>
            <a:extLst>
              <a:ext uri="{FF2B5EF4-FFF2-40B4-BE49-F238E27FC236}">
                <a16:creationId xmlns:a16="http://schemas.microsoft.com/office/drawing/2014/main" id="{982D7F04-0AE6-D307-C93B-E5AD77B6089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1EE80858-70AC-26E2-B3FD-CCCC367586D1}"/>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82"/>
    </mc:Choice>
    <mc:Fallback xmlns="">
      <p:transition spd="slow" advTm="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CACBFE-FE94-3D96-C85D-DC1C8D8500E7}"/>
              </a:ext>
            </a:extLst>
          </p:cNvPr>
          <p:cNvPicPr>
            <a:picLocks noChangeAspect="1"/>
          </p:cNvPicPr>
          <p:nvPr/>
        </p:nvPicPr>
        <p:blipFill>
          <a:blip r:embed="rId2"/>
          <a:stretch>
            <a:fillRect/>
          </a:stretch>
        </p:blipFill>
        <p:spPr>
          <a:xfrm>
            <a:off x="1" y="-682190"/>
            <a:ext cx="12192000" cy="7540190"/>
          </a:xfrm>
          <a:prstGeom prst="rect">
            <a:avLst/>
          </a:prstGeom>
        </p:spPr>
      </p:pic>
      <p:sp>
        <p:nvSpPr>
          <p:cNvPr id="3" name="TextBox 2">
            <a:extLst>
              <a:ext uri="{FF2B5EF4-FFF2-40B4-BE49-F238E27FC236}">
                <a16:creationId xmlns:a16="http://schemas.microsoft.com/office/drawing/2014/main" id="{1994C05F-2C6C-AFA7-BEF9-EEB31CC95FF3}"/>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48528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E22E2EC-AA58-6412-B277-74897F08D6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EF58F52-AF73-6C9F-EB95-A8DD52D80EB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13</a:t>
            </a:r>
            <a:r>
              <a:rPr lang="bo-CN" sz="7200" dirty="0">
                <a:solidFill>
                  <a:srgbClr val="121212"/>
                </a:solidFill>
                <a:latin typeface="Arial" panose="020B0604020202020204" pitchFamily="34" charset="0"/>
              </a:rPr>
              <a:t>ཁོང་གིས་ཁོ་མོར་ཕྱག་བཞག་སྟེ་འཕྲལ་དུ་འདྲོང་པོར་ལངས་ནས་ཁོ་མོས་དཀོན་མཆོག་ལ་བསྟོད་པ་ཕུལ། </a:t>
            </a:r>
            <a:endParaRPr lang="en-IN" dirty="0"/>
          </a:p>
        </p:txBody>
      </p:sp>
      <p:sp>
        <p:nvSpPr>
          <p:cNvPr id="5" name="TextBox 4">
            <a:extLst>
              <a:ext uri="{FF2B5EF4-FFF2-40B4-BE49-F238E27FC236}">
                <a16:creationId xmlns:a16="http://schemas.microsoft.com/office/drawing/2014/main" id="{5BB1DFE8-048A-B3DB-C41D-B2CC9192ECBF}"/>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13Then He placed His hands on her, and immediately she straightened up and began to glorify God.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303"/>
    </mc:Choice>
    <mc:Fallback xmlns="">
      <p:transition spd="slow" advTm="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738410-B2C5-E0AD-4D47-699CDDB47DBF}"/>
              </a:ext>
            </a:extLst>
          </p:cNvPr>
          <p:cNvPicPr>
            <a:picLocks noChangeAspect="1"/>
          </p:cNvPicPr>
          <p:nvPr/>
        </p:nvPicPr>
        <p:blipFill>
          <a:blip r:embed="rId2"/>
          <a:stretch>
            <a:fillRect/>
          </a:stretch>
        </p:blipFill>
        <p:spPr>
          <a:xfrm>
            <a:off x="0" y="0"/>
            <a:ext cx="12192000" cy="6950755"/>
          </a:xfrm>
          <a:prstGeom prst="rect">
            <a:avLst/>
          </a:prstGeom>
        </p:spPr>
      </p:pic>
      <p:sp>
        <p:nvSpPr>
          <p:cNvPr id="3" name="TextBox 2">
            <a:extLst>
              <a:ext uri="{FF2B5EF4-FFF2-40B4-BE49-F238E27FC236}">
                <a16:creationId xmlns:a16="http://schemas.microsoft.com/office/drawing/2014/main" id="{66A7E8C7-4131-BEDD-5B03-A769807BF153}"/>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22822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EEEB500D-5996-730E-F362-03224A6D28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0D30C8A-C5AE-8A9D-1B99-A6AD472D0CD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འོན་ཀྱང་ཡེ་ཤུས་ངལ་གསོ་བའི་ཉིན་མོར་ནད་གསོས་པར་མཛད་པའི་རྐྱེན་གྱིས་འདུ་ཁང་གི་དཔོན་པོས་ཁྲོས་ཏེ་མི་ཚོགས་ལ་“ལས་ཀ་བྱེད་ཆོག་པའི་ཉི་མ་དྲུག་ཡོད། ངལ་གསོ་བའི་ཉིན་མོ་མ་ཡིན་པ་དེ་ཚོ་ལ་ནད་གསོ་བའི་ཕྱིར་ཤོག་”ཅེས་བཤད།</a:t>
            </a:r>
            <a:endParaRPr lang="en-IN" dirty="0"/>
          </a:p>
        </p:txBody>
      </p:sp>
      <p:sp>
        <p:nvSpPr>
          <p:cNvPr id="5" name="TextBox 4">
            <a:extLst>
              <a:ext uri="{FF2B5EF4-FFF2-40B4-BE49-F238E27FC236}">
                <a16:creationId xmlns:a16="http://schemas.microsoft.com/office/drawing/2014/main" id="{EEEC23F0-30EA-9824-72BB-D823EF29F32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14But the synagogue leader was indignant that Jesus had healed on the Sabbath. “There are six days for work,” he told the crowd. “So come and be healed on those days and not on the Sabbath.”</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5042"/>
    </mc:Choice>
    <mc:Fallback xmlns="">
      <p:transition spd="slow" advTm="25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4B371A-52AC-7080-A567-C811A83326A7}"/>
              </a:ext>
            </a:extLst>
          </p:cNvPr>
          <p:cNvPicPr>
            <a:picLocks noChangeAspect="1"/>
          </p:cNvPicPr>
          <p:nvPr/>
        </p:nvPicPr>
        <p:blipFill>
          <a:blip r:embed="rId2"/>
          <a:stretch>
            <a:fillRect/>
          </a:stretch>
        </p:blipFill>
        <p:spPr>
          <a:xfrm>
            <a:off x="0" y="-662791"/>
            <a:ext cx="12293600" cy="7520791"/>
          </a:xfrm>
          <a:prstGeom prst="rect">
            <a:avLst/>
          </a:prstGeom>
        </p:spPr>
      </p:pic>
      <p:sp>
        <p:nvSpPr>
          <p:cNvPr id="3" name="TextBox 2">
            <a:extLst>
              <a:ext uri="{FF2B5EF4-FFF2-40B4-BE49-F238E27FC236}">
                <a16:creationId xmlns:a16="http://schemas.microsoft.com/office/drawing/2014/main" id="{C95DA0B7-9603-568B-8B5C-46B4A12E43C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1165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85233E56-283B-9350-32C3-B91069574E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E89C1D8-1A96-3FA8-F052-01F5C7F2F1A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ལན་དུ་གཙོ་བོས་“ཁ་ཆོས་པ་ཁྱོད་ཚོ། ཁྱོད་རྣམས་ཀྱི་ནང་ནས་རེ་རེས་ངལ་གསོ་བའི་ཉིན་མོར་གླང་གོག་དང༌། ཡང་ན་བོང་བུ་བྲེས་ནས་བཀྲོལ་ཏེ་ཆུ་འཐུང་བར་མི་འཁྲིད་དམ།</a:t>
            </a:r>
            <a:endParaRPr lang="en-IN" dirty="0"/>
          </a:p>
        </p:txBody>
      </p:sp>
      <p:sp>
        <p:nvSpPr>
          <p:cNvPr id="5" name="TextBox 4">
            <a:extLst>
              <a:ext uri="{FF2B5EF4-FFF2-40B4-BE49-F238E27FC236}">
                <a16:creationId xmlns:a16="http://schemas.microsoft.com/office/drawing/2014/main" id="{0439791D-74CA-B0B5-BA94-835EE410CC2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15“You hypocrites!” the Lord replied. “Does not each of you on the Sabbath untie his ox or donkey from the stall and lead it to water?</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101"/>
    </mc:Choice>
    <mc:Fallback xmlns="">
      <p:transition spd="slow" advTm="12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C4D6DD-F785-979C-EF4B-98048A6850C4}"/>
              </a:ext>
            </a:extLst>
          </p:cNvPr>
          <p:cNvPicPr>
            <a:picLocks noChangeAspect="1"/>
          </p:cNvPicPr>
          <p:nvPr/>
        </p:nvPicPr>
        <p:blipFill>
          <a:blip r:embed="rId2"/>
          <a:stretch>
            <a:fillRect/>
          </a:stretch>
        </p:blipFill>
        <p:spPr>
          <a:xfrm>
            <a:off x="-828015" y="0"/>
            <a:ext cx="13020015" cy="6858000"/>
          </a:xfrm>
          <a:prstGeom prst="rect">
            <a:avLst/>
          </a:prstGeom>
        </p:spPr>
      </p:pic>
      <p:sp>
        <p:nvSpPr>
          <p:cNvPr id="3" name="TextBox 2">
            <a:extLst>
              <a:ext uri="{FF2B5EF4-FFF2-40B4-BE49-F238E27FC236}">
                <a16:creationId xmlns:a16="http://schemas.microsoft.com/office/drawing/2014/main" id="{4AF2A967-6F8C-D949-6C1A-84847213D9C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63853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91056E55-3E12-42ED-1E4B-19CC1AB541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EF6F490-6AF7-6C11-CD1F-F4CB7D20E8F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ཡང་ཨབ་ར་ཧམ་གྱི་བུ་མོ་ཡིན་པའི་བུད་མེད་འདི་ནི་བདུད་སཱ་ཏན་གྱིས་ལོ་བཅོ་བརྒྱད་རིང་བཅིངས་ནས་ངལ་གསོ་བའི་ཉིན་མོར་ནད་ལས་ཐར་བར་འགྱུར་མི་འོས་སམ་”ཞེས་གསུངས་པས། </a:t>
            </a:r>
            <a:endParaRPr lang="en-IN" dirty="0"/>
          </a:p>
        </p:txBody>
      </p:sp>
      <p:sp>
        <p:nvSpPr>
          <p:cNvPr id="5" name="TextBox 4">
            <a:extLst>
              <a:ext uri="{FF2B5EF4-FFF2-40B4-BE49-F238E27FC236}">
                <a16:creationId xmlns:a16="http://schemas.microsoft.com/office/drawing/2014/main" id="{141CF389-1C33-13C4-2F9F-4349CFC32D3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16Then should not this daughter of Abraham, whom Satan has kept bound for eighteen long years, be released from her bondage on the Sabbath day?”</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9373"/>
    </mc:Choice>
    <mc:Fallback xmlns="">
      <p:transition spd="slow" advTm="19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4822F2-9B85-FAC7-32F4-FE72F9351C4B}"/>
              </a:ext>
            </a:extLst>
          </p:cNvPr>
          <p:cNvPicPr>
            <a:picLocks noChangeAspect="1"/>
          </p:cNvPicPr>
          <p:nvPr/>
        </p:nvPicPr>
        <p:blipFill>
          <a:blip r:embed="rId2"/>
          <a:stretch>
            <a:fillRect/>
          </a:stretch>
        </p:blipFill>
        <p:spPr>
          <a:xfrm>
            <a:off x="0" y="-48238"/>
            <a:ext cx="12424229" cy="6906238"/>
          </a:xfrm>
          <a:prstGeom prst="rect">
            <a:avLst/>
          </a:prstGeom>
        </p:spPr>
      </p:pic>
      <p:sp>
        <p:nvSpPr>
          <p:cNvPr id="3" name="TextBox 2">
            <a:extLst>
              <a:ext uri="{FF2B5EF4-FFF2-40B4-BE49-F238E27FC236}">
                <a16:creationId xmlns:a16="http://schemas.microsoft.com/office/drawing/2014/main" id="{E149F67B-9970-C254-59A3-D626C578A8C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96944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5901A515-65D8-D073-24FD-60D0010801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E12354A-067A-CE02-1EEC-75B727E89D5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ཁོང་གི་ཁ་གཏད་ཐམས་ཅད་ངོ་ཚ་བར་གྱུར། ཁོང་གིས་ངོ་མཚར་བའི་ལས་མང་པོ་མཛད་པས་མི་ཚོགས་ཚང་མ་དགའ་བར་གྱུར།</a:t>
            </a:r>
            <a:endParaRPr lang="en-IN" dirty="0"/>
          </a:p>
        </p:txBody>
      </p:sp>
      <p:sp>
        <p:nvSpPr>
          <p:cNvPr id="5" name="TextBox 4">
            <a:extLst>
              <a:ext uri="{FF2B5EF4-FFF2-40B4-BE49-F238E27FC236}">
                <a16:creationId xmlns:a16="http://schemas.microsoft.com/office/drawing/2014/main" id="{6C1DEB7C-DD65-C250-6FDB-99F295AE913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17When Jesus said this, all His adversaries were humiliated. And the whole crowd rejoiced at all the glorious things He was doing.</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146"/>
    </mc:Choice>
    <mc:Fallback xmlns="">
      <p:transition spd="slow" advTm="1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0C00F-6E66-0D4F-C800-350101DAE87C}"/>
              </a:ext>
            </a:extLst>
          </p:cNvPr>
          <p:cNvPicPr>
            <a:picLocks noChangeAspect="1"/>
          </p:cNvPicPr>
          <p:nvPr/>
        </p:nvPicPr>
        <p:blipFill>
          <a:blip r:embed="rId2"/>
          <a:stretch>
            <a:fillRect/>
          </a:stretch>
        </p:blipFill>
        <p:spPr>
          <a:xfrm>
            <a:off x="-1710591" y="0"/>
            <a:ext cx="13902591" cy="6972973"/>
          </a:xfrm>
          <a:prstGeom prst="rect">
            <a:avLst/>
          </a:prstGeom>
        </p:spPr>
      </p:pic>
      <p:sp>
        <p:nvSpPr>
          <p:cNvPr id="3" name="TextBox 2">
            <a:extLst>
              <a:ext uri="{FF2B5EF4-FFF2-40B4-BE49-F238E27FC236}">
                <a16:creationId xmlns:a16="http://schemas.microsoft.com/office/drawing/2014/main" id="{05E70641-3B98-5313-C51F-975DF8A6663D}"/>
              </a:ext>
            </a:extLst>
          </p:cNvPr>
          <p:cNvSpPr txBox="1"/>
          <p:nvPr/>
        </p:nvSpPr>
        <p:spPr>
          <a:xfrm>
            <a:off x="383360" y="110834"/>
            <a:ext cx="4857344" cy="4094461"/>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13</a:t>
            </a:r>
          </a:p>
          <a:p>
            <a:r>
              <a:rPr lang="bo-CN" sz="8000" b="1" i="0" dirty="0">
                <a:solidFill>
                  <a:schemeClr val="bg1"/>
                </a:solidFill>
                <a:effectLst/>
                <a:latin typeface="Arial" panose="020B0604020202020204" pitchFamily="34" charset="0"/>
              </a:rPr>
              <a:t>བུད་མེད་ནད་པ་ཞིག་ནད་ལས་ཐར་བ།</a:t>
            </a:r>
            <a:endParaRPr lang="en-IN" sz="8000" dirty="0">
              <a:solidFill>
                <a:schemeClr val="bg1"/>
              </a:solidFill>
            </a:endParaRPr>
          </a:p>
        </p:txBody>
      </p:sp>
    </p:spTree>
    <p:extLst>
      <p:ext uri="{BB962C8B-B14F-4D97-AF65-F5344CB8AC3E}">
        <p14:creationId xmlns:p14="http://schemas.microsoft.com/office/powerpoint/2010/main" val="1471764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BE7967-251A-22CA-38FD-87710E204051}"/>
              </a:ext>
            </a:extLst>
          </p:cNvPr>
          <p:cNvPicPr>
            <a:picLocks noChangeAspect="1"/>
          </p:cNvPicPr>
          <p:nvPr/>
        </p:nvPicPr>
        <p:blipFill>
          <a:blip r:embed="rId2"/>
          <a:stretch>
            <a:fillRect/>
          </a:stretch>
        </p:blipFill>
        <p:spPr>
          <a:xfrm>
            <a:off x="-1710591" y="0"/>
            <a:ext cx="13902591" cy="6972973"/>
          </a:xfrm>
          <a:prstGeom prst="rect">
            <a:avLst/>
          </a:prstGeom>
        </p:spPr>
      </p:pic>
      <p:sp>
        <p:nvSpPr>
          <p:cNvPr id="3" name="TextBox 2">
            <a:extLst>
              <a:ext uri="{FF2B5EF4-FFF2-40B4-BE49-F238E27FC236}">
                <a16:creationId xmlns:a16="http://schemas.microsoft.com/office/drawing/2014/main" id="{EDA3B1D9-51B8-16F2-28FA-C1180DE054E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9826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13</a:t>
            </a:r>
          </a:p>
          <a:p>
            <a:r>
              <a:rPr lang="bo-CN" sz="8000" b="1" i="0" dirty="0">
                <a:solidFill>
                  <a:srgbClr val="121212"/>
                </a:solidFill>
                <a:effectLst/>
                <a:latin typeface="Arial" panose="020B0604020202020204" pitchFamily="34" charset="0"/>
              </a:rPr>
              <a:t>བུད་མེད་ནད་པ་ཞིག་ནད་ལས་ཐར་བ།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Crippled Woman healed - Luke 13:10-17 </a:t>
            </a:r>
            <a:endParaRPr lang="en-IN" sz="6000" dirty="0"/>
          </a:p>
        </p:txBody>
      </p:sp>
      <p:pic>
        <p:nvPicPr>
          <p:cNvPr id="16" name="Audio 15">
            <a:hlinkClick r:id="" action="ppaction://media"/>
            <a:extLst>
              <a:ext uri="{FF2B5EF4-FFF2-40B4-BE49-F238E27FC236}">
                <a16:creationId xmlns:a16="http://schemas.microsoft.com/office/drawing/2014/main" id="{22F8BC0C-44D0-ABBB-DA57-1278F85834B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923"/>
    </mc:Choice>
    <mc:Fallback xmlns="">
      <p:transition spd="slow" advTm="5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48B587-9608-AD08-09BA-76B35F399F64}"/>
              </a:ext>
            </a:extLst>
          </p:cNvPr>
          <p:cNvPicPr>
            <a:picLocks noChangeAspect="1"/>
          </p:cNvPicPr>
          <p:nvPr/>
        </p:nvPicPr>
        <p:blipFill>
          <a:blip r:embed="rId2"/>
          <a:stretch>
            <a:fillRect/>
          </a:stretch>
        </p:blipFill>
        <p:spPr>
          <a:xfrm>
            <a:off x="-1710591" y="0"/>
            <a:ext cx="13902591" cy="6972973"/>
          </a:xfrm>
          <a:prstGeom prst="rect">
            <a:avLst/>
          </a:prstGeom>
        </p:spPr>
      </p:pic>
      <p:sp>
        <p:nvSpPr>
          <p:cNvPr id="3" name="TextBox 2">
            <a:extLst>
              <a:ext uri="{FF2B5EF4-FFF2-40B4-BE49-F238E27FC236}">
                <a16:creationId xmlns:a16="http://schemas.microsoft.com/office/drawing/2014/main" id="{485D0DD3-FDE2-D07A-4151-28074D7BE4C1}"/>
              </a:ext>
            </a:extLst>
          </p:cNvPr>
          <p:cNvSpPr txBox="1"/>
          <p:nvPr/>
        </p:nvSpPr>
        <p:spPr>
          <a:xfrm>
            <a:off x="383360" y="166253"/>
            <a:ext cx="4857344" cy="4094461"/>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13</a:t>
            </a:r>
          </a:p>
          <a:p>
            <a:r>
              <a:rPr lang="bo-CN" sz="8000" b="1" i="0" dirty="0">
                <a:solidFill>
                  <a:schemeClr val="bg1"/>
                </a:solidFill>
                <a:effectLst/>
                <a:latin typeface="Arial" panose="020B0604020202020204" pitchFamily="34" charset="0"/>
              </a:rPr>
              <a:t>བུད་མེད་ནད་པ་ཞིག་ནད་ལས་ཐར་བ།</a:t>
            </a:r>
            <a:endParaRPr lang="en-IN" sz="8000" dirty="0">
              <a:solidFill>
                <a:schemeClr val="bg1"/>
              </a:solidFill>
            </a:endParaRPr>
          </a:p>
        </p:txBody>
      </p:sp>
      <p:sp>
        <p:nvSpPr>
          <p:cNvPr id="4" name="TextBox 3">
            <a:extLst>
              <a:ext uri="{FF2B5EF4-FFF2-40B4-BE49-F238E27FC236}">
                <a16:creationId xmlns:a16="http://schemas.microsoft.com/office/drawing/2014/main" id="{265A3829-4646-B5A8-9419-F5A21B9C71E0}"/>
              </a:ext>
            </a:extLst>
          </p:cNvPr>
          <p:cNvSpPr txBox="1"/>
          <p:nvPr/>
        </p:nvSpPr>
        <p:spPr>
          <a:xfrm>
            <a:off x="448556" y="577651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58997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569E52EA-BC46-FF5B-2B0A-DB931A8BE8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5CDB02E-84F5-B9A0-B111-55263311E80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10</a:t>
            </a:r>
            <a:r>
              <a:rPr lang="bo-CN" sz="8000" dirty="0">
                <a:solidFill>
                  <a:srgbClr val="121212"/>
                </a:solidFill>
                <a:latin typeface="Arial" panose="020B0604020202020204" pitchFamily="34" charset="0"/>
              </a:rPr>
              <a:t>དེ་ནས་ངལ་གསོ་བའི་ཉིན་མོར་ཁོང་གིས་ཡ་ཧུ་དཱ་པའི་འདུ་ཁང་ཞིག་ལ་ཆོས་གསུང་སྐབས།</a:t>
            </a:r>
            <a:endParaRPr lang="en-IN" dirty="0"/>
          </a:p>
        </p:txBody>
      </p:sp>
      <p:sp>
        <p:nvSpPr>
          <p:cNvPr id="5" name="TextBox 4">
            <a:extLst>
              <a:ext uri="{FF2B5EF4-FFF2-40B4-BE49-F238E27FC236}">
                <a16:creationId xmlns:a16="http://schemas.microsoft.com/office/drawing/2014/main" id="{2C3F2258-7244-9143-1830-28EBC68003A9}"/>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10One Sabbath Jesus was teaching in one of the synagogues,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387"/>
    </mc:Choice>
    <mc:Fallback xmlns="">
      <p:transition spd="slow" advTm="6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C09926-D947-3BB5-1830-14D367F6B7B9}"/>
              </a:ext>
            </a:extLst>
          </p:cNvPr>
          <p:cNvPicPr>
            <a:picLocks noChangeAspect="1"/>
          </p:cNvPicPr>
          <p:nvPr/>
        </p:nvPicPr>
        <p:blipFill>
          <a:blip r:embed="rId2"/>
          <a:stretch>
            <a:fillRect/>
          </a:stretch>
        </p:blipFill>
        <p:spPr>
          <a:xfrm>
            <a:off x="0" y="-15381"/>
            <a:ext cx="12729029" cy="6873381"/>
          </a:xfrm>
          <a:prstGeom prst="rect">
            <a:avLst/>
          </a:prstGeom>
        </p:spPr>
      </p:pic>
      <p:sp>
        <p:nvSpPr>
          <p:cNvPr id="3" name="TextBox 2">
            <a:extLst>
              <a:ext uri="{FF2B5EF4-FFF2-40B4-BE49-F238E27FC236}">
                <a16:creationId xmlns:a16="http://schemas.microsoft.com/office/drawing/2014/main" id="{E2C17F37-258E-6FB9-B005-58A21095690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5118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40F27E21-3CEB-CED9-A652-E8A581C849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A78184A-FC83-71CF-0350-45D15EA3D6E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གདོན་འདྲེས་བཟུང་ནས་ལོ་བཅོ་བརྒྱད་རིང་དགུར་པོར་འགྲོ་དགོས་པ་དང༌། འདྲོང་པོར་ལང་མི་ཐུབ་པའི་བུད་མེད་ནད་པ་ཞིག་དེར་ཡོད། </a:t>
            </a:r>
            <a:endParaRPr lang="en-IN" dirty="0"/>
          </a:p>
        </p:txBody>
      </p:sp>
      <p:sp>
        <p:nvSpPr>
          <p:cNvPr id="5" name="TextBox 4">
            <a:extLst>
              <a:ext uri="{FF2B5EF4-FFF2-40B4-BE49-F238E27FC236}">
                <a16:creationId xmlns:a16="http://schemas.microsoft.com/office/drawing/2014/main" id="{39390DEB-57BD-9EC5-08CA-6DBC05F12546}"/>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11and a woman there had been disabled by a spirit for eighteen years. She was hunched over and could not stand up straight.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133"/>
    </mc:Choice>
    <mc:Fallback xmlns="">
      <p:transition spd="slow" advTm="11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F1B64-76CB-78A1-9273-D07D403B8EA5}"/>
              </a:ext>
            </a:extLst>
          </p:cNvPr>
          <p:cNvPicPr>
            <a:picLocks noChangeAspect="1"/>
          </p:cNvPicPr>
          <p:nvPr/>
        </p:nvPicPr>
        <p:blipFill>
          <a:blip r:embed="rId2"/>
          <a:stretch>
            <a:fillRect/>
          </a:stretch>
        </p:blipFill>
        <p:spPr>
          <a:xfrm>
            <a:off x="0" y="-38237"/>
            <a:ext cx="12700000" cy="6896237"/>
          </a:xfrm>
          <a:prstGeom prst="rect">
            <a:avLst/>
          </a:prstGeom>
        </p:spPr>
      </p:pic>
      <p:sp>
        <p:nvSpPr>
          <p:cNvPr id="3" name="TextBox 2">
            <a:extLst>
              <a:ext uri="{FF2B5EF4-FFF2-40B4-BE49-F238E27FC236}">
                <a16:creationId xmlns:a16="http://schemas.microsoft.com/office/drawing/2014/main" id="{757C5104-6F7B-C77F-E00E-334E9C9A4AC9}"/>
              </a:ext>
            </a:extLst>
          </p:cNvPr>
          <p:cNvSpPr txBox="1"/>
          <p:nvPr/>
        </p:nvSpPr>
        <p:spPr>
          <a:xfrm>
            <a:off x="9989247" y="263382"/>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9417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F5564189-7BD3-51D2-B398-BA2DA1934B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736C56B-40D9-909D-34A6-00D6463B076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ཡེ་ཤུས་བུད་མེད་དེ་གཟིགས་ནས་ཁོ་མོ་ལ་ཚུར་ཤོག་ཅེས་པའི་བཀའ་གནང་སྟེ་“ཨ་ཅག་ལགས། ཁྱེད་ནད་ལས་ཐར་རོ་”ཞེས་གསུངས་ནས།</a:t>
            </a:r>
            <a:endParaRPr lang="en-IN" dirty="0"/>
          </a:p>
        </p:txBody>
      </p:sp>
      <p:sp>
        <p:nvSpPr>
          <p:cNvPr id="5" name="TextBox 4">
            <a:extLst>
              <a:ext uri="{FF2B5EF4-FFF2-40B4-BE49-F238E27FC236}">
                <a16:creationId xmlns:a16="http://schemas.microsoft.com/office/drawing/2014/main" id="{7835D518-373F-2386-7162-1237CA183ED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12When Jesus saw her, He called her over and said, “Woman, you are set free from your disability.”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355"/>
    </mc:Choice>
    <mc:Fallback xmlns="">
      <p:transition spd="slow" advTm="1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792</Words>
  <Application>Microsoft Office PowerPoint</Application>
  <PresentationFormat>Widescreen</PresentationFormat>
  <Paragraphs>51</Paragraphs>
  <Slides>20</Slides>
  <Notes>2</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2025-05-02T06:57:47Z</dcterms:modified>
</cp:coreProperties>
</file>