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96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B47536-2EBE-43D9-A720-037E249B0A58}" v="1" dt="2025-05-02T06:58:14.6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8180" autoAdjust="0"/>
  </p:normalViewPr>
  <p:slideViewPr>
    <p:cSldViewPr snapToGrid="0">
      <p:cViewPr varScale="1">
        <p:scale>
          <a:sx n="48" d="100"/>
          <a:sy n="48" d="100"/>
        </p:scale>
        <p:origin x="648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380E15B7-7940-4462-8500-32BFE80592EF}"/>
    <pc:docChg chg="modSld">
      <pc:chgData name="Leonie Smith" userId="fed1330f33f5650e" providerId="LiveId" clId="{380E15B7-7940-4462-8500-32BFE80592EF}" dt="2022-12-19T12:07:16.311" v="58" actId="20577"/>
      <pc:docMkLst>
        <pc:docMk/>
      </pc:docMkLst>
      <pc:sldChg chg="addSp modSp mod">
        <pc:chgData name="Leonie Smith" userId="fed1330f33f5650e" providerId="LiveId" clId="{380E15B7-7940-4462-8500-32BFE80592EF}" dt="2022-12-19T11:27:58.059" v="2" actId="14100"/>
        <pc:sldMkLst>
          <pc:docMk/>
          <pc:sldMk cId="3788111665" sldId="258"/>
        </pc:sldMkLst>
      </pc:sldChg>
      <pc:sldChg chg="addSp modSp mod">
        <pc:chgData name="Leonie Smith" userId="fed1330f33f5650e" providerId="LiveId" clId="{380E15B7-7940-4462-8500-32BFE80592EF}" dt="2022-12-19T12:04:06.359" v="22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380E15B7-7940-4462-8500-32BFE80592EF}" dt="2022-12-19T12:04:11.544" v="23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380E15B7-7940-4462-8500-32BFE80592EF}" dt="2022-12-19T12:04:21.939" v="25" actId="1076"/>
        <pc:sldMkLst>
          <pc:docMk/>
          <pc:sldMk cId="487179600" sldId="273"/>
        </pc:sldMkLst>
      </pc:sldChg>
      <pc:sldChg chg="addSp modSp mod">
        <pc:chgData name="Leonie Smith" userId="fed1330f33f5650e" providerId="LiveId" clId="{380E15B7-7940-4462-8500-32BFE80592EF}" dt="2022-12-19T12:04:28.305" v="26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380E15B7-7940-4462-8500-32BFE80592EF}" dt="2022-12-19T12:04:42.351" v="31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380E15B7-7940-4462-8500-32BFE80592EF}" dt="2022-12-19T12:04:59.527" v="36" actId="1076"/>
        <pc:sldMkLst>
          <pc:docMk/>
          <pc:sldMk cId="2390376940" sldId="276"/>
        </pc:sldMkLst>
      </pc:sldChg>
      <pc:sldChg chg="addSp modSp mod">
        <pc:chgData name="Leonie Smith" userId="fed1330f33f5650e" providerId="LiveId" clId="{380E15B7-7940-4462-8500-32BFE80592EF}" dt="2022-12-19T12:05:08.781" v="39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380E15B7-7940-4462-8500-32BFE80592EF}" dt="2022-12-19T12:05:26.870" v="41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380E15B7-7940-4462-8500-32BFE80592EF}" dt="2022-12-19T12:05:44.093" v="44" actId="1076"/>
        <pc:sldMkLst>
          <pc:docMk/>
          <pc:sldMk cId="888433145" sldId="279"/>
        </pc:sldMkLst>
      </pc:sldChg>
      <pc:sldChg chg="addSp modSp mod">
        <pc:chgData name="Leonie Smith" userId="fed1330f33f5650e" providerId="LiveId" clId="{380E15B7-7940-4462-8500-32BFE80592EF}" dt="2022-12-19T12:06:58.878" v="55" actId="20577"/>
        <pc:sldMkLst>
          <pc:docMk/>
          <pc:sldMk cId="1126511635" sldId="282"/>
        </pc:sldMkLst>
      </pc:sldChg>
      <pc:sldChg chg="addSp modSp mod">
        <pc:chgData name="Leonie Smith" userId="fed1330f33f5650e" providerId="LiveId" clId="{380E15B7-7940-4462-8500-32BFE80592EF}" dt="2022-12-19T12:07:16.311" v="58" actId="20577"/>
        <pc:sldMkLst>
          <pc:docMk/>
          <pc:sldMk cId="3922583308" sldId="284"/>
        </pc:sldMkLst>
      </pc:sldChg>
      <pc:sldChg chg="addSp modSp">
        <pc:chgData name="Leonie Smith" userId="fed1330f33f5650e" providerId="LiveId" clId="{380E15B7-7940-4462-8500-32BFE80592EF}" dt="2022-12-19T11:28:04.041" v="3"/>
        <pc:sldMkLst>
          <pc:docMk/>
          <pc:sldMk cId="1157271771" sldId="296"/>
        </pc:sldMkLst>
      </pc:sldChg>
    </pc:docChg>
  </pc:docChgLst>
  <pc:docChgLst>
    <pc:chgData name="Leonie Smith" userId="fed1330f33f5650e" providerId="LiveId" clId="{E2B4A28D-F597-41A3-9DD2-D5F2840614B4}"/>
    <pc:docChg chg="undo redo custSel addSld delSld modSld">
      <pc:chgData name="Leonie Smith" userId="fed1330f33f5650e" providerId="LiveId" clId="{E2B4A28D-F597-41A3-9DD2-D5F2840614B4}" dt="2022-11-28T04:42:30.212" v="307" actId="5793"/>
      <pc:docMkLst>
        <pc:docMk/>
      </pc:docMkLst>
      <pc:sldChg chg="addSp delSp modSp mod modNotesTx">
        <pc:chgData name="Leonie Smith" userId="fed1330f33f5650e" providerId="LiveId" clId="{E2B4A28D-F597-41A3-9DD2-D5F2840614B4}" dt="2022-11-28T04:42:30.212" v="307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E2B4A28D-F597-41A3-9DD2-D5F2840614B4}" dt="2022-11-24T07:05:00.565" v="17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E2B4A28D-F597-41A3-9DD2-D5F2840614B4}" dt="2022-11-24T07:08:00.445" v="182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E2B4A28D-F597-41A3-9DD2-D5F2840614B4}" dt="2022-11-24T07:09:46.823" v="192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E2B4A28D-F597-41A3-9DD2-D5F2840614B4}" dt="2022-11-24T07:10:54.506" v="199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E2B4A28D-F597-41A3-9DD2-D5F2840614B4}" dt="2022-11-24T07:14:55.733" v="215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E2B4A28D-F597-41A3-9DD2-D5F2840614B4}" dt="2022-11-24T07:16:31.739" v="222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E2B4A28D-F597-41A3-9DD2-D5F2840614B4}" dt="2022-11-28T04:40:23.029" v="303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E2B4A28D-F597-41A3-9DD2-D5F2840614B4}" dt="2022-11-24T07:23:53.206" v="248"/>
        <pc:sldMkLst>
          <pc:docMk/>
          <pc:sldMk cId="3575870363" sldId="266"/>
        </pc:sldMkLst>
      </pc:sldChg>
      <pc:sldChg chg="addSp delSp modSp add mod modTransition modAnim">
        <pc:chgData name="Leonie Smith" userId="fed1330f33f5650e" providerId="LiveId" clId="{E2B4A28D-F597-41A3-9DD2-D5F2840614B4}" dt="2022-11-24T07:27:05.503" v="267"/>
        <pc:sldMkLst>
          <pc:docMk/>
          <pc:sldMk cId="4017137865" sldId="267"/>
        </pc:sldMkLst>
      </pc:sldChg>
      <pc:sldChg chg="addSp delSp modSp add mod modTransition modAnim">
        <pc:chgData name="Leonie Smith" userId="fed1330f33f5650e" providerId="LiveId" clId="{E2B4A28D-F597-41A3-9DD2-D5F2840614B4}" dt="2022-11-24T07:28:51.983" v="271"/>
        <pc:sldMkLst>
          <pc:docMk/>
          <pc:sldMk cId="3137811553" sldId="268"/>
        </pc:sldMkLst>
      </pc:sldChg>
      <pc:sldChg chg="modSp add del mod">
        <pc:chgData name="Leonie Smith" userId="fed1330f33f5650e" providerId="LiveId" clId="{E2B4A28D-F597-41A3-9DD2-D5F2840614B4}" dt="2022-11-17T14:19:54.199" v="34" actId="2696"/>
        <pc:sldMkLst>
          <pc:docMk/>
          <pc:sldMk cId="100491716" sldId="269"/>
        </pc:sldMkLst>
      </pc:sldChg>
      <pc:sldChg chg="addSp delSp modSp add mod">
        <pc:chgData name="Leonie Smith" userId="fed1330f33f5650e" providerId="LiveId" clId="{E2B4A28D-F597-41A3-9DD2-D5F2840614B4}" dt="2022-11-17T14:27:38.747" v="141" actId="14100"/>
        <pc:sldMkLst>
          <pc:docMk/>
          <pc:sldMk cId="210266664" sldId="278"/>
        </pc:sldMkLst>
      </pc:sldChg>
      <pc:sldChg chg="addSp delSp modSp add mod">
        <pc:chgData name="Leonie Smith" userId="fed1330f33f5650e" providerId="LiveId" clId="{E2B4A28D-F597-41A3-9DD2-D5F2840614B4}" dt="2022-11-17T14:29:01.264" v="149" actId="1076"/>
        <pc:sldMkLst>
          <pc:docMk/>
          <pc:sldMk cId="888433145" sldId="279"/>
        </pc:sldMkLst>
      </pc:sldChg>
      <pc:sldChg chg="addSp delSp add del mod">
        <pc:chgData name="Leonie Smith" userId="fed1330f33f5650e" providerId="LiveId" clId="{E2B4A28D-F597-41A3-9DD2-D5F2840614B4}" dt="2022-11-17T14:20:28.742" v="37" actId="2696"/>
        <pc:sldMkLst>
          <pc:docMk/>
          <pc:sldMk cId="791300187" sldId="280"/>
        </pc:sldMkLst>
      </pc:sldChg>
      <pc:sldChg chg="add del">
        <pc:chgData name="Leonie Smith" userId="fed1330f33f5650e" providerId="LiveId" clId="{E2B4A28D-F597-41A3-9DD2-D5F2840614B4}" dt="2022-11-17T14:20:39.573" v="39"/>
        <pc:sldMkLst>
          <pc:docMk/>
          <pc:sldMk cId="3195121852" sldId="280"/>
        </pc:sldMkLst>
      </pc:sldChg>
      <pc:sldChg chg="addSp delSp modSp add mod modTransition modAnim">
        <pc:chgData name="Leonie Smith" userId="fed1330f33f5650e" providerId="LiveId" clId="{E2B4A28D-F597-41A3-9DD2-D5F2840614B4}" dt="2022-11-24T07:30:16.971" v="275"/>
        <pc:sldMkLst>
          <pc:docMk/>
          <pc:sldMk cId="1922139011" sldId="281"/>
        </pc:sldMkLst>
      </pc:sldChg>
      <pc:sldChg chg="addSp delSp modSp add mod">
        <pc:chgData name="Leonie Smith" userId="fed1330f33f5650e" providerId="LiveId" clId="{E2B4A28D-F597-41A3-9DD2-D5F2840614B4}" dt="2022-11-17T14:31:33.587" v="167" actId="22"/>
        <pc:sldMkLst>
          <pc:docMk/>
          <pc:sldMk cId="1126511635" sldId="282"/>
        </pc:sldMkLst>
      </pc:sldChg>
      <pc:sldChg chg="addSp delSp modSp add mod modTransition modAnim">
        <pc:chgData name="Leonie Smith" userId="fed1330f33f5650e" providerId="LiveId" clId="{E2B4A28D-F597-41A3-9DD2-D5F2840614B4}" dt="2022-11-24T07:31:32.980" v="279"/>
        <pc:sldMkLst>
          <pc:docMk/>
          <pc:sldMk cId="3166251957" sldId="283"/>
        </pc:sldMkLst>
      </pc:sldChg>
      <pc:sldChg chg="addSp delSp modSp add mod">
        <pc:chgData name="Leonie Smith" userId="fed1330f33f5650e" providerId="LiveId" clId="{E2B4A28D-F597-41A3-9DD2-D5F2840614B4}" dt="2022-11-17T14:32:00.381" v="172" actId="14100"/>
        <pc:sldMkLst>
          <pc:docMk/>
          <pc:sldMk cId="3922583308" sldId="284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1522780631" sldId="285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1850742486" sldId="286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2332778949" sldId="287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1828872212" sldId="288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3153919605" sldId="289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1292473336" sldId="290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1878919862" sldId="291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1014080634" sldId="292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2219299321" sldId="293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2859407553" sldId="294"/>
        </pc:sldMkLst>
      </pc:sldChg>
      <pc:sldChg chg="add del">
        <pc:chgData name="Leonie Smith" userId="fed1330f33f5650e" providerId="LiveId" clId="{E2B4A28D-F597-41A3-9DD2-D5F2840614B4}" dt="2022-11-17T14:32:12.655" v="173" actId="2696"/>
        <pc:sldMkLst>
          <pc:docMk/>
          <pc:sldMk cId="3279066978" sldId="295"/>
        </pc:sldMkLst>
      </pc:sldChg>
      <pc:sldChg chg="addSp delSp mod">
        <pc:chgData name="Leonie Smith" userId="fed1330f33f5650e" providerId="LiveId" clId="{E2B4A28D-F597-41A3-9DD2-D5F2840614B4}" dt="2022-11-17T14:16:03.978" v="2" actId="21"/>
        <pc:sldMkLst>
          <pc:docMk/>
          <pc:sldMk cId="1157271771" sldId="296"/>
        </pc:sldMkLst>
      </pc:sldChg>
    </pc:docChg>
  </pc:docChgLst>
  <pc:docChgLst>
    <pc:chgData name="Alfred Smith" userId="3c60a3631c0db8ad" providerId="LiveId" clId="{24B47536-2EBE-43D9-A720-037E249B0A58}"/>
    <pc:docChg chg="custSel modSld">
      <pc:chgData name="Alfred Smith" userId="3c60a3631c0db8ad" providerId="LiveId" clId="{24B47536-2EBE-43D9-A720-037E249B0A58}" dt="2025-05-02T06:59:47.244" v="2" actId="27636"/>
      <pc:docMkLst>
        <pc:docMk/>
      </pc:docMkLst>
      <pc:sldChg chg="modSp mod">
        <pc:chgData name="Alfred Smith" userId="3c60a3631c0db8ad" providerId="LiveId" clId="{24B47536-2EBE-43D9-A720-037E249B0A58}" dt="2025-05-02T06:59:47.244" v="2" actId="27636"/>
        <pc:sldMkLst>
          <pc:docMk/>
          <pc:sldMk cId="1499918570" sldId="257"/>
        </pc:sldMkLst>
        <pc:spChg chg="mod">
          <ac:chgData name="Alfred Smith" userId="3c60a3631c0db8ad" providerId="LiveId" clId="{24B47536-2EBE-43D9-A720-037E249B0A58}" dt="2025-05-02T06:59:47.244" v="2" actId="27636"/>
          <ac:spMkLst>
            <pc:docMk/>
            <pc:sldMk cId="1499918570" sldId="257"/>
            <ac:spMk id="4" creationId="{D733F3B2-E896-3329-D436-6919B8F00B7B}"/>
          </ac:spMkLst>
        </pc:spChg>
      </pc:sldChg>
      <pc:sldChg chg="modSp">
        <pc:chgData name="Alfred Smith" userId="3c60a3631c0db8ad" providerId="LiveId" clId="{24B47536-2EBE-43D9-A720-037E249B0A58}" dt="2025-05-02T06:58:14.668" v="0"/>
        <pc:sldMkLst>
          <pc:docMk/>
          <pc:sldMk cId="3788111665" sldId="258"/>
        </pc:sldMkLst>
        <pc:spChg chg="mod">
          <ac:chgData name="Alfred Smith" userId="3c60a3631c0db8ad" providerId="LiveId" clId="{24B47536-2EBE-43D9-A720-037E249B0A58}" dt="2025-05-02T06:58:14.668" v="0"/>
          <ac:spMkLst>
            <pc:docMk/>
            <pc:sldMk cId="3788111665" sldId="258"/>
            <ac:spMk id="2" creationId="{2105BA15-5642-DA52-3274-63EBEEEC63E8}"/>
          </ac:spMkLst>
        </pc:spChg>
      </pc:sldChg>
      <pc:sldChg chg="modSp">
        <pc:chgData name="Alfred Smith" userId="3c60a3631c0db8ad" providerId="LiveId" clId="{24B47536-2EBE-43D9-A720-037E249B0A58}" dt="2025-05-02T06:58:14.668" v="0"/>
        <pc:sldMkLst>
          <pc:docMk/>
          <pc:sldMk cId="454763615" sldId="259"/>
        </pc:sldMkLst>
        <pc:spChg chg="mod">
          <ac:chgData name="Alfred Smith" userId="3c60a3631c0db8ad" providerId="LiveId" clId="{24B47536-2EBE-43D9-A720-037E249B0A58}" dt="2025-05-02T06:58:14.668" v="0"/>
          <ac:spMkLst>
            <pc:docMk/>
            <pc:sldMk cId="454763615" sldId="259"/>
            <ac:spMk id="3" creationId="{A58184BD-88F1-BA02-40C1-D8403D0EEC0D}"/>
          </ac:spMkLst>
        </pc:spChg>
      </pc:sldChg>
      <pc:sldChg chg="modSp">
        <pc:chgData name="Alfred Smith" userId="3c60a3631c0db8ad" providerId="LiveId" clId="{24B47536-2EBE-43D9-A720-037E249B0A58}" dt="2025-05-02T06:58:14.668" v="0"/>
        <pc:sldMkLst>
          <pc:docMk/>
          <pc:sldMk cId="4017137865" sldId="267"/>
        </pc:sldMkLst>
        <pc:spChg chg="mod">
          <ac:chgData name="Alfred Smith" userId="3c60a3631c0db8ad" providerId="LiveId" clId="{24B47536-2EBE-43D9-A720-037E249B0A58}" dt="2025-05-02T06:58:14.668" v="0"/>
          <ac:spMkLst>
            <pc:docMk/>
            <pc:sldMk cId="4017137865" sldId="267"/>
            <ac:spMk id="2" creationId="{CA98C4DF-4784-5C91-A098-B48878AE9E6C}"/>
          </ac:spMkLst>
        </pc:spChg>
      </pc:sldChg>
      <pc:sldChg chg="modSp">
        <pc:chgData name="Alfred Smith" userId="3c60a3631c0db8ad" providerId="LiveId" clId="{24B47536-2EBE-43D9-A720-037E249B0A58}" dt="2025-05-02T06:58:14.668" v="0"/>
        <pc:sldMkLst>
          <pc:docMk/>
          <pc:sldMk cId="210266664" sldId="278"/>
        </pc:sldMkLst>
        <pc:spChg chg="mod">
          <ac:chgData name="Alfred Smith" userId="3c60a3631c0db8ad" providerId="LiveId" clId="{24B47536-2EBE-43D9-A720-037E249B0A58}" dt="2025-05-02T06:58:14.668" v="0"/>
          <ac:spMkLst>
            <pc:docMk/>
            <pc:sldMk cId="210266664" sldId="278"/>
            <ac:spMk id="2" creationId="{1A6F0B2A-5B2D-A896-EAF6-A28C0CAEAAC0}"/>
          </ac:spMkLst>
        </pc:spChg>
      </pc:sldChg>
      <pc:sldChg chg="modSp">
        <pc:chgData name="Alfred Smith" userId="3c60a3631c0db8ad" providerId="LiveId" clId="{24B47536-2EBE-43D9-A720-037E249B0A58}" dt="2025-05-02T06:58:14.668" v="0"/>
        <pc:sldMkLst>
          <pc:docMk/>
          <pc:sldMk cId="888433145" sldId="279"/>
        </pc:sldMkLst>
        <pc:spChg chg="mod">
          <ac:chgData name="Alfred Smith" userId="3c60a3631c0db8ad" providerId="LiveId" clId="{24B47536-2EBE-43D9-A720-037E249B0A58}" dt="2025-05-02T06:58:14.668" v="0"/>
          <ac:spMkLst>
            <pc:docMk/>
            <pc:sldMk cId="888433145" sldId="279"/>
            <ac:spMk id="2" creationId="{6FD4B134-B8B9-F93A-5E76-9BA3BF1CC59E}"/>
          </ac:spMkLst>
        </pc:spChg>
      </pc:sldChg>
      <pc:sldChg chg="modSp">
        <pc:chgData name="Alfred Smith" userId="3c60a3631c0db8ad" providerId="LiveId" clId="{24B47536-2EBE-43D9-A720-037E249B0A58}" dt="2025-05-02T06:58:14.668" v="0"/>
        <pc:sldMkLst>
          <pc:docMk/>
          <pc:sldMk cId="1157271771" sldId="296"/>
        </pc:sldMkLst>
        <pc:spChg chg="mod">
          <ac:chgData name="Alfred Smith" userId="3c60a3631c0db8ad" providerId="LiveId" clId="{24B47536-2EBE-43D9-A720-037E249B0A58}" dt="2025-05-02T06:58:14.668" v="0"/>
          <ac:spMkLst>
            <pc:docMk/>
            <pc:sldMk cId="1157271771" sldId="296"/>
            <ac:spMk id="2" creationId="{E2054C96-6F94-C5EE-AFA3-32DFB543F16E}"/>
          </ac:spMkLst>
        </pc:spChg>
      </pc:sldChg>
    </pc:docChg>
  </pc:docChgLst>
  <pc:docChgLst>
    <pc:chgData name="Alfred Smith" userId="3c60a3631c0db8ad" providerId="LiveId" clId="{7B05D549-884A-4CA0-9523-B1926E3799E2}"/>
    <pc:docChg chg="custSel modSld">
      <pc:chgData name="Alfred Smith" userId="3c60a3631c0db8ad" providerId="LiveId" clId="{7B05D549-884A-4CA0-9523-B1926E3799E2}" dt="2025-04-16T14:58:17.312" v="24"/>
      <pc:docMkLst>
        <pc:docMk/>
      </pc:docMkLst>
      <pc:sldChg chg="addSp delSp modSp mod">
        <pc:chgData name="Alfred Smith" userId="3c60a3631c0db8ad" providerId="LiveId" clId="{7B05D549-884A-4CA0-9523-B1926E3799E2}" dt="2025-04-16T14:56:22.214" v="1"/>
        <pc:sldMkLst>
          <pc:docMk/>
          <pc:sldMk cId="1499918570" sldId="257"/>
        </pc:sldMkLst>
        <pc:spChg chg="add mod">
          <ac:chgData name="Alfred Smith" userId="3c60a3631c0db8ad" providerId="LiveId" clId="{7B05D549-884A-4CA0-9523-B1926E3799E2}" dt="2025-04-16T14:56:22.214" v="1"/>
          <ac:spMkLst>
            <pc:docMk/>
            <pc:sldMk cId="1499918570" sldId="257"/>
            <ac:spMk id="4" creationId="{D733F3B2-E896-3329-D436-6919B8F00B7B}"/>
          </ac:spMkLst>
        </pc:spChg>
      </pc:sldChg>
      <pc:sldChg chg="addSp delSp modSp mod">
        <pc:chgData name="Alfred Smith" userId="3c60a3631c0db8ad" providerId="LiveId" clId="{7B05D549-884A-4CA0-9523-B1926E3799E2}" dt="2025-04-16T14:56:37.361" v="4"/>
        <pc:sldMkLst>
          <pc:docMk/>
          <pc:sldMk cId="2346136586" sldId="260"/>
        </pc:sldMkLst>
        <pc:spChg chg="add mod">
          <ac:chgData name="Alfred Smith" userId="3c60a3631c0db8ad" providerId="LiveId" clId="{7B05D549-884A-4CA0-9523-B1926E3799E2}" dt="2025-04-16T14:56:37.361" v="4"/>
          <ac:spMkLst>
            <pc:docMk/>
            <pc:sldMk cId="2346136586" sldId="260"/>
            <ac:spMk id="2" creationId="{D89254D2-DD60-09A4-DFD4-DB5FA8B6D7D6}"/>
          </ac:spMkLst>
        </pc:spChg>
        <pc:spChg chg="add mod">
          <ac:chgData name="Alfred Smith" userId="3c60a3631c0db8ad" providerId="LiveId" clId="{7B05D549-884A-4CA0-9523-B1926E3799E2}" dt="2025-04-16T14:56:37.361" v="4"/>
          <ac:spMkLst>
            <pc:docMk/>
            <pc:sldMk cId="2346136586" sldId="260"/>
            <ac:spMk id="5" creationId="{CFDE7E4F-FAC8-18E3-80B1-4ACEA5434B24}"/>
          </ac:spMkLst>
        </pc:spChg>
      </pc:sldChg>
      <pc:sldChg chg="addSp delSp modSp mod">
        <pc:chgData name="Alfred Smith" userId="3c60a3631c0db8ad" providerId="LiveId" clId="{7B05D549-884A-4CA0-9523-B1926E3799E2}" dt="2025-04-16T14:56:48.144" v="6"/>
        <pc:sldMkLst>
          <pc:docMk/>
          <pc:sldMk cId="4037329247" sldId="261"/>
        </pc:sldMkLst>
        <pc:spChg chg="add mod">
          <ac:chgData name="Alfred Smith" userId="3c60a3631c0db8ad" providerId="LiveId" clId="{7B05D549-884A-4CA0-9523-B1926E3799E2}" dt="2025-04-16T14:56:48.144" v="6"/>
          <ac:spMkLst>
            <pc:docMk/>
            <pc:sldMk cId="4037329247" sldId="261"/>
            <ac:spMk id="2" creationId="{23ACC917-880A-EAF6-0A40-C7F31BAD17D0}"/>
          </ac:spMkLst>
        </pc:spChg>
        <pc:spChg chg="add mod">
          <ac:chgData name="Alfred Smith" userId="3c60a3631c0db8ad" providerId="LiveId" clId="{7B05D549-884A-4CA0-9523-B1926E3799E2}" dt="2025-04-16T14:56:48.144" v="6"/>
          <ac:spMkLst>
            <pc:docMk/>
            <pc:sldMk cId="4037329247" sldId="261"/>
            <ac:spMk id="5" creationId="{B6865460-BC8C-9AFE-11EE-C4DC30FF7830}"/>
          </ac:spMkLst>
        </pc:spChg>
      </pc:sldChg>
      <pc:sldChg chg="addSp delSp modSp mod">
        <pc:chgData name="Alfred Smith" userId="3c60a3631c0db8ad" providerId="LiveId" clId="{7B05D549-884A-4CA0-9523-B1926E3799E2}" dt="2025-04-16T14:56:55.708" v="8"/>
        <pc:sldMkLst>
          <pc:docMk/>
          <pc:sldMk cId="1909638311" sldId="262"/>
        </pc:sldMkLst>
        <pc:spChg chg="add mod">
          <ac:chgData name="Alfred Smith" userId="3c60a3631c0db8ad" providerId="LiveId" clId="{7B05D549-884A-4CA0-9523-B1926E3799E2}" dt="2025-04-16T14:56:55.708" v="8"/>
          <ac:spMkLst>
            <pc:docMk/>
            <pc:sldMk cId="1909638311" sldId="262"/>
            <ac:spMk id="2" creationId="{D2DBA944-3385-C4C9-2B24-B06C0A360417}"/>
          </ac:spMkLst>
        </pc:spChg>
        <pc:spChg chg="add mod">
          <ac:chgData name="Alfred Smith" userId="3c60a3631c0db8ad" providerId="LiveId" clId="{7B05D549-884A-4CA0-9523-B1926E3799E2}" dt="2025-04-16T14:56:55.708" v="8"/>
          <ac:spMkLst>
            <pc:docMk/>
            <pc:sldMk cId="1909638311" sldId="262"/>
            <ac:spMk id="5" creationId="{1C316423-75D6-ADC9-3010-994768F61F68}"/>
          </ac:spMkLst>
        </pc:spChg>
      </pc:sldChg>
      <pc:sldChg chg="addSp delSp modSp mod">
        <pc:chgData name="Alfred Smith" userId="3c60a3631c0db8ad" providerId="LiveId" clId="{7B05D549-884A-4CA0-9523-B1926E3799E2}" dt="2025-04-16T14:57:04.595" v="10"/>
        <pc:sldMkLst>
          <pc:docMk/>
          <pc:sldMk cId="641208035" sldId="263"/>
        </pc:sldMkLst>
        <pc:spChg chg="add mod">
          <ac:chgData name="Alfred Smith" userId="3c60a3631c0db8ad" providerId="LiveId" clId="{7B05D549-884A-4CA0-9523-B1926E3799E2}" dt="2025-04-16T14:57:04.595" v="10"/>
          <ac:spMkLst>
            <pc:docMk/>
            <pc:sldMk cId="641208035" sldId="263"/>
            <ac:spMk id="2" creationId="{D27A68F4-E614-C0CE-4271-8E5B1F1944CF}"/>
          </ac:spMkLst>
        </pc:spChg>
        <pc:spChg chg="add mod">
          <ac:chgData name="Alfred Smith" userId="3c60a3631c0db8ad" providerId="LiveId" clId="{7B05D549-884A-4CA0-9523-B1926E3799E2}" dt="2025-04-16T14:57:04.595" v="10"/>
          <ac:spMkLst>
            <pc:docMk/>
            <pc:sldMk cId="641208035" sldId="263"/>
            <ac:spMk id="5" creationId="{ADAC9E34-287F-F750-7A23-6A6ECCE298AE}"/>
          </ac:spMkLst>
        </pc:spChg>
      </pc:sldChg>
      <pc:sldChg chg="addSp delSp modSp mod">
        <pc:chgData name="Alfred Smith" userId="3c60a3631c0db8ad" providerId="LiveId" clId="{7B05D549-884A-4CA0-9523-B1926E3799E2}" dt="2025-04-16T14:57:13.174" v="12"/>
        <pc:sldMkLst>
          <pc:docMk/>
          <pc:sldMk cId="4044745628" sldId="264"/>
        </pc:sldMkLst>
        <pc:spChg chg="add mod">
          <ac:chgData name="Alfred Smith" userId="3c60a3631c0db8ad" providerId="LiveId" clId="{7B05D549-884A-4CA0-9523-B1926E3799E2}" dt="2025-04-16T14:57:13.174" v="12"/>
          <ac:spMkLst>
            <pc:docMk/>
            <pc:sldMk cId="4044745628" sldId="264"/>
            <ac:spMk id="2" creationId="{10585C95-510C-C204-2276-BD8AA2E6288E}"/>
          </ac:spMkLst>
        </pc:spChg>
        <pc:spChg chg="add mod">
          <ac:chgData name="Alfred Smith" userId="3c60a3631c0db8ad" providerId="LiveId" clId="{7B05D549-884A-4CA0-9523-B1926E3799E2}" dt="2025-04-16T14:57:13.174" v="12"/>
          <ac:spMkLst>
            <pc:docMk/>
            <pc:sldMk cId="4044745628" sldId="264"/>
            <ac:spMk id="5" creationId="{1AD5DBA9-2469-80A7-C6A5-AE935D06534F}"/>
          </ac:spMkLst>
        </pc:spChg>
      </pc:sldChg>
      <pc:sldChg chg="addSp delSp modSp mod">
        <pc:chgData name="Alfred Smith" userId="3c60a3631c0db8ad" providerId="LiveId" clId="{7B05D549-884A-4CA0-9523-B1926E3799E2}" dt="2025-04-16T14:57:31.033" v="14"/>
        <pc:sldMkLst>
          <pc:docMk/>
          <pc:sldMk cId="978260341" sldId="265"/>
        </pc:sldMkLst>
        <pc:spChg chg="add mod">
          <ac:chgData name="Alfred Smith" userId="3c60a3631c0db8ad" providerId="LiveId" clId="{7B05D549-884A-4CA0-9523-B1926E3799E2}" dt="2025-04-16T14:57:31.033" v="14"/>
          <ac:spMkLst>
            <pc:docMk/>
            <pc:sldMk cId="978260341" sldId="265"/>
            <ac:spMk id="2" creationId="{B842F2C4-C8D3-CC3F-EDE7-DD3308D3C1ED}"/>
          </ac:spMkLst>
        </pc:spChg>
        <pc:spChg chg="add mod">
          <ac:chgData name="Alfred Smith" userId="3c60a3631c0db8ad" providerId="LiveId" clId="{7B05D549-884A-4CA0-9523-B1926E3799E2}" dt="2025-04-16T14:57:31.033" v="14"/>
          <ac:spMkLst>
            <pc:docMk/>
            <pc:sldMk cId="978260341" sldId="265"/>
            <ac:spMk id="5" creationId="{8CCBB104-60F0-EFB7-A4DB-1AF45F95B1F6}"/>
          </ac:spMkLst>
        </pc:spChg>
      </pc:sldChg>
      <pc:sldChg chg="addSp delSp modSp mod">
        <pc:chgData name="Alfred Smith" userId="3c60a3631c0db8ad" providerId="LiveId" clId="{7B05D549-884A-4CA0-9523-B1926E3799E2}" dt="2025-04-16T14:57:43.117" v="16"/>
        <pc:sldMkLst>
          <pc:docMk/>
          <pc:sldMk cId="3575870363" sldId="266"/>
        </pc:sldMkLst>
        <pc:spChg chg="add mod">
          <ac:chgData name="Alfred Smith" userId="3c60a3631c0db8ad" providerId="LiveId" clId="{7B05D549-884A-4CA0-9523-B1926E3799E2}" dt="2025-04-16T14:57:43.117" v="16"/>
          <ac:spMkLst>
            <pc:docMk/>
            <pc:sldMk cId="3575870363" sldId="266"/>
            <ac:spMk id="2" creationId="{DA00D6A8-9DEA-D000-0AED-2BE2B4EA71B8}"/>
          </ac:spMkLst>
        </pc:spChg>
        <pc:spChg chg="add mod">
          <ac:chgData name="Alfred Smith" userId="3c60a3631c0db8ad" providerId="LiveId" clId="{7B05D549-884A-4CA0-9523-B1926E3799E2}" dt="2025-04-16T14:57:43.117" v="16"/>
          <ac:spMkLst>
            <pc:docMk/>
            <pc:sldMk cId="3575870363" sldId="266"/>
            <ac:spMk id="5" creationId="{C4912238-096F-BD90-9BC4-110F91C24F52}"/>
          </ac:spMkLst>
        </pc:spChg>
      </pc:sldChg>
      <pc:sldChg chg="addSp delSp modSp mod">
        <pc:chgData name="Alfred Smith" userId="3c60a3631c0db8ad" providerId="LiveId" clId="{7B05D549-884A-4CA0-9523-B1926E3799E2}" dt="2025-04-16T14:57:51.076" v="18"/>
        <pc:sldMkLst>
          <pc:docMk/>
          <pc:sldMk cId="4017137865" sldId="267"/>
        </pc:sldMkLst>
        <pc:spChg chg="add mod">
          <ac:chgData name="Alfred Smith" userId="3c60a3631c0db8ad" providerId="LiveId" clId="{7B05D549-884A-4CA0-9523-B1926E3799E2}" dt="2025-04-16T14:57:51.076" v="18"/>
          <ac:spMkLst>
            <pc:docMk/>
            <pc:sldMk cId="4017137865" sldId="267"/>
            <ac:spMk id="2" creationId="{CA98C4DF-4784-5C91-A098-B48878AE9E6C}"/>
          </ac:spMkLst>
        </pc:spChg>
        <pc:spChg chg="add mod">
          <ac:chgData name="Alfred Smith" userId="3c60a3631c0db8ad" providerId="LiveId" clId="{7B05D549-884A-4CA0-9523-B1926E3799E2}" dt="2025-04-16T14:57:51.076" v="18"/>
          <ac:spMkLst>
            <pc:docMk/>
            <pc:sldMk cId="4017137865" sldId="267"/>
            <ac:spMk id="5" creationId="{8B86BC03-8A41-CF54-B71C-53AD63F429D7}"/>
          </ac:spMkLst>
        </pc:spChg>
      </pc:sldChg>
      <pc:sldChg chg="addSp delSp modSp mod">
        <pc:chgData name="Alfred Smith" userId="3c60a3631c0db8ad" providerId="LiveId" clId="{7B05D549-884A-4CA0-9523-B1926E3799E2}" dt="2025-04-16T14:57:59.741" v="20"/>
        <pc:sldMkLst>
          <pc:docMk/>
          <pc:sldMk cId="3137811553" sldId="268"/>
        </pc:sldMkLst>
        <pc:spChg chg="add mod">
          <ac:chgData name="Alfred Smith" userId="3c60a3631c0db8ad" providerId="LiveId" clId="{7B05D549-884A-4CA0-9523-B1926E3799E2}" dt="2025-04-16T14:57:59.741" v="20"/>
          <ac:spMkLst>
            <pc:docMk/>
            <pc:sldMk cId="3137811553" sldId="268"/>
            <ac:spMk id="2" creationId="{6B53B124-A56F-9669-3A78-0AE3828FE4FB}"/>
          </ac:spMkLst>
        </pc:spChg>
        <pc:spChg chg="add mod">
          <ac:chgData name="Alfred Smith" userId="3c60a3631c0db8ad" providerId="LiveId" clId="{7B05D549-884A-4CA0-9523-B1926E3799E2}" dt="2025-04-16T14:57:59.741" v="20"/>
          <ac:spMkLst>
            <pc:docMk/>
            <pc:sldMk cId="3137811553" sldId="268"/>
            <ac:spMk id="5" creationId="{668748A0-509A-C9AC-5474-3F6EB35B1209}"/>
          </ac:spMkLst>
        </pc:spChg>
      </pc:sldChg>
      <pc:sldChg chg="addSp delSp modSp mod">
        <pc:chgData name="Alfred Smith" userId="3c60a3631c0db8ad" providerId="LiveId" clId="{7B05D549-884A-4CA0-9523-B1926E3799E2}" dt="2025-04-16T14:58:08.602" v="22"/>
        <pc:sldMkLst>
          <pc:docMk/>
          <pc:sldMk cId="1922139011" sldId="281"/>
        </pc:sldMkLst>
        <pc:spChg chg="add mod">
          <ac:chgData name="Alfred Smith" userId="3c60a3631c0db8ad" providerId="LiveId" clId="{7B05D549-884A-4CA0-9523-B1926E3799E2}" dt="2025-04-16T14:58:08.602" v="22"/>
          <ac:spMkLst>
            <pc:docMk/>
            <pc:sldMk cId="1922139011" sldId="281"/>
            <ac:spMk id="2" creationId="{F37B9F11-B7F4-9406-A271-702D736C1749}"/>
          </ac:spMkLst>
        </pc:spChg>
        <pc:spChg chg="add mod">
          <ac:chgData name="Alfred Smith" userId="3c60a3631c0db8ad" providerId="LiveId" clId="{7B05D549-884A-4CA0-9523-B1926E3799E2}" dt="2025-04-16T14:58:08.602" v="22"/>
          <ac:spMkLst>
            <pc:docMk/>
            <pc:sldMk cId="1922139011" sldId="281"/>
            <ac:spMk id="5" creationId="{F3916B54-6F8D-CD00-4545-0DC2958A9DD5}"/>
          </ac:spMkLst>
        </pc:spChg>
      </pc:sldChg>
      <pc:sldChg chg="addSp delSp modSp mod">
        <pc:chgData name="Alfred Smith" userId="3c60a3631c0db8ad" providerId="LiveId" clId="{7B05D549-884A-4CA0-9523-B1926E3799E2}" dt="2025-04-16T14:58:17.312" v="24"/>
        <pc:sldMkLst>
          <pc:docMk/>
          <pc:sldMk cId="3166251957" sldId="283"/>
        </pc:sldMkLst>
        <pc:spChg chg="add mod">
          <ac:chgData name="Alfred Smith" userId="3c60a3631c0db8ad" providerId="LiveId" clId="{7B05D549-884A-4CA0-9523-B1926E3799E2}" dt="2025-04-16T14:58:17.312" v="24"/>
          <ac:spMkLst>
            <pc:docMk/>
            <pc:sldMk cId="3166251957" sldId="283"/>
            <ac:spMk id="2" creationId="{2DA3960D-F78A-66A1-BBE0-C077F5992A5A}"/>
          </ac:spMkLst>
        </pc:spChg>
        <pc:spChg chg="add mod">
          <ac:chgData name="Alfred Smith" userId="3c60a3631c0db8ad" providerId="LiveId" clId="{7B05D549-884A-4CA0-9523-B1926E3799E2}" dt="2025-04-16T14:58:17.312" v="24"/>
          <ac:spMkLst>
            <pc:docMk/>
            <pc:sldMk cId="3166251957" sldId="283"/>
            <ac:spMk id="5" creationId="{6AAAC95E-10B9-1D30-5B64-D0B02125B45F}"/>
          </ac:spMkLst>
        </pc:spChg>
      </pc:sldChg>
      <pc:sldChg chg="addSp modSp">
        <pc:chgData name="Alfred Smith" userId="3c60a3631c0db8ad" providerId="LiveId" clId="{7B05D549-884A-4CA0-9523-B1926E3799E2}" dt="2025-04-16T14:56:29.350" v="2"/>
        <pc:sldMkLst>
          <pc:docMk/>
          <pc:sldMk cId="1157271771" sldId="296"/>
        </pc:sldMkLst>
        <pc:spChg chg="add mod">
          <ac:chgData name="Alfred Smith" userId="3c60a3631c0db8ad" providerId="LiveId" clId="{7B05D549-884A-4CA0-9523-B1926E3799E2}" dt="2025-04-16T14:56:29.350" v="2"/>
          <ac:spMkLst>
            <pc:docMk/>
            <pc:sldMk cId="1157271771" sldId="296"/>
            <ac:spMk id="3" creationId="{4F9C6047-E077-C931-60AB-DE29DA715D6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40 </a:t>
            </a:r>
            <a:r>
              <a:rPr lang="en-IN" sz="1200" b="1" i="0" u="none" strike="noStrike" baseline="0" dirty="0">
                <a:latin typeface="TimesNewRomanPS-BoldMT"/>
              </a:rPr>
              <a:t>Mary and Martha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Mary and Martha - Luke 10:38-42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Pharisees and Lawyers accused - Luke 11:37-54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Crippled Woman healed - Luke 13:10-17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ten lepers - Luke 17:11-19 (Bottom)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welcomes the children - Matt 19:13-15; Mark 10:13-16; Luke 18:15-17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02-05-2025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40-4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79EE2B1-86CA-A1F7-D2FF-98AE0D3AE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733F3B2-E896-3329-D436-6919B8F00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7"/>
    </mc:Choice>
    <mc:Fallback xmlns="">
      <p:transition spd="slow" advTm="2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A0E35D-2C64-B9AC-9FE6-789BF169B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8030"/>
            <a:ext cx="12192000" cy="71960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0A292-7AE1-E9A5-0CEA-84A00F53C403}"/>
              </a:ext>
            </a:extLst>
          </p:cNvPr>
          <p:cNvSpPr txBox="1"/>
          <p:nvPr/>
        </p:nvSpPr>
        <p:spPr>
          <a:xfrm>
            <a:off x="9707051" y="24077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30D0901C-1BDE-46D2-6564-969308752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7A68F4-E614-C0CE-4271-8E5B1F1944C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་གཟིགས་ནས་ཁོང་གིས་ཁོ་ཚོར་“སོང་ལ་རང་གི་ལུས་ཡ་ཧུ་དཱ་པའི་བླ་མར་སྟོན་”ཞེས་གསུངས་ནས་ལམ་བར་དུ་གསོས་ཏེ་ཐམས་ཅད་དག་པར་གྱུར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AC9E34-287F-F750-7A23-6A6ECCE298A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14When Jesus saw them, He said, “Go, show yourselves to the priests.” And as they were on their way, they were cleansed.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32"/>
    </mc:Choice>
    <mc:Fallback xmlns="">
      <p:transition spd="slow" advTm="13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FD916-C201-183A-983B-D04D4C0A9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1" y="1"/>
            <a:ext cx="123444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110CDE-B785-4E0E-428F-EE453088AF20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A5D280B3-DF60-0D96-436A-9D6AE1B03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585C95-510C-C204-2276-BD8AA2E6288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ནད་དག་པ་མཐོང་སྟེ་ཁོ་ཚོ་ལས་མི་གཅིག་ཕྱིར་ལོག་ནས་སྐད་ཆེན་པོས་དཀོན་མཆོག་ལ་བསྟོད་པ་ཕུལ།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16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ཡེ་ཤུའི་མདུན་དུ་ཕྱག་འཚལ་བ་དང༌། ཁོང་ལ་བཀའ་དྲིན་ཆེ་ཞེས་ཞུས། ཁོ་ནི་ས་མར་ཡཱ་པ་ཞིག་ཡིན།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D5DBA9-2469-80A7-C6A5-AE935D06534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15When one of them saw that he was healed, he came back, praising God in a loud voice. 16He fell facedown at Jesus’ feet in thanksgiving to Him—and he was a Samaritan.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8"/>
    </mc:Choice>
    <mc:Fallback xmlns="">
      <p:transition spd="slow" advTm="20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3428D9-236F-367F-F303-A7C33141E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15"/>
            <a:ext cx="12192000" cy="68709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F4F6E5-5059-55FA-ED4B-2C853ED14833}"/>
              </a:ext>
            </a:extLst>
          </p:cNvPr>
          <p:cNvSpPr txBox="1"/>
          <p:nvPr/>
        </p:nvSpPr>
        <p:spPr>
          <a:xfrm>
            <a:off x="9530589" y="513494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17:15,16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Audio 47">
            <a:hlinkClick r:id="" action="ppaction://media"/>
            <a:extLst>
              <a:ext uri="{FF2B5EF4-FFF2-40B4-BE49-F238E27FC236}">
                <a16:creationId xmlns:a16="http://schemas.microsoft.com/office/drawing/2014/main" id="{F7986F7A-D19A-FFB8-3442-5D0766DCA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42F2C4-C8D3-CC3F-EDE7-DD3308D3C1E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17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དེ་ནས་ཡེ་ཤུས་“མི་བཅུ་པོ་མཛེ་ནད་ལས་དག་པར་མ་གྱུར་རམ། གཞན་དགུ་པོ་དེ་ཚོ་གང་དུ་ཡོད། 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18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ཕྱི་པ་འདི་ལས་དཀོན་མཆོག་ལ་བསྟོད་པ་འབུལ་མཁན་གཞན་སུ་ཡང་མེད་དམ་”ཞེས་གསུངས།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CBB104-60F0-EFB7-A4DB-1AF45F95B1F6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17“Were not all ten cleansed?” Jesus asked. “Where then are the other nine? 18Was no one found except this foreigner to return and give glory to God?”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27"/>
    </mc:Choice>
    <mc:Fallback xmlns="">
      <p:transition spd="slow" advTm="13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F9384-14B8-6D57-182C-F6C9305C9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89"/>
            <a:ext cx="12439650" cy="68620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B2C9E5-3757-C90F-DDAE-CDF86DA93E36}"/>
              </a:ext>
            </a:extLst>
          </p:cNvPr>
          <p:cNvSpPr txBox="1"/>
          <p:nvPr/>
        </p:nvSpPr>
        <p:spPr>
          <a:xfrm>
            <a:off x="9338083" y="465367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17:17,18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B776281-B007-178A-3691-1A322B077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00D6A8-9DEA-D000-0AED-2BE2B4EA71B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ཡང་ཁོང་གིས་ཁོ་ལ་“ཡར་ལངས་ནས་སོང་དང༌། ཁྱོད་ཀྱི་དད་པས་ཁྱོད་རང་ཐར་བར་བྱས་སོ་”ཞེས་གསུངས།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912238-096F-BD90-9BC4-110F91C24F5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19Then Jesus said to him, “Rise and go; your faith has made you well!”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4"/>
    </mc:Choice>
    <mc:Fallback xmlns="">
      <p:transition spd="slow" advTm="9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0BFEC6-878B-5926-D9AB-CE541C843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9819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AB483E-569D-6284-7842-3CED19A069F7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0FCE6AA3-AE76-ACE9-E56F-C8DEDF866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98C4DF-4784-5C91-A098-B48878AE9E6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མད་ཐཱ 19:13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ཚེ་ཁོང་གིས་ཁོ་རྣམས་ལ་ཕྱག་འཇོག་པར་མཛད་ནས་གསོལ་སྨོན་འདེབས་པའི་ཕྱིར་མི་རྣམས་ཀྱིས་ཕྲུ་གུ་འགའ་ཞིག་ཁོང་གི་མདུན་དུ་འཁྲིད། ཉེ་གནས་རྣམས་ཀྱིས་འཁྲིད་མཁན་ལ་གཤེ་གཤེ་བཏང་ཡང༌།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6BC03-8A41-CF54-B71C-53AD63F429D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19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13Then the little children were brought to Jesus for Him to place His hands on them and pray for them. And the disciples rebuked those who brought them.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44"/>
    </mc:Choice>
    <mc:Fallback xmlns="">
      <p:transition spd="slow" advTm="14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B18F48-9DFB-AC6D-AA5F-C7EF5A881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104" y="1"/>
            <a:ext cx="122461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05BA15-5642-DA52-3274-63EBEEEC63E8}"/>
              </a:ext>
            </a:extLst>
          </p:cNvPr>
          <p:cNvSpPr txBox="1"/>
          <p:nvPr/>
        </p:nvSpPr>
        <p:spPr>
          <a:xfrm>
            <a:off x="6096000" y="166255"/>
            <a:ext cx="6096000" cy="56089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17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,</a:t>
            </a:r>
            <a:r>
              <a:rPr lang="en-US" sz="80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19</a:t>
            </a:r>
            <a:r>
              <a:rPr lang="en-US" sz="8000" b="0" i="0" u="none" strike="noStrike" baseline="0" dirty="0">
                <a:solidFill>
                  <a:schemeClr val="bg1"/>
                </a:solidFill>
                <a:latin typeface="TimesNewRomanPS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མར་ཀུ 10</a:t>
            </a:r>
          </a:p>
          <a:p>
            <a:pPr algn="ctr"/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མཛེ་ཅན་བཅུ་ཡི་ནད་གསོས་པ།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246F11-9A0B-00BE-7437-8D0D4B931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8793" cy="7223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F0B2A-5B2D-A896-EAF6-A28C0CAEAAC0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EEC2EEFB-13A6-E136-ABD8-D05497212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53B124-A56F-9669-3A78-0AE3828FE4F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ཡེ་ཤུས་“ཕྲུ་གུ་ཆུང་ངུ་མ་འགོག་པར་ངའི་རྩར་ཡོང་བར་ཆོག གང་ཡིན་ཞེ་ན། ཁོ་ཚོ་དང་འདྲ་བ་རྣམས་ལ་དཀོན་མཆོག་གི་རྒྱལ་སྲིད་ཡོད་པའི་ཕྱིར་རོ་”ཞེས་གསུངས།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8748A0-509A-C9AC-5474-3F6EB35B120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14But Jesus said, “Let the little children come to Me, and do not hinder them! For the kingdom of heaven belongs to such as these.”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6"/>
    </mc:Choice>
    <mc:Fallback xmlns="">
      <p:transition spd="slow" advTm="9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C25696-7523-C20A-AF3F-2DA7737F7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8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D4B134-B8B9-F93A-5E76-9BA3BF1CC59E}"/>
              </a:ext>
            </a:extLst>
          </p:cNvPr>
          <p:cNvSpPr txBox="1"/>
          <p:nvPr/>
        </p:nvSpPr>
        <p:spPr>
          <a:xfrm>
            <a:off x="8969115" y="43328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མད་ཐཱ 19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5366E45-2323-2783-DBF1-CDCD15357B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7B9F11-B7F4-9406-A271-702D736C174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མར་ཀུ 10:15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ངས་ཁྱེད་རྣམས་ལ་བདེན་པར་ཟེར་རྒྱུར། སུ་ཞིག་གིས་དཀོན་མཆོག་གི་རྒྱལ་སྲིད་བྱིས་པའི་ཚུལ་དུ་མི་བླངས་ན། དེའི་ནང་དུ་ཅི་ནས་ཀྱང་འགྲོ་མི་ཐུབ་བོ་”ཞེས་གསུངས་ནས།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916B54-6F8D-CD00-4545-0DC2958A9DD5}"/>
              </a:ext>
            </a:extLst>
          </p:cNvPr>
          <p:cNvSpPr txBox="1"/>
          <p:nvPr/>
        </p:nvSpPr>
        <p:spPr>
          <a:xfrm>
            <a:off x="0" y="299898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Mark 10:15Truly I tell you, anyone who does not receive the kingdom of God like a little child will never enter it.”</a:t>
            </a:r>
            <a:endParaRPr lang="en-IN" sz="4800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0"/>
    </mc:Choice>
    <mc:Fallback xmlns="">
      <p:transition spd="slow" advTm="11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578224-D6DB-F237-0EF8-C0970FC43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821" y="0"/>
            <a:ext cx="126138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94C811-7A9F-C431-1985-A41D7EBA7167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8470AEC-5483-7D54-D5B6-C8B6733F3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A3960D-F78A-66A1-BBE0-C077F5992A5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16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ཁོང་གིས་བྱིས་པ་དེ་རྣམས་སྐུ་པང་དུ་བསྣམས་ཤིང་ཕྱག་བཞག་སྟེ་བྱིན་གྱིས་བརླབས།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AAC95E-10B9-1D30-5B64-D0B02125B45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16And He took the children in His arms, placed His hands on them, and blessed them.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2"/>
    </mc:Choice>
    <mc:Fallback xmlns="">
      <p:transition spd="slow" advTm="7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95DF19-5E22-A7CF-7B6E-F3F52A0D7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2560"/>
            <a:ext cx="14305280" cy="8290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7FE7EF-9001-2D4F-CE81-97D8D9DCDA16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མར་ཀུ 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17</a:t>
            </a:r>
            <a:r>
              <a:rPr lang="en-IN" sz="8000" b="1" cap="all" dirty="0">
                <a:solidFill>
                  <a:srgbClr val="121212"/>
                </a:solidFill>
                <a:latin typeface="ArialMT"/>
              </a:rPr>
              <a:t>,</a:t>
            </a:r>
            <a:r>
              <a:rPr lang="en-US" sz="8000" b="0" i="0" u="none" strike="noStrike" baseline="0" dirty="0">
                <a:latin typeface="TimesNewRomanPSMT"/>
              </a:rPr>
              <a:t>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མད་ཐཱ 19</a:t>
            </a:r>
            <a:r>
              <a:rPr lang="en-US" sz="8000" b="0" i="0" u="none" strike="noStrike" baseline="0" dirty="0">
                <a:latin typeface="TimesNewRomanPSMT"/>
              </a:rPr>
              <a:t>, </a:t>
            </a:r>
            <a:r>
              <a:rPr lang="bo-CN" sz="8000" b="1" i="0" cap="all" dirty="0">
                <a:solidFill>
                  <a:srgbClr val="121212"/>
                </a:solidFill>
                <a:effectLst/>
                <a:latin typeface="ArialMT"/>
              </a:rPr>
              <a:t>མར་ཀུ 10</a:t>
            </a:r>
          </a:p>
          <a:p>
            <a:pPr algn="ctr"/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མཛེ་ཅན་བཅུ་ཡི་ནད་གསོས་པ།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0" i="0" u="none" strike="noStrike" baseline="0" dirty="0">
                <a:latin typeface="TimesNewRomanPSMT"/>
              </a:rPr>
              <a:t>The ten lepers - Luke 17:11-19 </a:t>
            </a:r>
            <a:endParaRPr lang="en-IN" sz="66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CCF4A99-319E-C61D-700C-BF4475B72A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7"/>
    </mc:Choice>
    <mc:Fallback xmlns="">
      <p:transition spd="slow" advTm="9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B18F48-9DFB-AC6D-AA5F-C7EF5A881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104" y="1"/>
            <a:ext cx="122461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054C96-6F94-C5EE-AFA3-32DFB543F16E}"/>
              </a:ext>
            </a:extLst>
          </p:cNvPr>
          <p:cNvSpPr txBox="1"/>
          <p:nvPr/>
        </p:nvSpPr>
        <p:spPr>
          <a:xfrm>
            <a:off x="6096000" y="166255"/>
            <a:ext cx="6096000" cy="56089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17</a:t>
            </a:r>
            <a:r>
              <a:rPr lang="en-IN" sz="8000" b="1" cap="all" dirty="0">
                <a:solidFill>
                  <a:schemeClr val="bg1"/>
                </a:solidFill>
                <a:latin typeface="ArialMT"/>
              </a:rPr>
              <a:t>,</a:t>
            </a:r>
            <a:r>
              <a:rPr lang="en-US" sz="80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 19</a:t>
            </a:r>
            <a:r>
              <a:rPr lang="en-US" sz="8000" b="0" i="0" u="none" strike="noStrike" baseline="0" dirty="0">
                <a:solidFill>
                  <a:schemeClr val="bg1"/>
                </a:solidFill>
                <a:latin typeface="TimesNewRomanPS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མར་ཀུ 10</a:t>
            </a:r>
          </a:p>
          <a:p>
            <a:pPr algn="ctr"/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མཛེ་ཅན་བཅུ་ཡི་ནད་གསོས་པ།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9C6047-E077-C931-60AB-DE29DA715D65}"/>
              </a:ext>
            </a:extLst>
          </p:cNvPr>
          <p:cNvSpPr txBox="1"/>
          <p:nvPr/>
        </p:nvSpPr>
        <p:spPr>
          <a:xfrm>
            <a:off x="448556" y="5776512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271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231DC8B-15FE-D888-B9C0-1836D35469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9254D2-DD60-09A4-DFD4-DB5FA8B6D7D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ལུ་ཀཱ 17:11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ཡེ་རུ་ཤ་ལེམ་གྱི་ལམ་བར་དུ་ཁོང་ས་མར་ཡཱ་ཡུལ་དང་ག་ལིལ་ཡུལ་གྱི་ས་མཚམས་བརྒྱུད་ནས་ཕེབས་པ་དང༌།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DE7E4F-FAC8-18E3-80B1-4ACEA5434B2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Luke17:11While Jesus was on His way to Jerusalem, He was passing between Samaria and Galilee.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60"/>
    </mc:Choice>
    <mc:Fallback xmlns="">
      <p:transition spd="slow" advTm="11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D5282-5935-7310-50AE-55C71ADE7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4208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B47E7-99D3-B7E3-C43A-2F5FE0ABE6C6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FACCFAEC-7216-79F5-ACC9-564B84388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ACC917-880A-EAF6-0A40-C7F31BAD17D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གྲོང་གསེབ་གཅིག་དང་ཉེ་བར་ཕེབས་ཚེ་མཛེ་ནད་ཅན་གྱི་མི་བཅུ་ཐག་རིང་ན་ལངས་བསྡད་དེ་ཁོང་དང་མཇལ།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865460-BC8C-9AFE-11EE-C4DC30FF783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12As He entered one of the villages, He was met by ten lepers. They stood at a distance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3"/>
    </mc:Choice>
    <mc:Fallback xmlns="">
      <p:transition spd="slow" advTm="6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673D68-19E0-2F7C-02B2-70CBC642E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30"/>
            <a:ext cx="12192000" cy="68911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0BD701-4E0F-A5FF-BFFE-5211A9D95039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6D471E0C-068D-A310-6E56-A0B90233D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DBA944-3385-C4C9-2B24-B06C0A36041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ཁོ་ཚོས་སྐད་ཆེན་པོས་“སྟོན་པ་ཡེ་ཤུ་ལགས། ང་ཚོ་ལ་ཐུགས་རྗེས་གཟིགས་རོགས་”ཞེས་ཟེར།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316423-75D6-ADC9-3010-994768F61F6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5400" dirty="0">
                <a:solidFill>
                  <a:srgbClr val="777A7B"/>
                </a:solidFill>
                <a:latin typeface="Arial" panose="020B0604020202020204" pitchFamily="34" charset="0"/>
              </a:rPr>
              <a:t>13and raised their voices, shouting, “Jesus, Master, have mercy on us!”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6"/>
    </mc:Choice>
    <mc:Fallback xmlns="">
      <p:transition spd="slow" advTm="6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998</Words>
  <Application>Microsoft Office PowerPoint</Application>
  <PresentationFormat>Widescreen</PresentationFormat>
  <Paragraphs>59</Paragraphs>
  <Slides>26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40-4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2025-05-02T06:59:57Z</dcterms:modified>
</cp:coreProperties>
</file>