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96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D6CBB1-990B-4AAD-8798-8A95DA76F028}" v="13" dt="2025-05-20T10:42:56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180" autoAdjust="0"/>
  </p:normalViewPr>
  <p:slideViewPr>
    <p:cSldViewPr snapToGrid="0">
      <p:cViewPr varScale="1">
        <p:scale>
          <a:sx n="48" d="100"/>
          <a:sy n="48" d="100"/>
        </p:scale>
        <p:origin x="67" y="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ED6CBB1-990B-4AAD-8798-8A95DA76F028}"/>
    <pc:docChg chg="undo custSel modSld">
      <pc:chgData name="Alfred Smith" userId="3c60a3631c0db8ad" providerId="LiveId" clId="{6ED6CBB1-990B-4AAD-8798-8A95DA76F028}" dt="2025-05-20T10:42:56.453" v="28"/>
      <pc:docMkLst>
        <pc:docMk/>
      </pc:docMkLst>
      <pc:sldChg chg="modSp mod">
        <pc:chgData name="Alfred Smith" userId="3c60a3631c0db8ad" providerId="LiveId" clId="{6ED6CBB1-990B-4AAD-8798-8A95DA76F028}" dt="2025-05-20T10:33:11.686" v="1" actId="27636"/>
        <pc:sldMkLst>
          <pc:docMk/>
          <pc:sldMk cId="1499918570" sldId="257"/>
        </pc:sldMkLst>
        <pc:spChg chg="mod">
          <ac:chgData name="Alfred Smith" userId="3c60a3631c0db8ad" providerId="LiveId" clId="{6ED6CBB1-990B-4AAD-8798-8A95DA76F028}" dt="2025-05-20T10:33:11.686" v="1" actId="27636"/>
          <ac:spMkLst>
            <pc:docMk/>
            <pc:sldMk cId="1499918570" sldId="257"/>
            <ac:spMk id="4" creationId="{D733F3B2-E896-3329-D436-6919B8F00B7B}"/>
          </ac:spMkLst>
        </pc:spChg>
      </pc:sldChg>
      <pc:sldChg chg="modSp">
        <pc:chgData name="Alfred Smith" userId="3c60a3631c0db8ad" providerId="LiveId" clId="{6ED6CBB1-990B-4AAD-8798-8A95DA76F028}" dt="2025-05-20T10:34:26.277" v="3"/>
        <pc:sldMkLst>
          <pc:docMk/>
          <pc:sldMk cId="3788111665" sldId="258"/>
        </pc:sldMkLst>
        <pc:spChg chg="mod">
          <ac:chgData name="Alfred Smith" userId="3c60a3631c0db8ad" providerId="LiveId" clId="{6ED6CBB1-990B-4AAD-8798-8A95DA76F028}" dt="2025-05-20T10:34:26.277" v="3"/>
          <ac:spMkLst>
            <pc:docMk/>
            <pc:sldMk cId="3788111665" sldId="258"/>
            <ac:spMk id="2" creationId="{2105BA15-5642-DA52-3274-63EBEEEC63E8}"/>
          </ac:spMkLst>
        </pc:spChg>
      </pc:sldChg>
      <pc:sldChg chg="modSp">
        <pc:chgData name="Alfred Smith" userId="3c60a3631c0db8ad" providerId="LiveId" clId="{6ED6CBB1-990B-4AAD-8798-8A95DA76F028}" dt="2025-05-20T10:34:26.277" v="3"/>
        <pc:sldMkLst>
          <pc:docMk/>
          <pc:sldMk cId="454763615" sldId="259"/>
        </pc:sldMkLst>
        <pc:spChg chg="mod">
          <ac:chgData name="Alfred Smith" userId="3c60a3631c0db8ad" providerId="LiveId" clId="{6ED6CBB1-990B-4AAD-8798-8A95DA76F028}" dt="2025-05-20T10:34:26.277" v="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6ED6CBB1-990B-4AAD-8798-8A95DA76F028}" dt="2025-05-20T10:35:42.503" v="5"/>
        <pc:sldMkLst>
          <pc:docMk/>
          <pc:sldMk cId="2346136586" sldId="260"/>
        </pc:sldMkLst>
        <pc:spChg chg="del mod">
          <ac:chgData name="Alfred Smith" userId="3c60a3631c0db8ad" providerId="LiveId" clId="{6ED6CBB1-990B-4AAD-8798-8A95DA76F028}" dt="2025-05-20T10:35:41.994" v="4" actId="478"/>
          <ac:spMkLst>
            <pc:docMk/>
            <pc:sldMk cId="2346136586" sldId="260"/>
            <ac:spMk id="2" creationId="{D89254D2-DD60-09A4-DFD4-DB5FA8B6D7D6}"/>
          </ac:spMkLst>
        </pc:spChg>
        <pc:spChg chg="add mod">
          <ac:chgData name="Alfred Smith" userId="3c60a3631c0db8ad" providerId="LiveId" clId="{6ED6CBB1-990B-4AAD-8798-8A95DA76F028}" dt="2025-05-20T10:35:42.503" v="5"/>
          <ac:spMkLst>
            <pc:docMk/>
            <pc:sldMk cId="2346136586" sldId="260"/>
            <ac:spMk id="3" creationId="{0000E215-9638-3782-C0EF-4355208390F6}"/>
          </ac:spMkLst>
        </pc:spChg>
        <pc:spChg chg="add mod">
          <ac:chgData name="Alfred Smith" userId="3c60a3631c0db8ad" providerId="LiveId" clId="{6ED6CBB1-990B-4AAD-8798-8A95DA76F028}" dt="2025-05-20T10:35:42.503" v="5"/>
          <ac:spMkLst>
            <pc:docMk/>
            <pc:sldMk cId="2346136586" sldId="260"/>
            <ac:spMk id="4" creationId="{D1ABFFA0-3ED4-2FB0-75C1-A5D93A11D296}"/>
          </ac:spMkLst>
        </pc:spChg>
        <pc:spChg chg="del">
          <ac:chgData name="Alfred Smith" userId="3c60a3631c0db8ad" providerId="LiveId" clId="{6ED6CBB1-990B-4AAD-8798-8A95DA76F028}" dt="2025-05-20T10:35:41.994" v="4" actId="478"/>
          <ac:spMkLst>
            <pc:docMk/>
            <pc:sldMk cId="2346136586" sldId="260"/>
            <ac:spMk id="5" creationId="{CFDE7E4F-FAC8-18E3-80B1-4ACEA5434B24}"/>
          </ac:spMkLst>
        </pc:spChg>
      </pc:sldChg>
      <pc:sldChg chg="addSp delSp modSp mod">
        <pc:chgData name="Alfred Smith" userId="3c60a3631c0db8ad" providerId="LiveId" clId="{6ED6CBB1-990B-4AAD-8798-8A95DA76F028}" dt="2025-05-20T10:36:04.647" v="7"/>
        <pc:sldMkLst>
          <pc:docMk/>
          <pc:sldMk cId="4037329247" sldId="261"/>
        </pc:sldMkLst>
        <pc:spChg chg="del">
          <ac:chgData name="Alfred Smith" userId="3c60a3631c0db8ad" providerId="LiveId" clId="{6ED6CBB1-990B-4AAD-8798-8A95DA76F028}" dt="2025-05-20T10:36:04.064" v="6" actId="478"/>
          <ac:spMkLst>
            <pc:docMk/>
            <pc:sldMk cId="4037329247" sldId="261"/>
            <ac:spMk id="2" creationId="{23ACC917-880A-EAF6-0A40-C7F31BAD17D0}"/>
          </ac:spMkLst>
        </pc:spChg>
        <pc:spChg chg="add mod">
          <ac:chgData name="Alfred Smith" userId="3c60a3631c0db8ad" providerId="LiveId" clId="{6ED6CBB1-990B-4AAD-8798-8A95DA76F028}" dt="2025-05-20T10:36:04.647" v="7"/>
          <ac:spMkLst>
            <pc:docMk/>
            <pc:sldMk cId="4037329247" sldId="261"/>
            <ac:spMk id="3" creationId="{29E5F738-F751-465D-6765-A598EC84D82D}"/>
          </ac:spMkLst>
        </pc:spChg>
        <pc:spChg chg="add mod">
          <ac:chgData name="Alfred Smith" userId="3c60a3631c0db8ad" providerId="LiveId" clId="{6ED6CBB1-990B-4AAD-8798-8A95DA76F028}" dt="2025-05-20T10:36:04.647" v="7"/>
          <ac:spMkLst>
            <pc:docMk/>
            <pc:sldMk cId="4037329247" sldId="261"/>
            <ac:spMk id="4" creationId="{290059C8-E4AB-7032-2CCD-41007ADE2ACC}"/>
          </ac:spMkLst>
        </pc:spChg>
        <pc:spChg chg="del">
          <ac:chgData name="Alfred Smith" userId="3c60a3631c0db8ad" providerId="LiveId" clId="{6ED6CBB1-990B-4AAD-8798-8A95DA76F028}" dt="2025-05-20T10:36:04.064" v="6" actId="478"/>
          <ac:spMkLst>
            <pc:docMk/>
            <pc:sldMk cId="4037329247" sldId="261"/>
            <ac:spMk id="5" creationId="{B6865460-BC8C-9AFE-11EE-C4DC30FF7830}"/>
          </ac:spMkLst>
        </pc:spChg>
      </pc:sldChg>
      <pc:sldChg chg="addSp delSp modSp mod">
        <pc:chgData name="Alfred Smith" userId="3c60a3631c0db8ad" providerId="LiveId" clId="{6ED6CBB1-990B-4AAD-8798-8A95DA76F028}" dt="2025-05-20T10:37:26.499" v="9"/>
        <pc:sldMkLst>
          <pc:docMk/>
          <pc:sldMk cId="1909638311" sldId="262"/>
        </pc:sldMkLst>
        <pc:spChg chg="del">
          <ac:chgData name="Alfred Smith" userId="3c60a3631c0db8ad" providerId="LiveId" clId="{6ED6CBB1-990B-4AAD-8798-8A95DA76F028}" dt="2025-05-20T10:37:25.952" v="8" actId="478"/>
          <ac:spMkLst>
            <pc:docMk/>
            <pc:sldMk cId="1909638311" sldId="262"/>
            <ac:spMk id="2" creationId="{D2DBA944-3385-C4C9-2B24-B06C0A360417}"/>
          </ac:spMkLst>
        </pc:spChg>
        <pc:spChg chg="add mod">
          <ac:chgData name="Alfred Smith" userId="3c60a3631c0db8ad" providerId="LiveId" clId="{6ED6CBB1-990B-4AAD-8798-8A95DA76F028}" dt="2025-05-20T10:37:26.499" v="9"/>
          <ac:spMkLst>
            <pc:docMk/>
            <pc:sldMk cId="1909638311" sldId="262"/>
            <ac:spMk id="3" creationId="{A77090ED-EE94-20E2-4B34-3FD41C0C98C1}"/>
          </ac:spMkLst>
        </pc:spChg>
        <pc:spChg chg="add mod">
          <ac:chgData name="Alfred Smith" userId="3c60a3631c0db8ad" providerId="LiveId" clId="{6ED6CBB1-990B-4AAD-8798-8A95DA76F028}" dt="2025-05-20T10:37:26.499" v="9"/>
          <ac:spMkLst>
            <pc:docMk/>
            <pc:sldMk cId="1909638311" sldId="262"/>
            <ac:spMk id="4" creationId="{67060151-3DF6-EEB4-BEEA-803A1F845DFB}"/>
          </ac:spMkLst>
        </pc:spChg>
        <pc:spChg chg="del">
          <ac:chgData name="Alfred Smith" userId="3c60a3631c0db8ad" providerId="LiveId" clId="{6ED6CBB1-990B-4AAD-8798-8A95DA76F028}" dt="2025-05-20T10:37:25.952" v="8" actId="478"/>
          <ac:spMkLst>
            <pc:docMk/>
            <pc:sldMk cId="1909638311" sldId="262"/>
            <ac:spMk id="5" creationId="{1C316423-75D6-ADC9-3010-994768F61F68}"/>
          </ac:spMkLst>
        </pc:spChg>
      </pc:sldChg>
      <pc:sldChg chg="addSp delSp modSp mod">
        <pc:chgData name="Alfred Smith" userId="3c60a3631c0db8ad" providerId="LiveId" clId="{6ED6CBB1-990B-4AAD-8798-8A95DA76F028}" dt="2025-05-20T10:37:51.146" v="11"/>
        <pc:sldMkLst>
          <pc:docMk/>
          <pc:sldMk cId="641208035" sldId="263"/>
        </pc:sldMkLst>
        <pc:spChg chg="del">
          <ac:chgData name="Alfred Smith" userId="3c60a3631c0db8ad" providerId="LiveId" clId="{6ED6CBB1-990B-4AAD-8798-8A95DA76F028}" dt="2025-05-20T10:37:50.630" v="10" actId="478"/>
          <ac:spMkLst>
            <pc:docMk/>
            <pc:sldMk cId="641208035" sldId="263"/>
            <ac:spMk id="2" creationId="{D27A68F4-E614-C0CE-4271-8E5B1F1944CF}"/>
          </ac:spMkLst>
        </pc:spChg>
        <pc:spChg chg="add mod">
          <ac:chgData name="Alfred Smith" userId="3c60a3631c0db8ad" providerId="LiveId" clId="{6ED6CBB1-990B-4AAD-8798-8A95DA76F028}" dt="2025-05-20T10:37:51.146" v="11"/>
          <ac:spMkLst>
            <pc:docMk/>
            <pc:sldMk cId="641208035" sldId="263"/>
            <ac:spMk id="3" creationId="{EF348DB4-07CE-01E5-E3AB-C62C35C15E4A}"/>
          </ac:spMkLst>
        </pc:spChg>
        <pc:spChg chg="add mod">
          <ac:chgData name="Alfred Smith" userId="3c60a3631c0db8ad" providerId="LiveId" clId="{6ED6CBB1-990B-4AAD-8798-8A95DA76F028}" dt="2025-05-20T10:37:51.146" v="11"/>
          <ac:spMkLst>
            <pc:docMk/>
            <pc:sldMk cId="641208035" sldId="263"/>
            <ac:spMk id="4" creationId="{95FA64B8-D0FE-0F32-3233-19FEDB1740BC}"/>
          </ac:spMkLst>
        </pc:spChg>
        <pc:spChg chg="del">
          <ac:chgData name="Alfred Smith" userId="3c60a3631c0db8ad" providerId="LiveId" clId="{6ED6CBB1-990B-4AAD-8798-8A95DA76F028}" dt="2025-05-20T10:37:50.630" v="10" actId="478"/>
          <ac:spMkLst>
            <pc:docMk/>
            <pc:sldMk cId="641208035" sldId="263"/>
            <ac:spMk id="5" creationId="{ADAC9E34-287F-F750-7A23-6A6ECCE298AE}"/>
          </ac:spMkLst>
        </pc:spChg>
      </pc:sldChg>
      <pc:sldChg chg="addSp delSp modSp mod">
        <pc:chgData name="Alfred Smith" userId="3c60a3631c0db8ad" providerId="LiveId" clId="{6ED6CBB1-990B-4AAD-8798-8A95DA76F028}" dt="2025-05-20T10:38:17.681" v="13"/>
        <pc:sldMkLst>
          <pc:docMk/>
          <pc:sldMk cId="4044745628" sldId="264"/>
        </pc:sldMkLst>
        <pc:spChg chg="del">
          <ac:chgData name="Alfred Smith" userId="3c60a3631c0db8ad" providerId="LiveId" clId="{6ED6CBB1-990B-4AAD-8798-8A95DA76F028}" dt="2025-05-20T10:38:17.125" v="12" actId="478"/>
          <ac:spMkLst>
            <pc:docMk/>
            <pc:sldMk cId="4044745628" sldId="264"/>
            <ac:spMk id="2" creationId="{10585C95-510C-C204-2276-BD8AA2E6288E}"/>
          </ac:spMkLst>
        </pc:spChg>
        <pc:spChg chg="add mod">
          <ac:chgData name="Alfred Smith" userId="3c60a3631c0db8ad" providerId="LiveId" clId="{6ED6CBB1-990B-4AAD-8798-8A95DA76F028}" dt="2025-05-20T10:38:17.681" v="13"/>
          <ac:spMkLst>
            <pc:docMk/>
            <pc:sldMk cId="4044745628" sldId="264"/>
            <ac:spMk id="3" creationId="{6E6CF6FF-CEAF-E8E3-8CCB-07B76C843A11}"/>
          </ac:spMkLst>
        </pc:spChg>
        <pc:spChg chg="add mod">
          <ac:chgData name="Alfred Smith" userId="3c60a3631c0db8ad" providerId="LiveId" clId="{6ED6CBB1-990B-4AAD-8798-8A95DA76F028}" dt="2025-05-20T10:38:17.681" v="13"/>
          <ac:spMkLst>
            <pc:docMk/>
            <pc:sldMk cId="4044745628" sldId="264"/>
            <ac:spMk id="4" creationId="{3AC360A7-FD07-D656-0B42-D90A787D44E2}"/>
          </ac:spMkLst>
        </pc:spChg>
        <pc:spChg chg="del">
          <ac:chgData name="Alfred Smith" userId="3c60a3631c0db8ad" providerId="LiveId" clId="{6ED6CBB1-990B-4AAD-8798-8A95DA76F028}" dt="2025-05-20T10:38:17.125" v="12" actId="478"/>
          <ac:spMkLst>
            <pc:docMk/>
            <pc:sldMk cId="4044745628" sldId="264"/>
            <ac:spMk id="5" creationId="{1AD5DBA9-2469-80A7-C6A5-AE935D06534F}"/>
          </ac:spMkLst>
        </pc:spChg>
      </pc:sldChg>
      <pc:sldChg chg="addSp delSp modSp mod">
        <pc:chgData name="Alfred Smith" userId="3c60a3631c0db8ad" providerId="LiveId" clId="{6ED6CBB1-990B-4AAD-8798-8A95DA76F028}" dt="2025-05-20T10:38:53.068" v="16"/>
        <pc:sldMkLst>
          <pc:docMk/>
          <pc:sldMk cId="978260341" sldId="265"/>
        </pc:sldMkLst>
        <pc:spChg chg="del mod">
          <ac:chgData name="Alfred Smith" userId="3c60a3631c0db8ad" providerId="LiveId" clId="{6ED6CBB1-990B-4AAD-8798-8A95DA76F028}" dt="2025-05-20T10:38:52.248" v="15" actId="478"/>
          <ac:spMkLst>
            <pc:docMk/>
            <pc:sldMk cId="978260341" sldId="265"/>
            <ac:spMk id="2" creationId="{B842F2C4-C8D3-CC3F-EDE7-DD3308D3C1ED}"/>
          </ac:spMkLst>
        </pc:spChg>
        <pc:spChg chg="add mod">
          <ac:chgData name="Alfred Smith" userId="3c60a3631c0db8ad" providerId="LiveId" clId="{6ED6CBB1-990B-4AAD-8798-8A95DA76F028}" dt="2025-05-20T10:38:53.068" v="16"/>
          <ac:spMkLst>
            <pc:docMk/>
            <pc:sldMk cId="978260341" sldId="265"/>
            <ac:spMk id="3" creationId="{CEAE738B-A006-FEBF-0655-7603E6240621}"/>
          </ac:spMkLst>
        </pc:spChg>
        <pc:spChg chg="add mod">
          <ac:chgData name="Alfred Smith" userId="3c60a3631c0db8ad" providerId="LiveId" clId="{6ED6CBB1-990B-4AAD-8798-8A95DA76F028}" dt="2025-05-20T10:38:53.068" v="16"/>
          <ac:spMkLst>
            <pc:docMk/>
            <pc:sldMk cId="978260341" sldId="265"/>
            <ac:spMk id="4" creationId="{BE9F9FEA-326D-0B94-64DF-7DD9867B71F7}"/>
          </ac:spMkLst>
        </pc:spChg>
        <pc:spChg chg="del mod">
          <ac:chgData name="Alfred Smith" userId="3c60a3631c0db8ad" providerId="LiveId" clId="{6ED6CBB1-990B-4AAD-8798-8A95DA76F028}" dt="2025-05-20T10:38:52.248" v="15" actId="478"/>
          <ac:spMkLst>
            <pc:docMk/>
            <pc:sldMk cId="978260341" sldId="265"/>
            <ac:spMk id="5" creationId="{8CCBB104-60F0-EFB7-A4DB-1AF45F95B1F6}"/>
          </ac:spMkLst>
        </pc:spChg>
      </pc:sldChg>
      <pc:sldChg chg="addSp delSp modSp mod">
        <pc:chgData name="Alfred Smith" userId="3c60a3631c0db8ad" providerId="LiveId" clId="{6ED6CBB1-990B-4AAD-8798-8A95DA76F028}" dt="2025-05-20T10:39:14.052" v="18"/>
        <pc:sldMkLst>
          <pc:docMk/>
          <pc:sldMk cId="3575870363" sldId="266"/>
        </pc:sldMkLst>
        <pc:spChg chg="del">
          <ac:chgData name="Alfred Smith" userId="3c60a3631c0db8ad" providerId="LiveId" clId="{6ED6CBB1-990B-4AAD-8798-8A95DA76F028}" dt="2025-05-20T10:39:13.529" v="17" actId="478"/>
          <ac:spMkLst>
            <pc:docMk/>
            <pc:sldMk cId="3575870363" sldId="266"/>
            <ac:spMk id="2" creationId="{DA00D6A8-9DEA-D000-0AED-2BE2B4EA71B8}"/>
          </ac:spMkLst>
        </pc:spChg>
        <pc:spChg chg="add mod">
          <ac:chgData name="Alfred Smith" userId="3c60a3631c0db8ad" providerId="LiveId" clId="{6ED6CBB1-990B-4AAD-8798-8A95DA76F028}" dt="2025-05-20T10:39:14.052" v="18"/>
          <ac:spMkLst>
            <pc:docMk/>
            <pc:sldMk cId="3575870363" sldId="266"/>
            <ac:spMk id="3" creationId="{81BE4209-5C49-BB04-C93C-DE2505AB88E4}"/>
          </ac:spMkLst>
        </pc:spChg>
        <pc:spChg chg="add mod">
          <ac:chgData name="Alfred Smith" userId="3c60a3631c0db8ad" providerId="LiveId" clId="{6ED6CBB1-990B-4AAD-8798-8A95DA76F028}" dt="2025-05-20T10:39:14.052" v="18"/>
          <ac:spMkLst>
            <pc:docMk/>
            <pc:sldMk cId="3575870363" sldId="266"/>
            <ac:spMk id="4" creationId="{BA845CB2-2960-1B01-0F77-B2C318CD8F43}"/>
          </ac:spMkLst>
        </pc:spChg>
        <pc:spChg chg="del">
          <ac:chgData name="Alfred Smith" userId="3c60a3631c0db8ad" providerId="LiveId" clId="{6ED6CBB1-990B-4AAD-8798-8A95DA76F028}" dt="2025-05-20T10:39:13.529" v="17" actId="478"/>
          <ac:spMkLst>
            <pc:docMk/>
            <pc:sldMk cId="3575870363" sldId="266"/>
            <ac:spMk id="5" creationId="{C4912238-096F-BD90-9BC4-110F91C24F52}"/>
          </ac:spMkLst>
        </pc:spChg>
      </pc:sldChg>
      <pc:sldChg chg="addSp delSp modSp mod">
        <pc:chgData name="Alfred Smith" userId="3c60a3631c0db8ad" providerId="LiveId" clId="{6ED6CBB1-990B-4AAD-8798-8A95DA76F028}" dt="2025-05-20T10:40:58.747" v="22"/>
        <pc:sldMkLst>
          <pc:docMk/>
          <pc:sldMk cId="4017137865" sldId="267"/>
        </pc:sldMkLst>
        <pc:spChg chg="del mod">
          <ac:chgData name="Alfred Smith" userId="3c60a3631c0db8ad" providerId="LiveId" clId="{6ED6CBB1-990B-4AAD-8798-8A95DA76F028}" dt="2025-05-20T10:40:57.881" v="21" actId="478"/>
          <ac:spMkLst>
            <pc:docMk/>
            <pc:sldMk cId="4017137865" sldId="267"/>
            <ac:spMk id="2" creationId="{CA98C4DF-4784-5C91-A098-B48878AE9E6C}"/>
          </ac:spMkLst>
        </pc:spChg>
        <pc:spChg chg="add mod">
          <ac:chgData name="Alfred Smith" userId="3c60a3631c0db8ad" providerId="LiveId" clId="{6ED6CBB1-990B-4AAD-8798-8A95DA76F028}" dt="2025-05-20T10:40:58.747" v="22"/>
          <ac:spMkLst>
            <pc:docMk/>
            <pc:sldMk cId="4017137865" sldId="267"/>
            <ac:spMk id="3" creationId="{B47D68DA-7AE4-9A4B-7C38-9AE4085E29AA}"/>
          </ac:spMkLst>
        </pc:spChg>
        <pc:spChg chg="add mod">
          <ac:chgData name="Alfred Smith" userId="3c60a3631c0db8ad" providerId="LiveId" clId="{6ED6CBB1-990B-4AAD-8798-8A95DA76F028}" dt="2025-05-20T10:40:58.747" v="22"/>
          <ac:spMkLst>
            <pc:docMk/>
            <pc:sldMk cId="4017137865" sldId="267"/>
            <ac:spMk id="4" creationId="{81773B8C-2A16-1077-59C4-61AF80571423}"/>
          </ac:spMkLst>
        </pc:spChg>
        <pc:spChg chg="del">
          <ac:chgData name="Alfred Smith" userId="3c60a3631c0db8ad" providerId="LiveId" clId="{6ED6CBB1-990B-4AAD-8798-8A95DA76F028}" dt="2025-05-20T10:40:57.881" v="21" actId="478"/>
          <ac:spMkLst>
            <pc:docMk/>
            <pc:sldMk cId="4017137865" sldId="267"/>
            <ac:spMk id="5" creationId="{8B86BC03-8A41-CF54-B71C-53AD63F429D7}"/>
          </ac:spMkLst>
        </pc:spChg>
      </pc:sldChg>
      <pc:sldChg chg="addSp delSp modSp mod">
        <pc:chgData name="Alfred Smith" userId="3c60a3631c0db8ad" providerId="LiveId" clId="{6ED6CBB1-990B-4AAD-8798-8A95DA76F028}" dt="2025-05-20T10:41:19.383" v="24"/>
        <pc:sldMkLst>
          <pc:docMk/>
          <pc:sldMk cId="3137811553" sldId="268"/>
        </pc:sldMkLst>
        <pc:spChg chg="del">
          <ac:chgData name="Alfred Smith" userId="3c60a3631c0db8ad" providerId="LiveId" clId="{6ED6CBB1-990B-4AAD-8798-8A95DA76F028}" dt="2025-05-20T10:41:18.667" v="23" actId="478"/>
          <ac:spMkLst>
            <pc:docMk/>
            <pc:sldMk cId="3137811553" sldId="268"/>
            <ac:spMk id="2" creationId="{6B53B124-A56F-9669-3A78-0AE3828FE4FB}"/>
          </ac:spMkLst>
        </pc:spChg>
        <pc:spChg chg="add mod">
          <ac:chgData name="Alfred Smith" userId="3c60a3631c0db8ad" providerId="LiveId" clId="{6ED6CBB1-990B-4AAD-8798-8A95DA76F028}" dt="2025-05-20T10:41:19.383" v="24"/>
          <ac:spMkLst>
            <pc:docMk/>
            <pc:sldMk cId="3137811553" sldId="268"/>
            <ac:spMk id="3" creationId="{B84CAAD9-25B7-671D-9974-7E9052484A68}"/>
          </ac:spMkLst>
        </pc:spChg>
        <pc:spChg chg="add mod">
          <ac:chgData name="Alfred Smith" userId="3c60a3631c0db8ad" providerId="LiveId" clId="{6ED6CBB1-990B-4AAD-8798-8A95DA76F028}" dt="2025-05-20T10:41:19.383" v="24"/>
          <ac:spMkLst>
            <pc:docMk/>
            <pc:sldMk cId="3137811553" sldId="268"/>
            <ac:spMk id="4" creationId="{63450F87-A96B-F74F-BBBC-05C8A515A315}"/>
          </ac:spMkLst>
        </pc:spChg>
        <pc:spChg chg="del">
          <ac:chgData name="Alfred Smith" userId="3c60a3631c0db8ad" providerId="LiveId" clId="{6ED6CBB1-990B-4AAD-8798-8A95DA76F028}" dt="2025-05-20T10:41:18.667" v="23" actId="478"/>
          <ac:spMkLst>
            <pc:docMk/>
            <pc:sldMk cId="3137811553" sldId="268"/>
            <ac:spMk id="5" creationId="{668748A0-509A-C9AC-5474-3F6EB35B1209}"/>
          </ac:spMkLst>
        </pc:spChg>
      </pc:sldChg>
      <pc:sldChg chg="modSp">
        <pc:chgData name="Alfred Smith" userId="3c60a3631c0db8ad" providerId="LiveId" clId="{6ED6CBB1-990B-4AAD-8798-8A95DA76F028}" dt="2025-05-20T10:33:54.476" v="2"/>
        <pc:sldMkLst>
          <pc:docMk/>
          <pc:sldMk cId="939110669" sldId="271"/>
        </pc:sldMkLst>
        <pc:spChg chg="mod">
          <ac:chgData name="Alfred Smith" userId="3c60a3631c0db8ad" providerId="LiveId" clId="{6ED6CBB1-990B-4AAD-8798-8A95DA76F028}" dt="2025-05-20T10:33:54.476" v="2"/>
          <ac:spMkLst>
            <pc:docMk/>
            <pc:sldMk cId="939110669" sldId="271"/>
            <ac:spMk id="2" creationId="{A1AB47E7-99D3-B7E3-C43A-2F5FE0ABE6C6}"/>
          </ac:spMkLst>
        </pc:spChg>
      </pc:sldChg>
      <pc:sldChg chg="modSp">
        <pc:chgData name="Alfred Smith" userId="3c60a3631c0db8ad" providerId="LiveId" clId="{6ED6CBB1-990B-4AAD-8798-8A95DA76F028}" dt="2025-05-20T10:33:54.476" v="2"/>
        <pc:sldMkLst>
          <pc:docMk/>
          <pc:sldMk cId="4024569785" sldId="272"/>
        </pc:sldMkLst>
        <pc:spChg chg="mod">
          <ac:chgData name="Alfred Smith" userId="3c60a3631c0db8ad" providerId="LiveId" clId="{6ED6CBB1-990B-4AAD-8798-8A95DA76F028}" dt="2025-05-20T10:33:54.476" v="2"/>
          <ac:spMkLst>
            <pc:docMk/>
            <pc:sldMk cId="4024569785" sldId="272"/>
            <ac:spMk id="2" creationId="{F40BD701-4E0F-A5FF-BFFE-5211A9D95039}"/>
          </ac:spMkLst>
        </pc:spChg>
      </pc:sldChg>
      <pc:sldChg chg="modSp">
        <pc:chgData name="Alfred Smith" userId="3c60a3631c0db8ad" providerId="LiveId" clId="{6ED6CBB1-990B-4AAD-8798-8A95DA76F028}" dt="2025-05-20T10:33:54.476" v="2"/>
        <pc:sldMkLst>
          <pc:docMk/>
          <pc:sldMk cId="487179600" sldId="273"/>
        </pc:sldMkLst>
        <pc:spChg chg="mod">
          <ac:chgData name="Alfred Smith" userId="3c60a3631c0db8ad" providerId="LiveId" clId="{6ED6CBB1-990B-4AAD-8798-8A95DA76F028}" dt="2025-05-20T10:33:54.476" v="2"/>
          <ac:spMkLst>
            <pc:docMk/>
            <pc:sldMk cId="487179600" sldId="273"/>
            <ac:spMk id="2" creationId="{5380A292-7AE1-E9A5-0CEA-84A00F53C403}"/>
          </ac:spMkLst>
        </pc:spChg>
      </pc:sldChg>
      <pc:sldChg chg="modSp">
        <pc:chgData name="Alfred Smith" userId="3c60a3631c0db8ad" providerId="LiveId" clId="{6ED6CBB1-990B-4AAD-8798-8A95DA76F028}" dt="2025-05-20T10:33:54.476" v="2"/>
        <pc:sldMkLst>
          <pc:docMk/>
          <pc:sldMk cId="2168401200" sldId="274"/>
        </pc:sldMkLst>
        <pc:spChg chg="mod">
          <ac:chgData name="Alfred Smith" userId="3c60a3631c0db8ad" providerId="LiveId" clId="{6ED6CBB1-990B-4AAD-8798-8A95DA76F028}" dt="2025-05-20T10:33:54.476" v="2"/>
          <ac:spMkLst>
            <pc:docMk/>
            <pc:sldMk cId="2168401200" sldId="274"/>
            <ac:spMk id="2" creationId="{93110CDE-B785-4E0E-428F-EE453088AF20}"/>
          </ac:spMkLst>
        </pc:spChg>
      </pc:sldChg>
      <pc:sldChg chg="modSp">
        <pc:chgData name="Alfred Smith" userId="3c60a3631c0db8ad" providerId="LiveId" clId="{6ED6CBB1-990B-4AAD-8798-8A95DA76F028}" dt="2025-05-20T10:33:54.476" v="2"/>
        <pc:sldMkLst>
          <pc:docMk/>
          <pc:sldMk cId="2996969115" sldId="275"/>
        </pc:sldMkLst>
        <pc:spChg chg="mod">
          <ac:chgData name="Alfred Smith" userId="3c60a3631c0db8ad" providerId="LiveId" clId="{6ED6CBB1-990B-4AAD-8798-8A95DA76F028}" dt="2025-05-20T10:33:54.476" v="2"/>
          <ac:spMkLst>
            <pc:docMk/>
            <pc:sldMk cId="2996969115" sldId="275"/>
            <ac:spMk id="2" creationId="{46F4F6E5-5059-55FA-ED4B-2C853ED14833}"/>
          </ac:spMkLst>
        </pc:spChg>
      </pc:sldChg>
      <pc:sldChg chg="modSp">
        <pc:chgData name="Alfred Smith" userId="3c60a3631c0db8ad" providerId="LiveId" clId="{6ED6CBB1-990B-4AAD-8798-8A95DA76F028}" dt="2025-05-20T10:33:54.476" v="2"/>
        <pc:sldMkLst>
          <pc:docMk/>
          <pc:sldMk cId="2390376940" sldId="276"/>
        </pc:sldMkLst>
        <pc:spChg chg="mod">
          <ac:chgData name="Alfred Smith" userId="3c60a3631c0db8ad" providerId="LiveId" clId="{6ED6CBB1-990B-4AAD-8798-8A95DA76F028}" dt="2025-05-20T10:33:54.476" v="2"/>
          <ac:spMkLst>
            <pc:docMk/>
            <pc:sldMk cId="2390376940" sldId="276"/>
            <ac:spMk id="2" creationId="{A4B2C9E5-3757-C90F-DDAE-CDF86DA93E36}"/>
          </ac:spMkLst>
        </pc:spChg>
      </pc:sldChg>
      <pc:sldChg chg="modSp">
        <pc:chgData name="Alfred Smith" userId="3c60a3631c0db8ad" providerId="LiveId" clId="{6ED6CBB1-990B-4AAD-8798-8A95DA76F028}" dt="2025-05-20T10:33:54.476" v="2"/>
        <pc:sldMkLst>
          <pc:docMk/>
          <pc:sldMk cId="4265919077" sldId="277"/>
        </pc:sldMkLst>
        <pc:spChg chg="mod">
          <ac:chgData name="Alfred Smith" userId="3c60a3631c0db8ad" providerId="LiveId" clId="{6ED6CBB1-990B-4AAD-8798-8A95DA76F028}" dt="2025-05-20T10:33:54.476" v="2"/>
          <ac:spMkLst>
            <pc:docMk/>
            <pc:sldMk cId="4265919077" sldId="277"/>
            <ac:spMk id="2" creationId="{A3AB483E-569D-6284-7842-3CED19A069F7}"/>
          </ac:spMkLst>
        </pc:spChg>
      </pc:sldChg>
      <pc:sldChg chg="addSp delSp modSp mod">
        <pc:chgData name="Alfred Smith" userId="3c60a3631c0db8ad" providerId="LiveId" clId="{6ED6CBB1-990B-4AAD-8798-8A95DA76F028}" dt="2025-05-20T10:42:34.516" v="26"/>
        <pc:sldMkLst>
          <pc:docMk/>
          <pc:sldMk cId="1922139011" sldId="281"/>
        </pc:sldMkLst>
        <pc:spChg chg="del mod">
          <ac:chgData name="Alfred Smith" userId="3c60a3631c0db8ad" providerId="LiveId" clId="{6ED6CBB1-990B-4AAD-8798-8A95DA76F028}" dt="2025-05-20T10:42:33.897" v="25" actId="478"/>
          <ac:spMkLst>
            <pc:docMk/>
            <pc:sldMk cId="1922139011" sldId="281"/>
            <ac:spMk id="2" creationId="{F37B9F11-B7F4-9406-A271-702D736C1749}"/>
          </ac:spMkLst>
        </pc:spChg>
        <pc:spChg chg="add mod">
          <ac:chgData name="Alfred Smith" userId="3c60a3631c0db8ad" providerId="LiveId" clId="{6ED6CBB1-990B-4AAD-8798-8A95DA76F028}" dt="2025-05-20T10:42:34.516" v="26"/>
          <ac:spMkLst>
            <pc:docMk/>
            <pc:sldMk cId="1922139011" sldId="281"/>
            <ac:spMk id="3" creationId="{D8CC919E-CD80-224D-3968-EAB67F53B64E}"/>
          </ac:spMkLst>
        </pc:spChg>
        <pc:spChg chg="add mod">
          <ac:chgData name="Alfred Smith" userId="3c60a3631c0db8ad" providerId="LiveId" clId="{6ED6CBB1-990B-4AAD-8798-8A95DA76F028}" dt="2025-05-20T10:42:34.516" v="26"/>
          <ac:spMkLst>
            <pc:docMk/>
            <pc:sldMk cId="1922139011" sldId="281"/>
            <ac:spMk id="4" creationId="{00FFE101-3A6E-92E1-7B68-9B3D2A60CBF4}"/>
          </ac:spMkLst>
        </pc:spChg>
        <pc:spChg chg="del">
          <ac:chgData name="Alfred Smith" userId="3c60a3631c0db8ad" providerId="LiveId" clId="{6ED6CBB1-990B-4AAD-8798-8A95DA76F028}" dt="2025-05-20T10:42:33.897" v="25" actId="478"/>
          <ac:spMkLst>
            <pc:docMk/>
            <pc:sldMk cId="1922139011" sldId="281"/>
            <ac:spMk id="5" creationId="{F3916B54-6F8D-CD00-4545-0DC2958A9DD5}"/>
          </ac:spMkLst>
        </pc:spChg>
      </pc:sldChg>
      <pc:sldChg chg="modSp">
        <pc:chgData name="Alfred Smith" userId="3c60a3631c0db8ad" providerId="LiveId" clId="{6ED6CBB1-990B-4AAD-8798-8A95DA76F028}" dt="2025-05-20T10:34:26.277" v="3"/>
        <pc:sldMkLst>
          <pc:docMk/>
          <pc:sldMk cId="1126511635" sldId="282"/>
        </pc:sldMkLst>
        <pc:spChg chg="mod">
          <ac:chgData name="Alfred Smith" userId="3c60a3631c0db8ad" providerId="LiveId" clId="{6ED6CBB1-990B-4AAD-8798-8A95DA76F028}" dt="2025-05-20T10:34:26.277" v="3"/>
          <ac:spMkLst>
            <pc:docMk/>
            <pc:sldMk cId="1126511635" sldId="282"/>
            <ac:spMk id="2" creationId="{E194C811-7A9F-C431-1985-A41D7EBA7167}"/>
          </ac:spMkLst>
        </pc:spChg>
      </pc:sldChg>
      <pc:sldChg chg="addSp delSp modSp mod">
        <pc:chgData name="Alfred Smith" userId="3c60a3631c0db8ad" providerId="LiveId" clId="{6ED6CBB1-990B-4AAD-8798-8A95DA76F028}" dt="2025-05-20T10:42:56.453" v="28"/>
        <pc:sldMkLst>
          <pc:docMk/>
          <pc:sldMk cId="3166251957" sldId="283"/>
        </pc:sldMkLst>
        <pc:spChg chg="del">
          <ac:chgData name="Alfred Smith" userId="3c60a3631c0db8ad" providerId="LiveId" clId="{6ED6CBB1-990B-4AAD-8798-8A95DA76F028}" dt="2025-05-20T10:42:55.846" v="27" actId="478"/>
          <ac:spMkLst>
            <pc:docMk/>
            <pc:sldMk cId="3166251957" sldId="283"/>
            <ac:spMk id="2" creationId="{2DA3960D-F78A-66A1-BBE0-C077F5992A5A}"/>
          </ac:spMkLst>
        </pc:spChg>
        <pc:spChg chg="add mod">
          <ac:chgData name="Alfred Smith" userId="3c60a3631c0db8ad" providerId="LiveId" clId="{6ED6CBB1-990B-4AAD-8798-8A95DA76F028}" dt="2025-05-20T10:42:56.453" v="28"/>
          <ac:spMkLst>
            <pc:docMk/>
            <pc:sldMk cId="3166251957" sldId="283"/>
            <ac:spMk id="3" creationId="{432A2629-A354-A250-BCEC-70D76F0FE7BC}"/>
          </ac:spMkLst>
        </pc:spChg>
        <pc:spChg chg="add mod">
          <ac:chgData name="Alfred Smith" userId="3c60a3631c0db8ad" providerId="LiveId" clId="{6ED6CBB1-990B-4AAD-8798-8A95DA76F028}" dt="2025-05-20T10:42:56.453" v="28"/>
          <ac:spMkLst>
            <pc:docMk/>
            <pc:sldMk cId="3166251957" sldId="283"/>
            <ac:spMk id="4" creationId="{E670440D-D3BD-C3EE-38B7-6A32F02BD015}"/>
          </ac:spMkLst>
        </pc:spChg>
        <pc:spChg chg="del">
          <ac:chgData name="Alfred Smith" userId="3c60a3631c0db8ad" providerId="LiveId" clId="{6ED6CBB1-990B-4AAD-8798-8A95DA76F028}" dt="2025-05-20T10:42:55.846" v="27" actId="478"/>
          <ac:spMkLst>
            <pc:docMk/>
            <pc:sldMk cId="3166251957" sldId="283"/>
            <ac:spMk id="5" creationId="{6AAAC95E-10B9-1D30-5B64-D0B02125B45F}"/>
          </ac:spMkLst>
        </pc:spChg>
      </pc:sldChg>
      <pc:sldChg chg="modSp">
        <pc:chgData name="Alfred Smith" userId="3c60a3631c0db8ad" providerId="LiveId" clId="{6ED6CBB1-990B-4AAD-8798-8A95DA76F028}" dt="2025-05-20T10:34:26.277" v="3"/>
        <pc:sldMkLst>
          <pc:docMk/>
          <pc:sldMk cId="3922583308" sldId="284"/>
        </pc:sldMkLst>
        <pc:spChg chg="mod">
          <ac:chgData name="Alfred Smith" userId="3c60a3631c0db8ad" providerId="LiveId" clId="{6ED6CBB1-990B-4AAD-8798-8A95DA76F028}" dt="2025-05-20T10:34:26.277" v="3"/>
          <ac:spMkLst>
            <pc:docMk/>
            <pc:sldMk cId="3922583308" sldId="284"/>
            <ac:spMk id="2" creationId="{1C7FE7EF-9001-2D4F-CE81-97D8D9DCDA16}"/>
          </ac:spMkLst>
        </pc:spChg>
      </pc:sldChg>
      <pc:sldChg chg="modSp">
        <pc:chgData name="Alfred Smith" userId="3c60a3631c0db8ad" providerId="LiveId" clId="{6ED6CBB1-990B-4AAD-8798-8A95DA76F028}" dt="2025-05-20T10:34:26.277" v="3"/>
        <pc:sldMkLst>
          <pc:docMk/>
          <pc:sldMk cId="1157271771" sldId="296"/>
        </pc:sldMkLst>
        <pc:spChg chg="mod">
          <ac:chgData name="Alfred Smith" userId="3c60a3631c0db8ad" providerId="LiveId" clId="{6ED6CBB1-990B-4AAD-8798-8A95DA76F028}" dt="2025-05-20T10:34:26.277" v="3"/>
          <ac:spMkLst>
            <pc:docMk/>
            <pc:sldMk cId="1157271771" sldId="296"/>
            <ac:spMk id="2" creationId="{E2054C96-6F94-C5EE-AFA3-32DFB543F16E}"/>
          </ac:spMkLst>
        </pc:spChg>
      </pc:sldChg>
    </pc:docChg>
  </pc:docChgLst>
  <pc:docChgLst>
    <pc:chgData name="Leonie Smith" userId="fed1330f33f5650e" providerId="LiveId" clId="{380E15B7-7940-4462-8500-32BFE80592EF}"/>
    <pc:docChg chg="modSld">
      <pc:chgData name="Leonie Smith" userId="fed1330f33f5650e" providerId="LiveId" clId="{380E15B7-7940-4462-8500-32BFE80592EF}" dt="2022-12-19T12:07:16.311" v="58" actId="20577"/>
      <pc:docMkLst>
        <pc:docMk/>
      </pc:docMkLst>
      <pc:sldChg chg="addSp modSp mod">
        <pc:chgData name="Leonie Smith" userId="fed1330f33f5650e" providerId="LiveId" clId="{380E15B7-7940-4462-8500-32BFE80592EF}" dt="2022-12-19T11:27:58.059" v="2" actId="14100"/>
        <pc:sldMkLst>
          <pc:docMk/>
          <pc:sldMk cId="3788111665" sldId="258"/>
        </pc:sldMkLst>
      </pc:sldChg>
      <pc:sldChg chg="addSp modSp mod">
        <pc:chgData name="Leonie Smith" userId="fed1330f33f5650e" providerId="LiveId" clId="{380E15B7-7940-4462-8500-32BFE80592EF}" dt="2022-12-19T12:04:06.359" v="2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380E15B7-7940-4462-8500-32BFE80592EF}" dt="2022-12-19T12:04:11.544" v="23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380E15B7-7940-4462-8500-32BFE80592EF}" dt="2022-12-19T12:04:21.939" v="25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380E15B7-7940-4462-8500-32BFE80592EF}" dt="2022-12-19T12:04:28.305" v="2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380E15B7-7940-4462-8500-32BFE80592EF}" dt="2022-12-19T12:04:42.351" v="31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380E15B7-7940-4462-8500-32BFE80592EF}" dt="2022-12-19T12:04:59.527" v="36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380E15B7-7940-4462-8500-32BFE80592EF}" dt="2022-12-19T12:05:08.781" v="3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380E15B7-7940-4462-8500-32BFE80592EF}" dt="2022-12-19T12:05:26.870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380E15B7-7940-4462-8500-32BFE80592EF}" dt="2022-12-19T12:05:44.093" v="44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380E15B7-7940-4462-8500-32BFE80592EF}" dt="2022-12-19T12:06:58.878" v="55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380E15B7-7940-4462-8500-32BFE80592EF}" dt="2022-12-19T12:07:16.311" v="58" actId="20577"/>
        <pc:sldMkLst>
          <pc:docMk/>
          <pc:sldMk cId="3922583308" sldId="284"/>
        </pc:sldMkLst>
      </pc:sldChg>
      <pc:sldChg chg="addSp modSp">
        <pc:chgData name="Leonie Smith" userId="fed1330f33f5650e" providerId="LiveId" clId="{380E15B7-7940-4462-8500-32BFE80592EF}" dt="2022-12-19T11:28:04.041" v="3"/>
        <pc:sldMkLst>
          <pc:docMk/>
          <pc:sldMk cId="1157271771" sldId="296"/>
        </pc:sldMkLst>
      </pc:sldChg>
    </pc:docChg>
  </pc:docChgLst>
  <pc:docChgLst>
    <pc:chgData name="Leonie Smith" userId="fed1330f33f5650e" providerId="LiveId" clId="{E2B4A28D-F597-41A3-9DD2-D5F2840614B4}"/>
    <pc:docChg chg="undo redo custSel addSld delSld modSld">
      <pc:chgData name="Leonie Smith" userId="fed1330f33f5650e" providerId="LiveId" clId="{E2B4A28D-F597-41A3-9DD2-D5F2840614B4}" dt="2022-11-28T04:42:30.212" v="307" actId="5793"/>
      <pc:docMkLst>
        <pc:docMk/>
      </pc:docMkLst>
      <pc:sldChg chg="addSp delSp modSp mod modNotesTx">
        <pc:chgData name="Leonie Smith" userId="fed1330f33f5650e" providerId="LiveId" clId="{E2B4A28D-F597-41A3-9DD2-D5F2840614B4}" dt="2022-11-28T04:42:30.212" v="307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E2B4A28D-F597-41A3-9DD2-D5F2840614B4}" dt="2022-11-24T07:05:00.565" v="17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2B4A28D-F597-41A3-9DD2-D5F2840614B4}" dt="2022-11-24T07:08:00.445" v="18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2B4A28D-F597-41A3-9DD2-D5F2840614B4}" dt="2022-11-24T07:09:46.823" v="19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2B4A28D-F597-41A3-9DD2-D5F2840614B4}" dt="2022-11-24T07:10:54.506" v="19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2B4A28D-F597-41A3-9DD2-D5F2840614B4}" dt="2022-11-24T07:14:55.733" v="21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2B4A28D-F597-41A3-9DD2-D5F2840614B4}" dt="2022-11-24T07:16:31.739" v="22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2B4A28D-F597-41A3-9DD2-D5F2840614B4}" dt="2022-11-28T04:40:23.029" v="30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2B4A28D-F597-41A3-9DD2-D5F2840614B4}" dt="2022-11-24T07:23:53.206" v="248"/>
        <pc:sldMkLst>
          <pc:docMk/>
          <pc:sldMk cId="3575870363" sldId="266"/>
        </pc:sldMkLst>
      </pc:sldChg>
      <pc:sldChg chg="addSp delSp modSp add mod modTransition modAnim">
        <pc:chgData name="Leonie Smith" userId="fed1330f33f5650e" providerId="LiveId" clId="{E2B4A28D-F597-41A3-9DD2-D5F2840614B4}" dt="2022-11-24T07:27:05.503" v="267"/>
        <pc:sldMkLst>
          <pc:docMk/>
          <pc:sldMk cId="4017137865" sldId="267"/>
        </pc:sldMkLst>
      </pc:sldChg>
      <pc:sldChg chg="addSp delSp modSp add mod modTransition modAnim">
        <pc:chgData name="Leonie Smith" userId="fed1330f33f5650e" providerId="LiveId" clId="{E2B4A28D-F597-41A3-9DD2-D5F2840614B4}" dt="2022-11-24T07:28:51.983" v="271"/>
        <pc:sldMkLst>
          <pc:docMk/>
          <pc:sldMk cId="3137811553" sldId="268"/>
        </pc:sldMkLst>
      </pc:sldChg>
      <pc:sldChg chg="modSp add del mod">
        <pc:chgData name="Leonie Smith" userId="fed1330f33f5650e" providerId="LiveId" clId="{E2B4A28D-F597-41A3-9DD2-D5F2840614B4}" dt="2022-11-17T14:19:54.199" v="34" actId="2696"/>
        <pc:sldMkLst>
          <pc:docMk/>
          <pc:sldMk cId="100491716" sldId="269"/>
        </pc:sldMkLst>
      </pc:sldChg>
      <pc:sldChg chg="addSp delSp modSp add mod">
        <pc:chgData name="Leonie Smith" userId="fed1330f33f5650e" providerId="LiveId" clId="{E2B4A28D-F597-41A3-9DD2-D5F2840614B4}" dt="2022-11-17T14:27:38.747" v="141" actId="14100"/>
        <pc:sldMkLst>
          <pc:docMk/>
          <pc:sldMk cId="210266664" sldId="278"/>
        </pc:sldMkLst>
      </pc:sldChg>
      <pc:sldChg chg="addSp delSp modSp add mod">
        <pc:chgData name="Leonie Smith" userId="fed1330f33f5650e" providerId="LiveId" clId="{E2B4A28D-F597-41A3-9DD2-D5F2840614B4}" dt="2022-11-17T14:29:01.264" v="149" actId="1076"/>
        <pc:sldMkLst>
          <pc:docMk/>
          <pc:sldMk cId="888433145" sldId="279"/>
        </pc:sldMkLst>
      </pc:sldChg>
      <pc:sldChg chg="addSp delSp add del mod">
        <pc:chgData name="Leonie Smith" userId="fed1330f33f5650e" providerId="LiveId" clId="{E2B4A28D-F597-41A3-9DD2-D5F2840614B4}" dt="2022-11-17T14:20:28.742" v="37" actId="2696"/>
        <pc:sldMkLst>
          <pc:docMk/>
          <pc:sldMk cId="791300187" sldId="280"/>
        </pc:sldMkLst>
      </pc:sldChg>
      <pc:sldChg chg="add del">
        <pc:chgData name="Leonie Smith" userId="fed1330f33f5650e" providerId="LiveId" clId="{E2B4A28D-F597-41A3-9DD2-D5F2840614B4}" dt="2022-11-17T14:20:39.573" v="39"/>
        <pc:sldMkLst>
          <pc:docMk/>
          <pc:sldMk cId="3195121852" sldId="280"/>
        </pc:sldMkLst>
      </pc:sldChg>
      <pc:sldChg chg="addSp delSp modSp add mod modTransition modAnim">
        <pc:chgData name="Leonie Smith" userId="fed1330f33f5650e" providerId="LiveId" clId="{E2B4A28D-F597-41A3-9DD2-D5F2840614B4}" dt="2022-11-24T07:30:16.971" v="275"/>
        <pc:sldMkLst>
          <pc:docMk/>
          <pc:sldMk cId="1922139011" sldId="281"/>
        </pc:sldMkLst>
      </pc:sldChg>
      <pc:sldChg chg="addSp delSp modSp add mod">
        <pc:chgData name="Leonie Smith" userId="fed1330f33f5650e" providerId="LiveId" clId="{E2B4A28D-F597-41A3-9DD2-D5F2840614B4}" dt="2022-11-17T14:31:33.587" v="167" actId="22"/>
        <pc:sldMkLst>
          <pc:docMk/>
          <pc:sldMk cId="1126511635" sldId="282"/>
        </pc:sldMkLst>
      </pc:sldChg>
      <pc:sldChg chg="addSp delSp modSp add mod modTransition modAnim">
        <pc:chgData name="Leonie Smith" userId="fed1330f33f5650e" providerId="LiveId" clId="{E2B4A28D-F597-41A3-9DD2-D5F2840614B4}" dt="2022-11-24T07:31:32.980" v="279"/>
        <pc:sldMkLst>
          <pc:docMk/>
          <pc:sldMk cId="3166251957" sldId="283"/>
        </pc:sldMkLst>
      </pc:sldChg>
      <pc:sldChg chg="addSp delSp modSp add mod">
        <pc:chgData name="Leonie Smith" userId="fed1330f33f5650e" providerId="LiveId" clId="{E2B4A28D-F597-41A3-9DD2-D5F2840614B4}" dt="2022-11-17T14:32:00.381" v="172" actId="14100"/>
        <pc:sldMkLst>
          <pc:docMk/>
          <pc:sldMk cId="3922583308" sldId="284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522780631" sldId="285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50742486" sldId="286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332778949" sldId="287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28872212" sldId="288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3153919605" sldId="289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292473336" sldId="290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78919862" sldId="291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014080634" sldId="292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219299321" sldId="293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859407553" sldId="294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3279066978" sldId="295"/>
        </pc:sldMkLst>
      </pc:sldChg>
      <pc:sldChg chg="addSp delSp mod">
        <pc:chgData name="Leonie Smith" userId="fed1330f33f5650e" providerId="LiveId" clId="{E2B4A28D-F597-41A3-9DD2-D5F2840614B4}" dt="2022-11-17T14:16:03.978" v="2" actId="21"/>
        <pc:sldMkLst>
          <pc:docMk/>
          <pc:sldMk cId="1157271771" sldId="296"/>
        </pc:sldMkLst>
      </pc:sldChg>
    </pc:docChg>
  </pc:docChgLst>
  <pc:docChgLst>
    <pc:chgData name="Alfred Smith" userId="3c60a3631c0db8ad" providerId="LiveId" clId="{24B47536-2EBE-43D9-A720-037E249B0A58}"/>
    <pc:docChg chg="custSel modSld">
      <pc:chgData name="Alfred Smith" userId="3c60a3631c0db8ad" providerId="LiveId" clId="{24B47536-2EBE-43D9-A720-037E249B0A58}" dt="2025-05-02T06:59:47.244" v="2" actId="27636"/>
      <pc:docMkLst>
        <pc:docMk/>
      </pc:docMkLst>
      <pc:sldChg chg="modSp mod">
        <pc:chgData name="Alfred Smith" userId="3c60a3631c0db8ad" providerId="LiveId" clId="{24B47536-2EBE-43D9-A720-037E249B0A58}" dt="2025-05-02T06:59:47.244" v="2" actId="27636"/>
        <pc:sldMkLst>
          <pc:docMk/>
          <pc:sldMk cId="1499918570" sldId="257"/>
        </pc:sldMkLst>
        <pc:spChg chg="mod">
          <ac:chgData name="Alfred Smith" userId="3c60a3631c0db8ad" providerId="LiveId" clId="{24B47536-2EBE-43D9-A720-037E249B0A58}" dt="2025-05-02T06:59:47.244" v="2" actId="27636"/>
          <ac:spMkLst>
            <pc:docMk/>
            <pc:sldMk cId="1499918570" sldId="257"/>
            <ac:spMk id="4" creationId="{D733F3B2-E896-3329-D436-6919B8F00B7B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3788111665" sldId="258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3788111665" sldId="258"/>
            <ac:spMk id="2" creationId="{2105BA15-5642-DA52-3274-63EBEEEC63E8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454763615" sldId="259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4017137865" sldId="267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4017137865" sldId="267"/>
            <ac:spMk id="2" creationId="{CA98C4DF-4784-5C91-A098-B48878AE9E6C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210266664" sldId="278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210266664" sldId="278"/>
            <ac:spMk id="2" creationId="{1A6F0B2A-5B2D-A896-EAF6-A28C0CAEAAC0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888433145" sldId="279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888433145" sldId="279"/>
            <ac:spMk id="2" creationId="{6FD4B134-B8B9-F93A-5E76-9BA3BF1CC59E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1157271771" sldId="296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1157271771" sldId="296"/>
            <ac:spMk id="2" creationId="{E2054C96-6F94-C5EE-AFA3-32DFB543F16E}"/>
          </ac:spMkLst>
        </pc:spChg>
      </pc:sldChg>
    </pc:docChg>
  </pc:docChgLst>
  <pc:docChgLst>
    <pc:chgData name="Alfred Smith" userId="3c60a3631c0db8ad" providerId="LiveId" clId="{7B05D549-884A-4CA0-9523-B1926E3799E2}"/>
    <pc:docChg chg="custSel modSld">
      <pc:chgData name="Alfred Smith" userId="3c60a3631c0db8ad" providerId="LiveId" clId="{7B05D549-884A-4CA0-9523-B1926E3799E2}" dt="2025-04-16T14:58:17.312" v="24"/>
      <pc:docMkLst>
        <pc:docMk/>
      </pc:docMkLst>
      <pc:sldChg chg="addSp delSp modSp mod">
        <pc:chgData name="Alfred Smith" userId="3c60a3631c0db8ad" providerId="LiveId" clId="{7B05D549-884A-4CA0-9523-B1926E3799E2}" dt="2025-04-16T14:56:22.214" v="1"/>
        <pc:sldMkLst>
          <pc:docMk/>
          <pc:sldMk cId="1499918570" sldId="257"/>
        </pc:sldMkLst>
        <pc:spChg chg="add mod">
          <ac:chgData name="Alfred Smith" userId="3c60a3631c0db8ad" providerId="LiveId" clId="{7B05D549-884A-4CA0-9523-B1926E3799E2}" dt="2025-04-16T14:56:22.214" v="1"/>
          <ac:spMkLst>
            <pc:docMk/>
            <pc:sldMk cId="1499918570" sldId="257"/>
            <ac:spMk id="4" creationId="{D733F3B2-E896-3329-D436-6919B8F00B7B}"/>
          </ac:spMkLst>
        </pc:spChg>
      </pc:sldChg>
      <pc:sldChg chg="addSp delSp modSp mod">
        <pc:chgData name="Alfred Smith" userId="3c60a3631c0db8ad" providerId="LiveId" clId="{7B05D549-884A-4CA0-9523-B1926E3799E2}" dt="2025-04-16T14:56:37.361" v="4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7B05D549-884A-4CA0-9523-B1926E3799E2}" dt="2025-04-16T14:56:48.144" v="6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7B05D549-884A-4CA0-9523-B1926E3799E2}" dt="2025-04-16T14:56:55.708" v="8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7B05D549-884A-4CA0-9523-B1926E3799E2}" dt="2025-04-16T14:57:04.595" v="10"/>
        <pc:sldMkLst>
          <pc:docMk/>
          <pc:sldMk cId="641208035" sldId="263"/>
        </pc:sldMkLst>
      </pc:sldChg>
      <pc:sldChg chg="addSp delSp modSp mod">
        <pc:chgData name="Alfred Smith" userId="3c60a3631c0db8ad" providerId="LiveId" clId="{7B05D549-884A-4CA0-9523-B1926E3799E2}" dt="2025-04-16T14:57:13.174" v="12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7B05D549-884A-4CA0-9523-B1926E3799E2}" dt="2025-04-16T14:57:31.033" v="14"/>
        <pc:sldMkLst>
          <pc:docMk/>
          <pc:sldMk cId="978260341" sldId="265"/>
        </pc:sldMkLst>
        <pc:spChg chg="add mod">
          <ac:chgData name="Alfred Smith" userId="3c60a3631c0db8ad" providerId="LiveId" clId="{7B05D549-884A-4CA0-9523-B1926E3799E2}" dt="2025-04-16T14:57:31.033" v="14"/>
          <ac:spMkLst>
            <pc:docMk/>
            <pc:sldMk cId="978260341" sldId="265"/>
            <ac:spMk id="2" creationId="{B842F2C4-C8D3-CC3F-EDE7-DD3308D3C1ED}"/>
          </ac:spMkLst>
        </pc:spChg>
        <pc:spChg chg="add mod">
          <ac:chgData name="Alfred Smith" userId="3c60a3631c0db8ad" providerId="LiveId" clId="{7B05D549-884A-4CA0-9523-B1926E3799E2}" dt="2025-04-16T14:57:31.033" v="14"/>
          <ac:spMkLst>
            <pc:docMk/>
            <pc:sldMk cId="978260341" sldId="265"/>
            <ac:spMk id="5" creationId="{8CCBB104-60F0-EFB7-A4DB-1AF45F95B1F6}"/>
          </ac:spMkLst>
        </pc:spChg>
      </pc:sldChg>
      <pc:sldChg chg="addSp delSp modSp mod">
        <pc:chgData name="Alfred Smith" userId="3c60a3631c0db8ad" providerId="LiveId" clId="{7B05D549-884A-4CA0-9523-B1926E3799E2}" dt="2025-04-16T14:57:43.117" v="16"/>
        <pc:sldMkLst>
          <pc:docMk/>
          <pc:sldMk cId="3575870363" sldId="266"/>
        </pc:sldMkLst>
        <pc:spChg chg="add mod">
          <ac:chgData name="Alfred Smith" userId="3c60a3631c0db8ad" providerId="LiveId" clId="{7B05D549-884A-4CA0-9523-B1926E3799E2}" dt="2025-04-16T14:57:43.117" v="16"/>
          <ac:spMkLst>
            <pc:docMk/>
            <pc:sldMk cId="3575870363" sldId="266"/>
            <ac:spMk id="2" creationId="{DA00D6A8-9DEA-D000-0AED-2BE2B4EA71B8}"/>
          </ac:spMkLst>
        </pc:spChg>
        <pc:spChg chg="add mod">
          <ac:chgData name="Alfred Smith" userId="3c60a3631c0db8ad" providerId="LiveId" clId="{7B05D549-884A-4CA0-9523-B1926E3799E2}" dt="2025-04-16T14:57:43.117" v="16"/>
          <ac:spMkLst>
            <pc:docMk/>
            <pc:sldMk cId="3575870363" sldId="266"/>
            <ac:spMk id="5" creationId="{C4912238-096F-BD90-9BC4-110F91C24F52}"/>
          </ac:spMkLst>
        </pc:spChg>
      </pc:sldChg>
      <pc:sldChg chg="addSp delSp modSp mod">
        <pc:chgData name="Alfred Smith" userId="3c60a3631c0db8ad" providerId="LiveId" clId="{7B05D549-884A-4CA0-9523-B1926E3799E2}" dt="2025-04-16T14:57:51.076" v="18"/>
        <pc:sldMkLst>
          <pc:docMk/>
          <pc:sldMk cId="4017137865" sldId="267"/>
        </pc:sldMkLst>
        <pc:spChg chg="add mod">
          <ac:chgData name="Alfred Smith" userId="3c60a3631c0db8ad" providerId="LiveId" clId="{7B05D549-884A-4CA0-9523-B1926E3799E2}" dt="2025-04-16T14:57:51.076" v="18"/>
          <ac:spMkLst>
            <pc:docMk/>
            <pc:sldMk cId="4017137865" sldId="267"/>
            <ac:spMk id="2" creationId="{CA98C4DF-4784-5C91-A098-B48878AE9E6C}"/>
          </ac:spMkLst>
        </pc:spChg>
        <pc:spChg chg="add mod">
          <ac:chgData name="Alfred Smith" userId="3c60a3631c0db8ad" providerId="LiveId" clId="{7B05D549-884A-4CA0-9523-B1926E3799E2}" dt="2025-04-16T14:57:51.076" v="18"/>
          <ac:spMkLst>
            <pc:docMk/>
            <pc:sldMk cId="4017137865" sldId="267"/>
            <ac:spMk id="5" creationId="{8B86BC03-8A41-CF54-B71C-53AD63F429D7}"/>
          </ac:spMkLst>
        </pc:spChg>
      </pc:sldChg>
      <pc:sldChg chg="addSp delSp modSp mod">
        <pc:chgData name="Alfred Smith" userId="3c60a3631c0db8ad" providerId="LiveId" clId="{7B05D549-884A-4CA0-9523-B1926E3799E2}" dt="2025-04-16T14:57:59.741" v="20"/>
        <pc:sldMkLst>
          <pc:docMk/>
          <pc:sldMk cId="3137811553" sldId="268"/>
        </pc:sldMkLst>
        <pc:spChg chg="add mod">
          <ac:chgData name="Alfred Smith" userId="3c60a3631c0db8ad" providerId="LiveId" clId="{7B05D549-884A-4CA0-9523-B1926E3799E2}" dt="2025-04-16T14:57:59.741" v="20"/>
          <ac:spMkLst>
            <pc:docMk/>
            <pc:sldMk cId="3137811553" sldId="268"/>
            <ac:spMk id="2" creationId="{6B53B124-A56F-9669-3A78-0AE3828FE4FB}"/>
          </ac:spMkLst>
        </pc:spChg>
        <pc:spChg chg="add mod">
          <ac:chgData name="Alfred Smith" userId="3c60a3631c0db8ad" providerId="LiveId" clId="{7B05D549-884A-4CA0-9523-B1926E3799E2}" dt="2025-04-16T14:57:59.741" v="20"/>
          <ac:spMkLst>
            <pc:docMk/>
            <pc:sldMk cId="3137811553" sldId="268"/>
            <ac:spMk id="5" creationId="{668748A0-509A-C9AC-5474-3F6EB35B1209}"/>
          </ac:spMkLst>
        </pc:spChg>
      </pc:sldChg>
      <pc:sldChg chg="addSp delSp modSp mod">
        <pc:chgData name="Alfred Smith" userId="3c60a3631c0db8ad" providerId="LiveId" clId="{7B05D549-884A-4CA0-9523-B1926E3799E2}" dt="2025-04-16T14:58:08.602" v="22"/>
        <pc:sldMkLst>
          <pc:docMk/>
          <pc:sldMk cId="1922139011" sldId="281"/>
        </pc:sldMkLst>
        <pc:spChg chg="add mod">
          <ac:chgData name="Alfred Smith" userId="3c60a3631c0db8ad" providerId="LiveId" clId="{7B05D549-884A-4CA0-9523-B1926E3799E2}" dt="2025-04-16T14:58:08.602" v="22"/>
          <ac:spMkLst>
            <pc:docMk/>
            <pc:sldMk cId="1922139011" sldId="281"/>
            <ac:spMk id="2" creationId="{F37B9F11-B7F4-9406-A271-702D736C1749}"/>
          </ac:spMkLst>
        </pc:spChg>
        <pc:spChg chg="add mod">
          <ac:chgData name="Alfred Smith" userId="3c60a3631c0db8ad" providerId="LiveId" clId="{7B05D549-884A-4CA0-9523-B1926E3799E2}" dt="2025-04-16T14:58:08.602" v="22"/>
          <ac:spMkLst>
            <pc:docMk/>
            <pc:sldMk cId="1922139011" sldId="281"/>
            <ac:spMk id="5" creationId="{F3916B54-6F8D-CD00-4545-0DC2958A9DD5}"/>
          </ac:spMkLst>
        </pc:spChg>
      </pc:sldChg>
      <pc:sldChg chg="addSp delSp modSp mod">
        <pc:chgData name="Alfred Smith" userId="3c60a3631c0db8ad" providerId="LiveId" clId="{7B05D549-884A-4CA0-9523-B1926E3799E2}" dt="2025-04-16T14:58:17.312" v="24"/>
        <pc:sldMkLst>
          <pc:docMk/>
          <pc:sldMk cId="3166251957" sldId="283"/>
        </pc:sldMkLst>
        <pc:spChg chg="add mod">
          <ac:chgData name="Alfred Smith" userId="3c60a3631c0db8ad" providerId="LiveId" clId="{7B05D549-884A-4CA0-9523-B1926E3799E2}" dt="2025-04-16T14:58:17.312" v="24"/>
          <ac:spMkLst>
            <pc:docMk/>
            <pc:sldMk cId="3166251957" sldId="283"/>
            <ac:spMk id="2" creationId="{2DA3960D-F78A-66A1-BBE0-C077F5992A5A}"/>
          </ac:spMkLst>
        </pc:spChg>
        <pc:spChg chg="add mod">
          <ac:chgData name="Alfred Smith" userId="3c60a3631c0db8ad" providerId="LiveId" clId="{7B05D549-884A-4CA0-9523-B1926E3799E2}" dt="2025-04-16T14:58:17.312" v="24"/>
          <ac:spMkLst>
            <pc:docMk/>
            <pc:sldMk cId="3166251957" sldId="283"/>
            <ac:spMk id="5" creationId="{6AAAC95E-10B9-1D30-5B64-D0B02125B45F}"/>
          </ac:spMkLst>
        </pc:spChg>
      </pc:sldChg>
      <pc:sldChg chg="addSp modSp">
        <pc:chgData name="Alfred Smith" userId="3c60a3631c0db8ad" providerId="LiveId" clId="{7B05D549-884A-4CA0-9523-B1926E3799E2}" dt="2025-04-16T14:56:29.350" v="2"/>
        <pc:sldMkLst>
          <pc:docMk/>
          <pc:sldMk cId="1157271771" sldId="296"/>
        </pc:sldMkLst>
        <pc:spChg chg="add mod">
          <ac:chgData name="Alfred Smith" userId="3c60a3631c0db8ad" providerId="LiveId" clId="{7B05D549-884A-4CA0-9523-B1926E3799E2}" dt="2025-04-16T14:56:29.350" v="2"/>
          <ac:spMkLst>
            <pc:docMk/>
            <pc:sldMk cId="1157271771" sldId="296"/>
            <ac:spMk id="3" creationId="{4F9C6047-E077-C931-60AB-DE29DA715D6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40 </a:t>
            </a:r>
            <a:r>
              <a:rPr lang="en-IN" sz="1200" b="1" i="0" u="none" strike="noStrike" baseline="0" dirty="0">
                <a:latin typeface="TimesNewRomanPS-BoldMT"/>
              </a:rPr>
              <a:t>Mary and Martha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79EE2B1-86CA-A1F7-D2FF-98AE0D3AE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3F3B2-E896-3329-D436-6919B8F0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"/>
    </mc:Choice>
    <mc:Fallback xmlns="">
      <p:transition spd="slow" advTm="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0E35D-2C64-B9AC-9FE6-789BF169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030"/>
            <a:ext cx="12192000" cy="7196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0A292-7AE1-E9A5-0CEA-84A00F53C403}"/>
              </a:ext>
            </a:extLst>
          </p:cNvPr>
          <p:cNvSpPr txBox="1"/>
          <p:nvPr/>
        </p:nvSpPr>
        <p:spPr>
          <a:xfrm>
            <a:off x="9707051" y="24077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30D0901C-1BDE-46D2-6564-969308752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48DB4-07CE-01E5-E3AB-C62C35C15E4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14ཁོང་གིས་དེ་རྣམས་ལ་གཟིགས་ནས་འདི་སྐད༌དུ། ཁྱོད་རྣམས་ཕྱིར་སོང་སྟེ་རང་གི་ལུས་པོ་མཆོད་དཔོན་ལ་སྟོན་ཅིག་ཅེས་བཀའ་གནང༌ཞིང༌། དེ་རྣམས་ཕྱིར་འགྲོ་བའི་དུས༌སུ་གཙང་མར་གྱུར།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A64B8-D0FE-0F32-3233-19FEDB1740B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14When Jesus saw them, He said, “Go, show yourselves to the priests.” And as they were on their way, they were cleansed.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2"/>
    </mc:Choice>
    <mc:Fallback xmlns="">
      <p:transition spd="slow" advTm="1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D916-C201-183A-983B-D04D4C0A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1"/>
            <a:ext cx="12344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10CDE-B785-4E0E-428F-EE453088AF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5D280B3-DF60-0D96-436A-9D6AE1B03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CF6FF-CEAF-E8E3-8CCB-07B76C843A1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15དེ་རྣམས་ལས་མི་གཅིག་གིས་རང་གི་མཛེ་ནད་སོས་པ་ཤེས་ནས་ཕྱིར་ལོག༌སྟེ། སྐད་ཆེན་པོས་དཀོན་མཆོག་ལ་བསྟོད་བསྔགས་བྱས་ཤིང་། 16ཡང་སྐྱབས་མགོན་ཡེ་ཤུའི་ཞབས་དྲུང་དུ་ཡོང་ནས་ཕྱག་བཙལ་ཏེ་ཁོང་ལ་བཀའ་དྲིན་ཞུས་སོ།། མི་དེ་ནི་སཱ་མར་ཡ་པ་ཡིན༌ནོ།།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360A7-FD07-D656-0B42-D90A787D44E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15When one of them saw that he was healed, he came back, praising God in a loud voice. 16He fell facedown at Jesus’ feet in thanksgiving to Him—and he was a Samaritan.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8"/>
    </mc:Choice>
    <mc:Fallback xmlns="">
      <p:transition spd="slow" advTm="20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428D9-236F-367F-F303-A7C33141E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15"/>
            <a:ext cx="12192000" cy="6870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F6E5-5059-55FA-ED4B-2C853ED14833}"/>
              </a:ext>
            </a:extLst>
          </p:cNvPr>
          <p:cNvSpPr txBox="1"/>
          <p:nvPr/>
        </p:nvSpPr>
        <p:spPr>
          <a:xfrm>
            <a:off x="9530589" y="5134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F7986F7A-D19A-FFB8-3442-5D0766DCA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AE738B-A006-FEBF-0655-7603E624062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17སྐྱབས་མགོན་ཡེ་ཤུས་འདི་སྐད༌དུ། མཛེ་ནད་ཅན་མི་བཅུ་པོ་གཙང་མར་གྱུར་པ་མ་ཡིན༌ནམ། གཞན་དགུ་པོ་དེ་གང་དུ་འདུག༌གམ། 18ཕྱི་ཕྱོགས་པ་འདི་ལས༌གཞན་སུ་ཡང་ཕྱིར་དཀོན་མཆོག་ལ་བསྟོད་བསྔགས་བརྗོད་དུ་མི་ཡོང་ངམ་ཞེས་གསུངས༌ཤིང༌།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F9FEA-326D-0B94-64DF-7DD9867B71F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17“Were not all ten cleansed?” Jesus asked. “Where then are the other nine? 18Was no one found except this foreigner to return and give glory to God?”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7"/>
    </mc:Choice>
    <mc:Fallback xmlns="">
      <p:transition spd="slow" advTm="1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F9384-14B8-6D57-182C-F6C9305C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89"/>
            <a:ext cx="12439650" cy="6862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2C9E5-3757-C90F-DDAE-CDF86DA93E36}"/>
              </a:ext>
            </a:extLst>
          </p:cNvPr>
          <p:cNvSpPr txBox="1"/>
          <p:nvPr/>
        </p:nvSpPr>
        <p:spPr>
          <a:xfrm>
            <a:off x="9338083" y="46536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17:17,18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B776281-B007-178A-3691-1A322B077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E4209-5C49-BB04-C93C-DE2505AB88E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19ཡང་ཁོང་གིས་མི་དེ་ལ་འདི་སྐད༌དུ། ཡར་ལངས་ནས་ཕྱིར་སོང༌དང༌། ཁྱོད་ཀྱི་དད་པས་ཁྱོད་རང་བསྐྱབས་པ་ཡིན་ཞེས་གསུངས༌སོ།།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45CB2-2960-1B01-0F77-B2C318CD8F4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19Then Jesus said to him, “Rise and go; your faith has made you well!”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4"/>
    </mc:Choice>
    <mc:Fallback xmlns="">
      <p:transition spd="slow" advTm="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FEC6-878B-5926-D9AB-CE541C84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819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AB483E-569D-6284-7842-3CED19A069F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0FCE6AA3-AE76-ACE9-E56F-C8DEDF866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D68DA-7AE4-9A4B-7C38-9AE4085E29A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19:13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མི་རྣམས་ཀྱིས་བྱིས་པ་འགའ་སྐྱབས་མགོན་ཡེ་ཤུས་ཕྱག་བཞག་སྟེ་ཁོ་ཚོའི་ཆེད་དུ་གསོལ་བ་འདེབས་པའི་ཕྱིར་ཁོང་གི་དྲུང་དུ་ཁྲིད་ཡོང༌ནའང༌། ཐུགས་སྲས་རྣམས་ཀྱིས་དེ་དག་ལ་བཀའ་བཀྱོན་བྱས༌སོ།།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73B8C-2A16-1077-59C4-61AF8057142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19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13Then the little children were brought to Jesus for Him to place His hands on them and pray for them. And the disciples rebuked those who brought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4"/>
    </mc:Choice>
    <mc:Fallback xmlns="">
      <p:transition spd="slow" advTm="1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5BA15-5642-DA52-3274-63EBEEEC63E8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ལམཱཪ་ཀུ 10</a:t>
            </a: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46F11-9A0B-00BE-7437-8D0D4B93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8793" cy="7223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0B2A-5B2D-A896-EAF6-A28C0CAEAAC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EC2EEFB-13A6-E136-ABD8-D05497212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4CAAD9-25B7-671D-9974-7E9052484A6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14འོན༌ཀྱང༌། སྐྱབས་མགོན་ཡེ་ཤུས་འདི་སྐད༌དུ། ནམ་མཁའི་རྒྱལ་སྲིད་ནི་དེ་ལྟ་བུ་རྣམས་ཀྱི་ཡིན༌པས། བྱིས་པ་རྣམས་མི་འགོག་པར་བདག་གི་དྲུང་ལ་ཡོང་དུ་ཆུག་ཅེས་གསུངས༌ཤིང༌།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50F87-A96B-F74F-BBBC-05C8A515A31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14But Jesus said, “Let the little children come to Me, and do not hinder them! For the kingdom of heaven belongs to such as these.”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6"/>
    </mc:Choice>
    <mc:Fallback xmlns="">
      <p:transition spd="slow" advTm="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C25696-7523-C20A-AF3F-2DA7737F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4B134-B8B9-F93A-5E76-9BA3BF1CC59E}"/>
              </a:ext>
            </a:extLst>
          </p:cNvPr>
          <p:cNvSpPr txBox="1"/>
          <p:nvPr/>
        </p:nvSpPr>
        <p:spPr>
          <a:xfrm>
            <a:off x="8969115" y="4332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5366E45-2323-2783-DBF1-CDCD15357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CC919E-CD80-224D-3968-EAB67F53B6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མཱཪ་ཀུ 10:15ངས་ཁྱོད་རྣམས་ལ་བདེན་པར་སྨྲ༌སྟེ། མི་སུས་ཀྱང་དཀོན་མཆོག་གི་རྒྱལ་སྲིད་ནི་བྱིས་པའི་ཚུལ་གྱིས་དང་དུ་མ་བླངས༌ན། མི་དེ་ཅིས་ཀྱང་རྒྱལ་སྲིད་དེར་ཞུགས་མི་ནུས་ཞེས་གསུངས་པ༌དང༌།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FE101-3A6E-92E1-7B68-9B3D2A60CBF4}"/>
              </a:ext>
            </a:extLst>
          </p:cNvPr>
          <p:cNvSpPr txBox="1"/>
          <p:nvPr/>
        </p:nvSpPr>
        <p:spPr>
          <a:xfrm>
            <a:off x="0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Mark 10:15Truly I tell you, anyone who does not receive the kingdom of God like a little child will never enter it.”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0"/>
    </mc:Choice>
    <mc:Fallback xmlns="">
      <p:transition spd="slow" advTm="1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78224-D6DB-F237-0EF8-C0970FC4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821" y="0"/>
            <a:ext cx="126138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4C811-7A9F-C431-1985-A41D7EBA716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ལམཱཪ་ཀུ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8470AEC-5483-7D54-D5B6-C8B6733F3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A2629-A354-A250-BCEC-70D76F0FE7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16ཁོང་གིས་བྱིས་པ་དེ་རྣམས་པང་དུ་བསྣམས་ཤིང་དེ་དག་གི་སྟེང་ལ་ཕྱག་བཞག་སྟེ་བྱིན་གྱིས་བརླབས༌སོ།།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0440D-D3BD-C3EE-38B7-6A32F02BD01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16And He took the children in His arms, placed His hands on them, and blessed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2"/>
    </mc:Choice>
    <mc:Fallback xmlns="">
      <p:transition spd="slow" advTm="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5DF19-5E22-A7CF-7B6E-F3F52A0D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2560"/>
            <a:ext cx="14305280" cy="829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FE7EF-9001-2D4F-CE81-97D8D9DCDA1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ལམཱཪ་ཀུ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17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latin typeface="TimesNewRomanPSMT"/>
              </a:rPr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latin typeface="TimesNewRomanPS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ལམཱཪ་ཀུ 10</a:t>
            </a:r>
          </a:p>
          <a:p>
            <a:pPr algn="ctr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The ten lepers - Luke 17:11-19 </a:t>
            </a:r>
            <a:endParaRPr lang="en-IN" sz="6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CF4A99-319E-C61D-700C-BF4475B72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7"/>
    </mc:Choice>
    <mc:Fallback xmlns="">
      <p:transition spd="slow" advTm="9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54C96-6F94-C5EE-AFA3-32DFB543F16E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ལམཱཪ་ཀུ 10</a:t>
            </a: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C6047-E077-C931-60AB-DE29DA715D65}"/>
              </a:ext>
            </a:extLst>
          </p:cNvPr>
          <p:cNvSpPr txBox="1"/>
          <p:nvPr/>
        </p:nvSpPr>
        <p:spPr>
          <a:xfrm>
            <a:off x="448556" y="577651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231DC8B-15FE-D888-B9C0-1836D3546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00E215-9638-3782-C0EF-4355208390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17: 11སྐྱབས་མགོན་ཡེ་ཤུ་ཁོང་ཉིད་ཡེ་རུ་སཱ་ལེམ་ལ་ཕེབས་པའི་ལམ་བར་དུ་སཱ་མར་ཡ་ཡུལ་དང་ག་ལིལ་ཡུལ་གཉིས་ཀྱི་ས་མཚམས་བརྒྱུད༌ན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BFFA0-3ED4-2FB0-75C1-A5D93A11D29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Luke17:11While Jesus was on His way to Jerusalem, He was passing between Samaria and Galilee.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0"/>
    </mc:Choice>
    <mc:Fallback xmlns="">
      <p:transition spd="slow" advTm="1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5282-5935-7310-50AE-55C71ADE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2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B47E7-99D3-B7E3-C43A-2F5FE0ABE6C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ACCFAEC-7216-79F5-ACC9-564B84388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E5F738-F751-465D-6765-A598EC84D8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12གྲོང་སྡེ་ཞིག་ཏུ་ཕེབས་པ༌ན། མཛེ་ནད་ཅན་མི་བཅུ་ཁོང་ལ་མཇལ་དུ་ཡོང་ཞིང་རྒྱང་རིང་དུ་འགྲེངས་ནས་བསྡད༌དེ།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059C8-E4AB-7032-2CCD-41007ADE2AC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12As He entered one of the villages, He was met by ten lepers. They stood at a distance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"/>
    </mc:Choice>
    <mc:Fallback xmlns="">
      <p:transition spd="slow" advTm="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73D68-19E0-2F7C-02B2-70CBC642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30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BD701-4E0F-A5FF-BFFE-5211A9D95039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D471E0C-068D-A310-6E56-A0B90233D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7090ED-EE94-20E2-4B34-3FD41C0C98C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13སྐད་ཆེན༌པོས། སྟོན་པ་ཡེ་ཤུ༌ལགས། ངེད་རྣམས་ལ་ཐུགས་རྗེའི་སྤྱན་གྱིས་གཟིགས་རོགས་མཛོད་ཅེས་ཞུས་སོ།།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60151-3DF6-EEB4-BEEA-803A1F845DF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13and raised their voices, shouting, “Jesus, Master, have mercy on us!”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6"/>
    </mc:Choice>
    <mc:Fallback xmlns="">
      <p:transition spd="slow" advTm="6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1087</Words>
  <Application>Microsoft Office PowerPoint</Application>
  <PresentationFormat>Widescreen</PresentationFormat>
  <Paragraphs>60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2025-05-20T10:43:01Z</dcterms:modified>
</cp:coreProperties>
</file>