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80" r:id="rId23"/>
    <p:sldId id="269" r:id="rId24"/>
    <p:sldId id="288" r:id="rId25"/>
    <p:sldId id="287" r:id="rId26"/>
    <p:sldId id="279" r:id="rId27"/>
    <p:sldId id="283" r:id="rId28"/>
    <p:sldId id="286" r:id="rId29"/>
    <p:sldId id="285" r:id="rId30"/>
    <p:sldId id="28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41" autoAdjust="0"/>
    <p:restoredTop sz="90926" autoAdjust="0"/>
  </p:normalViewPr>
  <p:slideViewPr>
    <p:cSldViewPr snapToGrid="0">
      <p:cViewPr varScale="1">
        <p:scale>
          <a:sx n="50" d="100"/>
          <a:sy n="50" d="100"/>
        </p:scale>
        <p:origin x="1003" y="26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74A18C87-3852-4180-9BEE-8EFE85B15E92}"/>
    <pc:docChg chg="addSld modSld">
      <pc:chgData name="Leonie Smith" userId="fed1330f33f5650e" providerId="LiveId" clId="{74A18C87-3852-4180-9BEE-8EFE85B15E92}" dt="2022-12-19T12:20:10.041" v="63" actId="20577"/>
      <pc:docMkLst>
        <pc:docMk/>
      </pc:docMkLst>
      <pc:sldChg chg="addSp modSp mod">
        <pc:chgData name="Leonie Smith" userId="fed1330f33f5650e" providerId="LiveId" clId="{74A18C87-3852-4180-9BEE-8EFE85B15E92}" dt="2022-12-19T12:16:00.734" v="6" actId="1076"/>
        <pc:sldMkLst>
          <pc:docMk/>
          <pc:sldMk cId="3788111665" sldId="258"/>
        </pc:sldMkLst>
      </pc:sldChg>
      <pc:sldChg chg="addSp modSp">
        <pc:chgData name="Leonie Smith" userId="fed1330f33f5650e" providerId="LiveId" clId="{74A18C87-3852-4180-9BEE-8EFE85B15E92}" dt="2022-12-19T12:16:07.479" v="7"/>
        <pc:sldMkLst>
          <pc:docMk/>
          <pc:sldMk cId="4120481681" sldId="270"/>
        </pc:sldMkLst>
      </pc:sldChg>
      <pc:sldChg chg="addSp modSp mod">
        <pc:chgData name="Leonie Smith" userId="fed1330f33f5650e" providerId="LiveId" clId="{74A18C87-3852-4180-9BEE-8EFE85B15E92}" dt="2022-12-19T12:18:19.557" v="30" actId="20577"/>
        <pc:sldMkLst>
          <pc:docMk/>
          <pc:sldMk cId="939110669" sldId="271"/>
        </pc:sldMkLst>
      </pc:sldChg>
      <pc:sldChg chg="addSp modSp mod">
        <pc:chgData name="Leonie Smith" userId="fed1330f33f5650e" providerId="LiveId" clId="{74A18C87-3852-4180-9BEE-8EFE85B15E92}" dt="2022-12-19T12:18:27.577" v="32" actId="20577"/>
        <pc:sldMkLst>
          <pc:docMk/>
          <pc:sldMk cId="4024569785" sldId="272"/>
        </pc:sldMkLst>
      </pc:sldChg>
      <pc:sldChg chg="addSp modSp mod">
        <pc:chgData name="Leonie Smith" userId="fed1330f33f5650e" providerId="LiveId" clId="{74A18C87-3852-4180-9BEE-8EFE85B15E92}" dt="2022-12-19T12:18:36.416" v="34" actId="20577"/>
        <pc:sldMkLst>
          <pc:docMk/>
          <pc:sldMk cId="487179600" sldId="273"/>
        </pc:sldMkLst>
      </pc:sldChg>
      <pc:sldChg chg="addSp modSp mod">
        <pc:chgData name="Leonie Smith" userId="fed1330f33f5650e" providerId="LiveId" clId="{74A18C87-3852-4180-9BEE-8EFE85B15E92}" dt="2022-12-19T12:18:44.047" v="36" actId="20577"/>
        <pc:sldMkLst>
          <pc:docMk/>
          <pc:sldMk cId="2168401200" sldId="274"/>
        </pc:sldMkLst>
      </pc:sldChg>
      <pc:sldChg chg="addSp modSp mod">
        <pc:chgData name="Leonie Smith" userId="fed1330f33f5650e" providerId="LiveId" clId="{74A18C87-3852-4180-9BEE-8EFE85B15E92}" dt="2022-12-19T12:18:53.013" v="38" actId="20577"/>
        <pc:sldMkLst>
          <pc:docMk/>
          <pc:sldMk cId="2996969115" sldId="275"/>
        </pc:sldMkLst>
      </pc:sldChg>
      <pc:sldChg chg="addSp modSp mod">
        <pc:chgData name="Leonie Smith" userId="fed1330f33f5650e" providerId="LiveId" clId="{74A18C87-3852-4180-9BEE-8EFE85B15E92}" dt="2022-12-19T12:19:00.263" v="43" actId="20577"/>
        <pc:sldMkLst>
          <pc:docMk/>
          <pc:sldMk cId="2390376940" sldId="276"/>
        </pc:sldMkLst>
      </pc:sldChg>
      <pc:sldChg chg="addSp modSp mod">
        <pc:chgData name="Leonie Smith" userId="fed1330f33f5650e" providerId="LiveId" clId="{74A18C87-3852-4180-9BEE-8EFE85B15E92}" dt="2022-12-19T12:19:09.188" v="45" actId="20577"/>
        <pc:sldMkLst>
          <pc:docMk/>
          <pc:sldMk cId="4265919077" sldId="277"/>
        </pc:sldMkLst>
      </pc:sldChg>
      <pc:sldChg chg="addSp modSp mod">
        <pc:chgData name="Leonie Smith" userId="fed1330f33f5650e" providerId="LiveId" clId="{74A18C87-3852-4180-9BEE-8EFE85B15E92}" dt="2022-12-19T12:19:19.124" v="47" actId="20577"/>
        <pc:sldMkLst>
          <pc:docMk/>
          <pc:sldMk cId="210266664" sldId="278"/>
        </pc:sldMkLst>
      </pc:sldChg>
      <pc:sldChg chg="addSp modSp mod">
        <pc:chgData name="Leonie Smith" userId="fed1330f33f5650e" providerId="LiveId" clId="{74A18C87-3852-4180-9BEE-8EFE85B15E92}" dt="2022-12-19T12:19:52.317" v="59" actId="20577"/>
        <pc:sldMkLst>
          <pc:docMk/>
          <pc:sldMk cId="888433145" sldId="279"/>
        </pc:sldMkLst>
      </pc:sldChg>
      <pc:sldChg chg="addSp modSp mod">
        <pc:chgData name="Leonie Smith" userId="fed1330f33f5650e" providerId="LiveId" clId="{74A18C87-3852-4180-9BEE-8EFE85B15E92}" dt="2022-12-19T12:19:31.214" v="52" actId="20577"/>
        <pc:sldMkLst>
          <pc:docMk/>
          <pc:sldMk cId="791300187" sldId="280"/>
        </pc:sldMkLst>
      </pc:sldChg>
      <pc:sldChg chg="addSp modSp mod">
        <pc:chgData name="Leonie Smith" userId="fed1330f33f5650e" providerId="LiveId" clId="{74A18C87-3852-4180-9BEE-8EFE85B15E92}" dt="2022-12-19T12:20:10.041" v="63" actId="20577"/>
        <pc:sldMkLst>
          <pc:docMk/>
          <pc:sldMk cId="3922583308" sldId="284"/>
        </pc:sldMkLst>
      </pc:sldChg>
      <pc:sldChg chg="addSp modSp mod">
        <pc:chgData name="Leonie Smith" userId="fed1330f33f5650e" providerId="LiveId" clId="{74A18C87-3852-4180-9BEE-8EFE85B15E92}" dt="2022-12-19T12:20:03.143" v="61" actId="20577"/>
        <pc:sldMkLst>
          <pc:docMk/>
          <pc:sldMk cId="1850742486" sldId="286"/>
        </pc:sldMkLst>
      </pc:sldChg>
      <pc:sldChg chg="modSp add mod">
        <pc:chgData name="Leonie Smith" userId="fed1330f33f5650e" providerId="LiveId" clId="{74A18C87-3852-4180-9BEE-8EFE85B15E92}" dt="2022-12-19T12:19:40.648" v="54" actId="20577"/>
        <pc:sldMkLst>
          <pc:docMk/>
          <pc:sldMk cId="1141034370" sldId="288"/>
        </pc:sldMkLst>
      </pc:sldChg>
    </pc:docChg>
  </pc:docChgLst>
  <pc:docChgLst>
    <pc:chgData name="Alfred Smith" userId="3c60a3631c0db8ad" providerId="LiveId" clId="{32455E61-17C7-42D8-BC73-4F66FC9CD1C8}"/>
    <pc:docChg chg="custSel modSld">
      <pc:chgData name="Alfred Smith" userId="3c60a3631c0db8ad" providerId="LiveId" clId="{32455E61-17C7-42D8-BC73-4F66FC9CD1C8}" dt="2025-04-17T08:24:54.682" v="29"/>
      <pc:docMkLst>
        <pc:docMk/>
      </pc:docMkLst>
      <pc:sldChg chg="addSp delSp modSp mod">
        <pc:chgData name="Alfred Smith" userId="3c60a3631c0db8ad" providerId="LiveId" clId="{32455E61-17C7-42D8-BC73-4F66FC9CD1C8}" dt="2025-04-17T08:22:07.495" v="1"/>
        <pc:sldMkLst>
          <pc:docMk/>
          <pc:sldMk cId="1499918570" sldId="257"/>
        </pc:sldMkLst>
        <pc:spChg chg="add mod">
          <ac:chgData name="Alfred Smith" userId="3c60a3631c0db8ad" providerId="LiveId" clId="{32455E61-17C7-42D8-BC73-4F66FC9CD1C8}" dt="2025-04-17T08:22:07.495" v="1"/>
          <ac:spMkLst>
            <pc:docMk/>
            <pc:sldMk cId="1499918570" sldId="257"/>
            <ac:spMk id="4" creationId="{79354701-74EC-8EB3-7BC2-E3DF97FBAAD1}"/>
          </ac:spMkLst>
        </pc:spChg>
      </pc:sldChg>
      <pc:sldChg chg="addSp delSp modSp mod">
        <pc:chgData name="Alfred Smith" userId="3c60a3631c0db8ad" providerId="LiveId" clId="{32455E61-17C7-42D8-BC73-4F66FC9CD1C8}" dt="2025-04-17T08:22:43.044" v="5"/>
        <pc:sldMkLst>
          <pc:docMk/>
          <pc:sldMk cId="2346136586" sldId="260"/>
        </pc:sldMkLst>
        <pc:spChg chg="add mod">
          <ac:chgData name="Alfred Smith" userId="3c60a3631c0db8ad" providerId="LiveId" clId="{32455E61-17C7-42D8-BC73-4F66FC9CD1C8}" dt="2025-04-17T08:22:43.044" v="5"/>
          <ac:spMkLst>
            <pc:docMk/>
            <pc:sldMk cId="2346136586" sldId="260"/>
            <ac:spMk id="2" creationId="{1CDF77E0-FF37-A393-F1FC-0F4D76A65ACE}"/>
          </ac:spMkLst>
        </pc:spChg>
        <pc:spChg chg="add mod">
          <ac:chgData name="Alfred Smith" userId="3c60a3631c0db8ad" providerId="LiveId" clId="{32455E61-17C7-42D8-BC73-4F66FC9CD1C8}" dt="2025-04-17T08:22:43.044" v="5"/>
          <ac:spMkLst>
            <pc:docMk/>
            <pc:sldMk cId="2346136586" sldId="260"/>
            <ac:spMk id="5" creationId="{3AD8C0A8-CD73-7BD1-937F-A86E844BB46E}"/>
          </ac:spMkLst>
        </pc:spChg>
      </pc:sldChg>
      <pc:sldChg chg="addSp delSp modSp mod">
        <pc:chgData name="Alfred Smith" userId="3c60a3631c0db8ad" providerId="LiveId" clId="{32455E61-17C7-42D8-BC73-4F66FC9CD1C8}" dt="2025-04-17T08:22:51.688" v="7"/>
        <pc:sldMkLst>
          <pc:docMk/>
          <pc:sldMk cId="4037329247" sldId="261"/>
        </pc:sldMkLst>
        <pc:spChg chg="add mod">
          <ac:chgData name="Alfred Smith" userId="3c60a3631c0db8ad" providerId="LiveId" clId="{32455E61-17C7-42D8-BC73-4F66FC9CD1C8}" dt="2025-04-17T08:22:51.688" v="7"/>
          <ac:spMkLst>
            <pc:docMk/>
            <pc:sldMk cId="4037329247" sldId="261"/>
            <ac:spMk id="2" creationId="{2D6F5F11-C0C6-7A5B-3477-ED29D445AA32}"/>
          </ac:spMkLst>
        </pc:spChg>
        <pc:spChg chg="add mod">
          <ac:chgData name="Alfred Smith" userId="3c60a3631c0db8ad" providerId="LiveId" clId="{32455E61-17C7-42D8-BC73-4F66FC9CD1C8}" dt="2025-04-17T08:22:51.688" v="7"/>
          <ac:spMkLst>
            <pc:docMk/>
            <pc:sldMk cId="4037329247" sldId="261"/>
            <ac:spMk id="5" creationId="{5A06D595-CAAC-F88A-CC7D-0130FC406444}"/>
          </ac:spMkLst>
        </pc:spChg>
      </pc:sldChg>
      <pc:sldChg chg="addSp delSp modSp mod">
        <pc:chgData name="Alfred Smith" userId="3c60a3631c0db8ad" providerId="LiveId" clId="{32455E61-17C7-42D8-BC73-4F66FC9CD1C8}" dt="2025-04-17T08:23:01.565" v="9"/>
        <pc:sldMkLst>
          <pc:docMk/>
          <pc:sldMk cId="1909638311" sldId="262"/>
        </pc:sldMkLst>
        <pc:spChg chg="add mod">
          <ac:chgData name="Alfred Smith" userId="3c60a3631c0db8ad" providerId="LiveId" clId="{32455E61-17C7-42D8-BC73-4F66FC9CD1C8}" dt="2025-04-17T08:23:01.565" v="9"/>
          <ac:spMkLst>
            <pc:docMk/>
            <pc:sldMk cId="1909638311" sldId="262"/>
            <ac:spMk id="2" creationId="{587205AC-FEFB-1F33-8FF3-FAD4DE0BF41A}"/>
          </ac:spMkLst>
        </pc:spChg>
        <pc:spChg chg="add mod">
          <ac:chgData name="Alfred Smith" userId="3c60a3631c0db8ad" providerId="LiveId" clId="{32455E61-17C7-42D8-BC73-4F66FC9CD1C8}" dt="2025-04-17T08:23:01.565" v="9"/>
          <ac:spMkLst>
            <pc:docMk/>
            <pc:sldMk cId="1909638311" sldId="262"/>
            <ac:spMk id="5" creationId="{ECA39B46-5414-A292-2576-8796C735280A}"/>
          </ac:spMkLst>
        </pc:spChg>
      </pc:sldChg>
      <pc:sldChg chg="addSp delSp modSp mod">
        <pc:chgData name="Alfred Smith" userId="3c60a3631c0db8ad" providerId="LiveId" clId="{32455E61-17C7-42D8-BC73-4F66FC9CD1C8}" dt="2025-04-17T08:23:10.574" v="11"/>
        <pc:sldMkLst>
          <pc:docMk/>
          <pc:sldMk cId="641208035" sldId="263"/>
        </pc:sldMkLst>
        <pc:spChg chg="add mod">
          <ac:chgData name="Alfred Smith" userId="3c60a3631c0db8ad" providerId="LiveId" clId="{32455E61-17C7-42D8-BC73-4F66FC9CD1C8}" dt="2025-04-17T08:23:10.574" v="11"/>
          <ac:spMkLst>
            <pc:docMk/>
            <pc:sldMk cId="641208035" sldId="263"/>
            <ac:spMk id="2" creationId="{3C7D8766-1073-C733-8E11-66FF450C49F4}"/>
          </ac:spMkLst>
        </pc:spChg>
        <pc:spChg chg="add mod">
          <ac:chgData name="Alfred Smith" userId="3c60a3631c0db8ad" providerId="LiveId" clId="{32455E61-17C7-42D8-BC73-4F66FC9CD1C8}" dt="2025-04-17T08:23:10.574" v="11"/>
          <ac:spMkLst>
            <pc:docMk/>
            <pc:sldMk cId="641208035" sldId="263"/>
            <ac:spMk id="5" creationId="{025A8008-B7AA-AF72-2D5C-8E844BACD3CC}"/>
          </ac:spMkLst>
        </pc:spChg>
      </pc:sldChg>
      <pc:sldChg chg="addSp delSp modSp mod">
        <pc:chgData name="Alfred Smith" userId="3c60a3631c0db8ad" providerId="LiveId" clId="{32455E61-17C7-42D8-BC73-4F66FC9CD1C8}" dt="2025-04-17T08:23:23.808" v="13"/>
        <pc:sldMkLst>
          <pc:docMk/>
          <pc:sldMk cId="4044745628" sldId="264"/>
        </pc:sldMkLst>
        <pc:spChg chg="add mod">
          <ac:chgData name="Alfred Smith" userId="3c60a3631c0db8ad" providerId="LiveId" clId="{32455E61-17C7-42D8-BC73-4F66FC9CD1C8}" dt="2025-04-17T08:23:23.808" v="13"/>
          <ac:spMkLst>
            <pc:docMk/>
            <pc:sldMk cId="4044745628" sldId="264"/>
            <ac:spMk id="2" creationId="{5E379B29-AB91-B84B-18B6-57A6665E97D4}"/>
          </ac:spMkLst>
        </pc:spChg>
        <pc:spChg chg="add mod">
          <ac:chgData name="Alfred Smith" userId="3c60a3631c0db8ad" providerId="LiveId" clId="{32455E61-17C7-42D8-BC73-4F66FC9CD1C8}" dt="2025-04-17T08:23:23.808" v="13"/>
          <ac:spMkLst>
            <pc:docMk/>
            <pc:sldMk cId="4044745628" sldId="264"/>
            <ac:spMk id="5" creationId="{627C4474-90AC-044E-E323-165C02BEB4D7}"/>
          </ac:spMkLst>
        </pc:spChg>
      </pc:sldChg>
      <pc:sldChg chg="addSp delSp modSp mod">
        <pc:chgData name="Alfred Smith" userId="3c60a3631c0db8ad" providerId="LiveId" clId="{32455E61-17C7-42D8-BC73-4F66FC9CD1C8}" dt="2025-04-17T08:23:33.813" v="15"/>
        <pc:sldMkLst>
          <pc:docMk/>
          <pc:sldMk cId="978260341" sldId="265"/>
        </pc:sldMkLst>
        <pc:spChg chg="add mod">
          <ac:chgData name="Alfred Smith" userId="3c60a3631c0db8ad" providerId="LiveId" clId="{32455E61-17C7-42D8-BC73-4F66FC9CD1C8}" dt="2025-04-17T08:23:33.813" v="15"/>
          <ac:spMkLst>
            <pc:docMk/>
            <pc:sldMk cId="978260341" sldId="265"/>
            <ac:spMk id="2" creationId="{7A5E22C3-9DB5-C986-3139-70C2B8C43DD9}"/>
          </ac:spMkLst>
        </pc:spChg>
        <pc:spChg chg="add mod">
          <ac:chgData name="Alfred Smith" userId="3c60a3631c0db8ad" providerId="LiveId" clId="{32455E61-17C7-42D8-BC73-4F66FC9CD1C8}" dt="2025-04-17T08:23:33.813" v="15"/>
          <ac:spMkLst>
            <pc:docMk/>
            <pc:sldMk cId="978260341" sldId="265"/>
            <ac:spMk id="5" creationId="{A0DC5286-E47E-C027-79EE-A51923CCB7DB}"/>
          </ac:spMkLst>
        </pc:spChg>
      </pc:sldChg>
      <pc:sldChg chg="addSp delSp modSp mod">
        <pc:chgData name="Alfred Smith" userId="3c60a3631c0db8ad" providerId="LiveId" clId="{32455E61-17C7-42D8-BC73-4F66FC9CD1C8}" dt="2025-04-17T08:23:53.061" v="17"/>
        <pc:sldMkLst>
          <pc:docMk/>
          <pc:sldMk cId="3575870363" sldId="266"/>
        </pc:sldMkLst>
        <pc:spChg chg="add mod">
          <ac:chgData name="Alfred Smith" userId="3c60a3631c0db8ad" providerId="LiveId" clId="{32455E61-17C7-42D8-BC73-4F66FC9CD1C8}" dt="2025-04-17T08:23:53.061" v="17"/>
          <ac:spMkLst>
            <pc:docMk/>
            <pc:sldMk cId="3575870363" sldId="266"/>
            <ac:spMk id="2" creationId="{9F97C28F-09BD-07DA-8582-59CF5721641D}"/>
          </ac:spMkLst>
        </pc:spChg>
        <pc:spChg chg="add mod">
          <ac:chgData name="Alfred Smith" userId="3c60a3631c0db8ad" providerId="LiveId" clId="{32455E61-17C7-42D8-BC73-4F66FC9CD1C8}" dt="2025-04-17T08:23:53.061" v="17"/>
          <ac:spMkLst>
            <pc:docMk/>
            <pc:sldMk cId="3575870363" sldId="266"/>
            <ac:spMk id="5" creationId="{145D8A26-AD68-E168-7C58-ADC435F3BD08}"/>
          </ac:spMkLst>
        </pc:spChg>
      </pc:sldChg>
      <pc:sldChg chg="addSp delSp modSp mod">
        <pc:chgData name="Alfred Smith" userId="3c60a3631c0db8ad" providerId="LiveId" clId="{32455E61-17C7-42D8-BC73-4F66FC9CD1C8}" dt="2025-04-17T08:24:00.928" v="19"/>
        <pc:sldMkLst>
          <pc:docMk/>
          <pc:sldMk cId="4017137865" sldId="267"/>
        </pc:sldMkLst>
        <pc:spChg chg="add mod">
          <ac:chgData name="Alfred Smith" userId="3c60a3631c0db8ad" providerId="LiveId" clId="{32455E61-17C7-42D8-BC73-4F66FC9CD1C8}" dt="2025-04-17T08:24:00.928" v="19"/>
          <ac:spMkLst>
            <pc:docMk/>
            <pc:sldMk cId="4017137865" sldId="267"/>
            <ac:spMk id="2" creationId="{45F5EBDA-8995-AB14-542E-AAC1CCA77BA8}"/>
          </ac:spMkLst>
        </pc:spChg>
        <pc:spChg chg="add mod">
          <ac:chgData name="Alfred Smith" userId="3c60a3631c0db8ad" providerId="LiveId" clId="{32455E61-17C7-42D8-BC73-4F66FC9CD1C8}" dt="2025-04-17T08:24:00.928" v="19"/>
          <ac:spMkLst>
            <pc:docMk/>
            <pc:sldMk cId="4017137865" sldId="267"/>
            <ac:spMk id="5" creationId="{579AB690-DE78-C76C-DC5A-39FC9CAEE0B8}"/>
          </ac:spMkLst>
        </pc:spChg>
      </pc:sldChg>
      <pc:sldChg chg="addSp delSp modSp mod">
        <pc:chgData name="Alfred Smith" userId="3c60a3631c0db8ad" providerId="LiveId" clId="{32455E61-17C7-42D8-BC73-4F66FC9CD1C8}" dt="2025-04-17T08:24:10.531" v="21"/>
        <pc:sldMkLst>
          <pc:docMk/>
          <pc:sldMk cId="3137811553" sldId="268"/>
        </pc:sldMkLst>
        <pc:spChg chg="add mod">
          <ac:chgData name="Alfred Smith" userId="3c60a3631c0db8ad" providerId="LiveId" clId="{32455E61-17C7-42D8-BC73-4F66FC9CD1C8}" dt="2025-04-17T08:24:10.531" v="21"/>
          <ac:spMkLst>
            <pc:docMk/>
            <pc:sldMk cId="3137811553" sldId="268"/>
            <ac:spMk id="2" creationId="{E604000F-6B71-154B-265C-A0E01A599A71}"/>
          </ac:spMkLst>
        </pc:spChg>
        <pc:spChg chg="add mod">
          <ac:chgData name="Alfred Smith" userId="3c60a3631c0db8ad" providerId="LiveId" clId="{32455E61-17C7-42D8-BC73-4F66FC9CD1C8}" dt="2025-04-17T08:24:10.531" v="21"/>
          <ac:spMkLst>
            <pc:docMk/>
            <pc:sldMk cId="3137811553" sldId="268"/>
            <ac:spMk id="5" creationId="{9FEAC127-CDD4-AF8C-4DD2-7D0828134F3E}"/>
          </ac:spMkLst>
        </pc:spChg>
      </pc:sldChg>
      <pc:sldChg chg="addSp delSp modSp mod">
        <pc:chgData name="Alfred Smith" userId="3c60a3631c0db8ad" providerId="LiveId" clId="{32455E61-17C7-42D8-BC73-4F66FC9CD1C8}" dt="2025-04-17T08:24:22.693" v="23"/>
        <pc:sldMkLst>
          <pc:docMk/>
          <pc:sldMk cId="100491716" sldId="269"/>
        </pc:sldMkLst>
        <pc:spChg chg="add mod">
          <ac:chgData name="Alfred Smith" userId="3c60a3631c0db8ad" providerId="LiveId" clId="{32455E61-17C7-42D8-BC73-4F66FC9CD1C8}" dt="2025-04-17T08:24:22.693" v="23"/>
          <ac:spMkLst>
            <pc:docMk/>
            <pc:sldMk cId="100491716" sldId="269"/>
            <ac:spMk id="2" creationId="{E18EE5AE-25CF-A37C-60F7-AC70407A0F8D}"/>
          </ac:spMkLst>
        </pc:spChg>
        <pc:spChg chg="add mod">
          <ac:chgData name="Alfred Smith" userId="3c60a3631c0db8ad" providerId="LiveId" clId="{32455E61-17C7-42D8-BC73-4F66FC9CD1C8}" dt="2025-04-17T08:24:22.693" v="23"/>
          <ac:spMkLst>
            <pc:docMk/>
            <pc:sldMk cId="100491716" sldId="269"/>
            <ac:spMk id="5" creationId="{6DFB37ED-3B32-AFF2-EFDA-E1974ED66DA2}"/>
          </ac:spMkLst>
        </pc:spChg>
      </pc:sldChg>
      <pc:sldChg chg="addSp delSp modSp mod">
        <pc:chgData name="Alfred Smith" userId="3c60a3631c0db8ad" providerId="LiveId" clId="{32455E61-17C7-42D8-BC73-4F66FC9CD1C8}" dt="2025-04-17T08:22:33.536" v="3"/>
        <pc:sldMkLst>
          <pc:docMk/>
          <pc:sldMk cId="4120481681" sldId="270"/>
        </pc:sldMkLst>
        <pc:spChg chg="add mod">
          <ac:chgData name="Alfred Smith" userId="3c60a3631c0db8ad" providerId="LiveId" clId="{32455E61-17C7-42D8-BC73-4F66FC9CD1C8}" dt="2025-04-17T08:22:33.536" v="3"/>
          <ac:spMkLst>
            <pc:docMk/>
            <pc:sldMk cId="4120481681" sldId="270"/>
            <ac:spMk id="4" creationId="{F350EA68-E7BE-A2C4-0CED-65A615D084EB}"/>
          </ac:spMkLst>
        </pc:spChg>
        <pc:spChg chg="add mod">
          <ac:chgData name="Alfred Smith" userId="3c60a3631c0db8ad" providerId="LiveId" clId="{32455E61-17C7-42D8-BC73-4F66FC9CD1C8}" dt="2025-04-17T08:22:33.536" v="3"/>
          <ac:spMkLst>
            <pc:docMk/>
            <pc:sldMk cId="4120481681" sldId="270"/>
            <ac:spMk id="5" creationId="{45AF4F06-46F6-7596-931F-07F0DD83F980}"/>
          </ac:spMkLst>
        </pc:spChg>
      </pc:sldChg>
      <pc:sldChg chg="addSp delSp modSp mod">
        <pc:chgData name="Alfred Smith" userId="3c60a3631c0db8ad" providerId="LiveId" clId="{32455E61-17C7-42D8-BC73-4F66FC9CD1C8}" dt="2025-04-17T08:24:46.532" v="27"/>
        <pc:sldMkLst>
          <pc:docMk/>
          <pc:sldMk cId="3166251957" sldId="283"/>
        </pc:sldMkLst>
        <pc:spChg chg="add mod">
          <ac:chgData name="Alfred Smith" userId="3c60a3631c0db8ad" providerId="LiveId" clId="{32455E61-17C7-42D8-BC73-4F66FC9CD1C8}" dt="2025-04-17T08:24:46.532" v="27"/>
          <ac:spMkLst>
            <pc:docMk/>
            <pc:sldMk cId="3166251957" sldId="283"/>
            <ac:spMk id="2" creationId="{48AACA83-4FAD-ADDE-A455-23F844E3C94A}"/>
          </ac:spMkLst>
        </pc:spChg>
        <pc:spChg chg="add mod">
          <ac:chgData name="Alfred Smith" userId="3c60a3631c0db8ad" providerId="LiveId" clId="{32455E61-17C7-42D8-BC73-4F66FC9CD1C8}" dt="2025-04-17T08:24:46.532" v="27"/>
          <ac:spMkLst>
            <pc:docMk/>
            <pc:sldMk cId="3166251957" sldId="283"/>
            <ac:spMk id="5" creationId="{8A5A84FE-FF00-9070-D711-84F78D6F6870}"/>
          </ac:spMkLst>
        </pc:spChg>
      </pc:sldChg>
      <pc:sldChg chg="addSp delSp modSp mod">
        <pc:chgData name="Alfred Smith" userId="3c60a3631c0db8ad" providerId="LiveId" clId="{32455E61-17C7-42D8-BC73-4F66FC9CD1C8}" dt="2025-04-17T08:24:54.682" v="29"/>
        <pc:sldMkLst>
          <pc:docMk/>
          <pc:sldMk cId="1522780631" sldId="285"/>
        </pc:sldMkLst>
        <pc:spChg chg="add mod">
          <ac:chgData name="Alfred Smith" userId="3c60a3631c0db8ad" providerId="LiveId" clId="{32455E61-17C7-42D8-BC73-4F66FC9CD1C8}" dt="2025-04-17T08:24:54.682" v="29"/>
          <ac:spMkLst>
            <pc:docMk/>
            <pc:sldMk cId="1522780631" sldId="285"/>
            <ac:spMk id="2" creationId="{2F2E1110-F44A-F0F3-A0BC-8E93DD07078A}"/>
          </ac:spMkLst>
        </pc:spChg>
        <pc:spChg chg="add mod">
          <ac:chgData name="Alfred Smith" userId="3c60a3631c0db8ad" providerId="LiveId" clId="{32455E61-17C7-42D8-BC73-4F66FC9CD1C8}" dt="2025-04-17T08:24:54.682" v="29"/>
          <ac:spMkLst>
            <pc:docMk/>
            <pc:sldMk cId="1522780631" sldId="285"/>
            <ac:spMk id="5" creationId="{C8B778A1-62D4-6121-7913-5E4E95AF235A}"/>
          </ac:spMkLst>
        </pc:spChg>
      </pc:sldChg>
      <pc:sldChg chg="addSp delSp modSp mod">
        <pc:chgData name="Alfred Smith" userId="3c60a3631c0db8ad" providerId="LiveId" clId="{32455E61-17C7-42D8-BC73-4F66FC9CD1C8}" dt="2025-04-17T08:24:30.873" v="25"/>
        <pc:sldMkLst>
          <pc:docMk/>
          <pc:sldMk cId="2101418816" sldId="287"/>
        </pc:sldMkLst>
        <pc:spChg chg="add mod">
          <ac:chgData name="Alfred Smith" userId="3c60a3631c0db8ad" providerId="LiveId" clId="{32455E61-17C7-42D8-BC73-4F66FC9CD1C8}" dt="2025-04-17T08:24:30.873" v="25"/>
          <ac:spMkLst>
            <pc:docMk/>
            <pc:sldMk cId="2101418816" sldId="287"/>
            <ac:spMk id="2" creationId="{8F2041AB-96DD-BEE9-549B-0EE9711ACC37}"/>
          </ac:spMkLst>
        </pc:spChg>
        <pc:spChg chg="add mod">
          <ac:chgData name="Alfred Smith" userId="3c60a3631c0db8ad" providerId="LiveId" clId="{32455E61-17C7-42D8-BC73-4F66FC9CD1C8}" dt="2025-04-17T08:24:30.873" v="25"/>
          <ac:spMkLst>
            <pc:docMk/>
            <pc:sldMk cId="2101418816" sldId="287"/>
            <ac:spMk id="5" creationId="{9FAADDA0-C8E6-502D-D1D4-AB3068DE9A28}"/>
          </ac:spMkLst>
        </pc:spChg>
      </pc:sldChg>
    </pc:docChg>
  </pc:docChgLst>
  <pc:docChgLst>
    <pc:chgData name="Alfred Smith" userId="3c60a3631c0db8ad" providerId="LiveId" clId="{49840D9A-CC0D-41A5-906C-2D5C2D1DC803}"/>
    <pc:docChg chg="custSel modSld">
      <pc:chgData name="Alfred Smith" userId="3c60a3631c0db8ad" providerId="LiveId" clId="{49840D9A-CC0D-41A5-906C-2D5C2D1DC803}" dt="2025-05-02T07:04:51.052" v="1" actId="27636"/>
      <pc:docMkLst>
        <pc:docMk/>
      </pc:docMkLst>
      <pc:sldChg chg="modSp mod">
        <pc:chgData name="Alfred Smith" userId="3c60a3631c0db8ad" providerId="LiveId" clId="{49840D9A-CC0D-41A5-906C-2D5C2D1DC803}" dt="2025-05-02T07:04:51.052" v="1" actId="27636"/>
        <pc:sldMkLst>
          <pc:docMk/>
          <pc:sldMk cId="1499918570" sldId="257"/>
        </pc:sldMkLst>
        <pc:spChg chg="mod">
          <ac:chgData name="Alfred Smith" userId="3c60a3631c0db8ad" providerId="LiveId" clId="{49840D9A-CC0D-41A5-906C-2D5C2D1DC803}" dt="2025-05-02T07:04:51.052" v="1" actId="27636"/>
          <ac:spMkLst>
            <pc:docMk/>
            <pc:sldMk cId="1499918570" sldId="257"/>
            <ac:spMk id="4" creationId="{79354701-74EC-8EB3-7BC2-E3DF97FBAAD1}"/>
          </ac:spMkLst>
        </pc:spChg>
      </pc:sldChg>
    </pc:docChg>
  </pc:docChgLst>
  <pc:docChgLst>
    <pc:chgData name="Leonie Smith" userId="fed1330f33f5650e" providerId="LiveId" clId="{E4F7FA63-4CAA-42DE-B3DA-CB4E71C41EDE}"/>
    <pc:docChg chg="custSel addSld modSld">
      <pc:chgData name="Leonie Smith" userId="fed1330f33f5650e" providerId="LiveId" clId="{E4F7FA63-4CAA-42DE-B3DA-CB4E71C41EDE}" dt="2022-11-30T05:26:28.850" v="142" actId="20577"/>
      <pc:docMkLst>
        <pc:docMk/>
      </pc:docMkLst>
      <pc:sldChg chg="addSp modSp modNotesTx">
        <pc:chgData name="Leonie Smith" userId="fed1330f33f5650e" providerId="LiveId" clId="{E4F7FA63-4CAA-42DE-B3DA-CB4E71C41EDE}" dt="2022-11-30T05:26:28.850" v="142" actId="20577"/>
        <pc:sldMkLst>
          <pc:docMk/>
          <pc:sldMk cId="1499918570" sldId="257"/>
        </pc:sldMkLst>
      </pc:sldChg>
      <pc:sldChg chg="addSp delSp modSp mod modTransition modAnim">
        <pc:chgData name="Leonie Smith" userId="fed1330f33f5650e" providerId="LiveId" clId="{E4F7FA63-4CAA-42DE-B3DA-CB4E71C41EDE}" dt="2022-11-29T05:11:24.971" v="108"/>
        <pc:sldMkLst>
          <pc:docMk/>
          <pc:sldMk cId="454763615" sldId="259"/>
        </pc:sldMkLst>
      </pc:sldChg>
      <pc:sldChg chg="addSp delSp modSp mod modTransition modAnim">
        <pc:chgData name="Leonie Smith" userId="fed1330f33f5650e" providerId="LiveId" clId="{E4F7FA63-4CAA-42DE-B3DA-CB4E71C41EDE}" dt="2022-11-29T05:14:33.096" v="114"/>
        <pc:sldMkLst>
          <pc:docMk/>
          <pc:sldMk cId="2346136586" sldId="260"/>
        </pc:sldMkLst>
      </pc:sldChg>
      <pc:sldChg chg="addSp delSp modSp mod modTransition modAnim">
        <pc:chgData name="Leonie Smith" userId="fed1330f33f5650e" providerId="LiveId" clId="{E4F7FA63-4CAA-42DE-B3DA-CB4E71C41EDE}" dt="2022-11-29T05:17:31.362" v="123"/>
        <pc:sldMkLst>
          <pc:docMk/>
          <pc:sldMk cId="4037329247" sldId="261"/>
        </pc:sldMkLst>
      </pc:sldChg>
      <pc:sldChg chg="addSp modSp">
        <pc:chgData name="Leonie Smith" userId="fed1330f33f5650e" providerId="LiveId" clId="{E4F7FA63-4CAA-42DE-B3DA-CB4E71C41EDE}" dt="2022-11-28T04:58:53.884" v="26"/>
        <pc:sldMkLst>
          <pc:docMk/>
          <pc:sldMk cId="1909638311" sldId="262"/>
        </pc:sldMkLst>
      </pc:sldChg>
      <pc:sldChg chg="addSp delSp modSp mod modTransition modAnim">
        <pc:chgData name="Leonie Smith" userId="fed1330f33f5650e" providerId="LiveId" clId="{E4F7FA63-4CAA-42DE-B3DA-CB4E71C41EDE}" dt="2022-11-29T04:40:03.514" v="30"/>
        <pc:sldMkLst>
          <pc:docMk/>
          <pc:sldMk cId="641208035" sldId="263"/>
        </pc:sldMkLst>
      </pc:sldChg>
      <pc:sldChg chg="addSp delSp modSp mod modTransition modAnim">
        <pc:chgData name="Leonie Smith" userId="fed1330f33f5650e" providerId="LiveId" clId="{E4F7FA63-4CAA-42DE-B3DA-CB4E71C41EDE}" dt="2022-11-29T04:46:23.008" v="46"/>
        <pc:sldMkLst>
          <pc:docMk/>
          <pc:sldMk cId="4044745628" sldId="264"/>
        </pc:sldMkLst>
      </pc:sldChg>
      <pc:sldChg chg="addSp delSp modSp mod modTransition modAnim">
        <pc:chgData name="Leonie Smith" userId="fed1330f33f5650e" providerId="LiveId" clId="{E4F7FA63-4CAA-42DE-B3DA-CB4E71C41EDE}" dt="2022-11-29T04:51:00.320" v="50"/>
        <pc:sldMkLst>
          <pc:docMk/>
          <pc:sldMk cId="978260341" sldId="265"/>
        </pc:sldMkLst>
      </pc:sldChg>
      <pc:sldChg chg="addSp delSp modSp mod modTransition modAnim">
        <pc:chgData name="Leonie Smith" userId="fed1330f33f5650e" providerId="LiveId" clId="{E4F7FA63-4CAA-42DE-B3DA-CB4E71C41EDE}" dt="2022-11-29T05:21:45.993" v="126"/>
        <pc:sldMkLst>
          <pc:docMk/>
          <pc:sldMk cId="3575870363" sldId="266"/>
        </pc:sldMkLst>
      </pc:sldChg>
      <pc:sldChg chg="addSp delSp modSp mod modTransition modAnim">
        <pc:chgData name="Leonie Smith" userId="fed1330f33f5650e" providerId="LiveId" clId="{E4F7FA63-4CAA-42DE-B3DA-CB4E71C41EDE}" dt="2022-11-29T04:54:58.772" v="67"/>
        <pc:sldMkLst>
          <pc:docMk/>
          <pc:sldMk cId="4017137865" sldId="267"/>
        </pc:sldMkLst>
      </pc:sldChg>
      <pc:sldChg chg="addSp delSp modSp mod modTransition modAnim">
        <pc:chgData name="Leonie Smith" userId="fed1330f33f5650e" providerId="LiveId" clId="{E4F7FA63-4CAA-42DE-B3DA-CB4E71C41EDE}" dt="2022-11-30T05:25:16.530" v="138"/>
        <pc:sldMkLst>
          <pc:docMk/>
          <pc:sldMk cId="3137811553" sldId="268"/>
        </pc:sldMkLst>
      </pc:sldChg>
      <pc:sldChg chg="addSp delSp modSp mod modTransition modAnim">
        <pc:chgData name="Leonie Smith" userId="fed1330f33f5650e" providerId="LiveId" clId="{E4F7FA63-4CAA-42DE-B3DA-CB4E71C41EDE}" dt="2022-11-29T04:58:36.303" v="78"/>
        <pc:sldMkLst>
          <pc:docMk/>
          <pc:sldMk cId="100491716" sldId="269"/>
        </pc:sldMkLst>
      </pc:sldChg>
      <pc:sldChg chg="addSp delSp modSp mod modTransition modAnim">
        <pc:chgData name="Leonie Smith" userId="fed1330f33f5650e" providerId="LiveId" clId="{E4F7FA63-4CAA-42DE-B3DA-CB4E71C41EDE}" dt="2022-11-29T05:23:48.874" v="129"/>
        <pc:sldMkLst>
          <pc:docMk/>
          <pc:sldMk cId="3166251957" sldId="283"/>
        </pc:sldMkLst>
      </pc:sldChg>
      <pc:sldChg chg="addSp modSp">
        <pc:chgData name="Leonie Smith" userId="fed1330f33f5650e" providerId="LiveId" clId="{E4F7FA63-4CAA-42DE-B3DA-CB4E71C41EDE}" dt="2022-11-29T05:09:31.454" v="102"/>
        <pc:sldMkLst>
          <pc:docMk/>
          <pc:sldMk cId="1522780631" sldId="285"/>
        </pc:sldMkLst>
      </pc:sldChg>
      <pc:sldChg chg="addSp delSp modSp add mod modTransition modAnim">
        <pc:chgData name="Leonie Smith" userId="fed1330f33f5650e" providerId="LiveId" clId="{E4F7FA63-4CAA-42DE-B3DA-CB4E71C41EDE}" dt="2022-11-29T05:04:33.266" v="94"/>
        <pc:sldMkLst>
          <pc:docMk/>
          <pc:sldMk cId="2101418816" sldId="28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02-05-2025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a:latin typeface="TimesNewRomanPS-BoldMT"/>
              </a:rPr>
              <a:t>Ch</a:t>
            </a:r>
          </a:p>
          <a:p>
            <a:pPr algn="l"/>
            <a:r>
              <a:rPr lang="en-US" sz="1800" b="1" i="0" u="none" strike="noStrike" baseline="0" dirty="0">
                <a:latin typeface="TimesNewRomanPS-BoldMT"/>
              </a:rPr>
              <a:t>41 The Rich Young Man</a:t>
            </a:r>
          </a:p>
          <a:p>
            <a:pPr algn="l"/>
            <a:r>
              <a:rPr lang="en-US" sz="1800" b="0" i="0" u="none" strike="noStrike" baseline="0" dirty="0">
                <a:latin typeface="TimesNewRomanPSMT"/>
              </a:rPr>
              <a:t>1. The rich young man - Matt 19:16-29; Mark 10:17-30; Luke 18:18-30 (Left Top)</a:t>
            </a:r>
          </a:p>
          <a:p>
            <a:pPr algn="l"/>
            <a:r>
              <a:rPr lang="en-US" sz="1800" b="0" i="0" u="none" strike="noStrike" baseline="0" dirty="0">
                <a:latin typeface="TimesNewRomanPSMT"/>
              </a:rPr>
              <a:t>2. James and John make their request - Matt 20:20-28; Mark 10:35-45 (Right Top)</a:t>
            </a:r>
          </a:p>
          <a:p>
            <a:pPr algn="l"/>
            <a:r>
              <a:rPr lang="en-US" sz="1800" b="0" i="0" u="none" strike="noStrike" baseline="0" dirty="0">
                <a:latin typeface="TimesNewRomanPSMT"/>
              </a:rPr>
              <a:t>3. Zacchaeus - Luke 19:1-10 (Right Center)</a:t>
            </a:r>
          </a:p>
          <a:p>
            <a:pPr algn="l"/>
            <a:r>
              <a:rPr lang="en-US" sz="1800" b="0" i="0" u="none" strike="noStrike" baseline="0" dirty="0">
                <a:latin typeface="TimesNewRomanPSMT"/>
              </a:rPr>
              <a:t>4. Resurrection of Lazarus - John 11:1-44 (Right Bottom)</a:t>
            </a:r>
          </a:p>
          <a:p>
            <a:pPr algn="l"/>
            <a:r>
              <a:rPr lang="en-US" sz="1800" b="0" i="0" u="none" strike="noStrike" baseline="0" dirty="0">
                <a:latin typeface="TimesNewRomanPSMT"/>
              </a:rPr>
              <a:t>5. Jesus anointed at Bethany - Matt 26:6-13; Mark 14:3-9; John 12:1-11 (Left</a:t>
            </a:r>
          </a:p>
          <a:p>
            <a:pPr algn="l"/>
            <a:r>
              <a:rPr lang="en-IN" sz="1800" b="0" i="0" u="none" strike="noStrike" baseline="0" dirty="0">
                <a:latin typeface="TimesNewRomanPSMT"/>
              </a:rPr>
              <a:t>Bottom)</a:t>
            </a:r>
          </a:p>
          <a:p>
            <a:pPr algn="l"/>
            <a:r>
              <a:rPr lang="en-US" sz="1800" b="0" i="0" u="none" strike="noStrike" baseline="0" dirty="0">
                <a:latin typeface="TimesNewRomanPSMT"/>
              </a:rPr>
              <a:t>6. Triumphal entry - Matt 21:1-11; Mark 11:1-11; Luke 19:29-44; John 12:12-19</a:t>
            </a:r>
          </a:p>
          <a:p>
            <a:pPr algn="l"/>
            <a:r>
              <a:rPr lang="en-IN" sz="1800" b="0" i="0" u="none" strike="noStrike" baseline="0" dirty="0">
                <a:latin typeface="TimesNewRomanPSMT"/>
              </a:rPr>
              <a:t>(Left </a:t>
            </a:r>
            <a:r>
              <a:rPr lang="en-IN" sz="1800" b="0" i="0" u="none" strike="noStrike" baseline="0" dirty="0" err="1">
                <a:latin typeface="TimesNewRomanPSMT"/>
              </a:rPr>
              <a:t>Center</a:t>
            </a:r>
            <a:r>
              <a:rPr lang="en-IN" sz="1800" b="0" i="0" u="none" strike="noStrike" baseline="0" dirty="0">
                <a:latin typeface="TimesNewRomanPSMT"/>
              </a:rPr>
              <a:t>)</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41-1</a:t>
            </a:r>
          </a:p>
        </p:txBody>
      </p:sp>
      <p:pic>
        <p:nvPicPr>
          <p:cNvPr id="8" name="Audio 7">
            <a:hlinkClick r:id="" action="ppaction://media"/>
            <a:extLst>
              <a:ext uri="{FF2B5EF4-FFF2-40B4-BE49-F238E27FC236}">
                <a16:creationId xmlns:a16="http://schemas.microsoft.com/office/drawing/2014/main" id="{5D48CD22-67FF-63FB-48F0-060B5C91BD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79354701-74EC-8EB3-7BC2-E3DF97FBAAD1}"/>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682"/>
    </mc:Choice>
    <mc:Fallback xmlns="">
      <p:transition spd="slow" advTm="3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F1DF4D-7680-42C1-CA07-86F93A3FD58B}"/>
              </a:ext>
            </a:extLst>
          </p:cNvPr>
          <p:cNvPicPr>
            <a:picLocks noChangeAspect="1"/>
          </p:cNvPicPr>
          <p:nvPr/>
        </p:nvPicPr>
        <p:blipFill>
          <a:blip r:embed="rId2"/>
          <a:stretch>
            <a:fillRect/>
          </a:stretch>
        </p:blipFill>
        <p:spPr>
          <a:xfrm>
            <a:off x="-278946" y="0"/>
            <a:ext cx="12470946" cy="6858000"/>
          </a:xfrm>
          <a:prstGeom prst="rect">
            <a:avLst/>
          </a:prstGeom>
        </p:spPr>
      </p:pic>
      <p:sp>
        <p:nvSpPr>
          <p:cNvPr id="2" name="TextBox 1">
            <a:extLst>
              <a:ext uri="{FF2B5EF4-FFF2-40B4-BE49-F238E27FC236}">
                <a16:creationId xmlns:a16="http://schemas.microsoft.com/office/drawing/2014/main" id="{93C21E2A-26FF-08C9-FFC0-14ED9D96862F}"/>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FA364405-BEA0-2641-526C-4FF3DC28AA4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C7D8766-1073-C733-8E11-66FF450C49F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20</a:t>
            </a:r>
            <a:r>
              <a:rPr lang="bo-CN" sz="6000" dirty="0">
                <a:solidFill>
                  <a:srgbClr val="121212"/>
                </a:solidFill>
                <a:latin typeface="Arial" panose="020B0604020202020204" pitchFamily="34" charset="0"/>
              </a:rPr>
              <a:t>ཡང་མི་དེས་“སྟོན་པ་ལགས། ངས་ཆུང་དུས་ནས་བཀའ་འདི་ཐམས་ཅད་བསྲུངས་པ་ཡིན་”ཞེས་ཞུས།</a:t>
            </a:r>
            <a:endParaRPr lang="en-IN" dirty="0"/>
          </a:p>
        </p:txBody>
      </p:sp>
      <p:sp>
        <p:nvSpPr>
          <p:cNvPr id="5" name="TextBox 4">
            <a:extLst>
              <a:ext uri="{FF2B5EF4-FFF2-40B4-BE49-F238E27FC236}">
                <a16:creationId xmlns:a16="http://schemas.microsoft.com/office/drawing/2014/main" id="{025A8008-B7AA-AF72-2D5C-8E844BACD3CC}"/>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20“Teacher,” he replied, “all these I have kept from my youth.”</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7270"/>
    </mc:Choice>
    <mc:Fallback xmlns="">
      <p:transition spd="slow" advTm="7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167DFC-61B3-D856-DFD0-B5710DD6EC1A}"/>
              </a:ext>
            </a:extLst>
          </p:cNvPr>
          <p:cNvPicPr>
            <a:picLocks noChangeAspect="1"/>
          </p:cNvPicPr>
          <p:nvPr/>
        </p:nvPicPr>
        <p:blipFill>
          <a:blip r:embed="rId2"/>
          <a:stretch>
            <a:fillRect/>
          </a:stretch>
        </p:blipFill>
        <p:spPr>
          <a:xfrm flipH="1">
            <a:off x="0" y="1"/>
            <a:ext cx="12547760" cy="6858000"/>
          </a:xfrm>
          <a:prstGeom prst="rect">
            <a:avLst/>
          </a:prstGeom>
        </p:spPr>
      </p:pic>
      <p:sp>
        <p:nvSpPr>
          <p:cNvPr id="3" name="TextBox 2">
            <a:extLst>
              <a:ext uri="{FF2B5EF4-FFF2-40B4-BE49-F238E27FC236}">
                <a16:creationId xmlns:a16="http://schemas.microsoft.com/office/drawing/2014/main" id="{05E9C521-FBD0-0B84-4336-84F08F4CACC9}"/>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Audio 28">
            <a:hlinkClick r:id="" action="ppaction://media"/>
            <a:extLst>
              <a:ext uri="{FF2B5EF4-FFF2-40B4-BE49-F238E27FC236}">
                <a16:creationId xmlns:a16="http://schemas.microsoft.com/office/drawing/2014/main" id="{F493C609-7926-F293-D9F2-89FBC414F5D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E379B29-AB91-B84B-18B6-57A6665E97D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21</a:t>
            </a:r>
            <a:r>
              <a:rPr lang="bo-CN" sz="5400" dirty="0">
                <a:solidFill>
                  <a:srgbClr val="121212"/>
                </a:solidFill>
                <a:latin typeface="Arial" panose="020B0604020202020204" pitchFamily="34" charset="0"/>
              </a:rPr>
              <a:t>ཡེ་ཤུས་ཁོ་ལ་གཟིགས་ནས་བྱམས་པར་མཛད་ཅིང་“ཁྱོད་ལ་ད་དུང་དོན་གཅིག་མི་ཚང་བས། ཁྱོད་སོང་ནས་རང་ལ་ཡོད་པ་ཐམས་ཅད་བཙོང་སྟེ་དབུལ་པོ་རྣམས་ལ་བྱིན་ཅིག དེ་ནས་ཁྱོད་ལ་དཀོན་མཆོག་གི་ཞིང་ཁམས་ནས་ནོར་ཐོབ་པར་འགྱུར་བ་དང༌། ཤོག ངའི་རྗེས་སུ་འབྲོངས་”ཞེས་གསུངས་པ་ལ།</a:t>
            </a:r>
            <a:endParaRPr lang="en-IN" dirty="0"/>
          </a:p>
        </p:txBody>
      </p:sp>
      <p:sp>
        <p:nvSpPr>
          <p:cNvPr id="5" name="TextBox 4">
            <a:extLst>
              <a:ext uri="{FF2B5EF4-FFF2-40B4-BE49-F238E27FC236}">
                <a16:creationId xmlns:a16="http://schemas.microsoft.com/office/drawing/2014/main" id="{627C4474-90AC-044E-E323-165C02BEB4D7}"/>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21Jesus looked at him, loved him, and said to him, “There is one thing you lack: Go, sell everything you own and give to the poor, and you will have treasure in heaven. Then come, follow Me.”</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6900"/>
    </mc:Choice>
    <mc:Fallback xmlns="">
      <p:transition spd="slow" advTm="16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86996F-91D8-3380-B095-FE8237431C2B}"/>
              </a:ext>
            </a:extLst>
          </p:cNvPr>
          <p:cNvPicPr>
            <a:picLocks noChangeAspect="1"/>
          </p:cNvPicPr>
          <p:nvPr/>
        </p:nvPicPr>
        <p:blipFill>
          <a:blip r:embed="rId2"/>
          <a:stretch>
            <a:fillRect/>
          </a:stretch>
        </p:blipFill>
        <p:spPr>
          <a:xfrm>
            <a:off x="-278946" y="0"/>
            <a:ext cx="12470946" cy="6858000"/>
          </a:xfrm>
          <a:prstGeom prst="rect">
            <a:avLst/>
          </a:prstGeom>
        </p:spPr>
      </p:pic>
      <p:sp>
        <p:nvSpPr>
          <p:cNvPr id="3" name="TextBox 2">
            <a:extLst>
              <a:ext uri="{FF2B5EF4-FFF2-40B4-BE49-F238E27FC236}">
                <a16:creationId xmlns:a16="http://schemas.microsoft.com/office/drawing/2014/main" id="{26070D0F-9FCA-6702-B067-17BF88B1D3A0}"/>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8AD093D7-2BC4-A316-565B-F057B0F44B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A5E22C3-9DB5-C986-3139-70C2B8C43DD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22</a:t>
            </a:r>
            <a:r>
              <a:rPr lang="bo-CN" sz="5400" dirty="0">
                <a:solidFill>
                  <a:srgbClr val="121212"/>
                </a:solidFill>
                <a:latin typeface="Arial" panose="020B0604020202020204" pitchFamily="34" charset="0"/>
              </a:rPr>
              <a:t>མི་དེར་རྒྱུ་ནོར་མང་པོ་ཡོད་པས་གསུང་དེ་ཐོས་ནས་ངོ་མདོག་འགྱུར་ཞིང་སེམས་པ་སྐྱོ་པོར་གྱུར་ཏེ་ཕྱིར་སོང༌། </a:t>
            </a:r>
            <a:r>
              <a:rPr lang="bo-CN" sz="5400" dirty="0">
                <a:solidFill>
                  <a:srgbClr val="777A7B"/>
                </a:solidFill>
                <a:latin typeface="Arial" panose="020B0604020202020204" pitchFamily="34" charset="0"/>
              </a:rPr>
              <a:t>23</a:t>
            </a:r>
            <a:r>
              <a:rPr lang="bo-CN" sz="5400" dirty="0">
                <a:solidFill>
                  <a:srgbClr val="121212"/>
                </a:solidFill>
                <a:latin typeface="Arial" panose="020B0604020202020204" pitchFamily="34" charset="0"/>
              </a:rPr>
              <a:t>དེ་ནས་ཡེ་ཤུས་འཁོར་ལ་གཟིགས་ཤིང་ཉེ་གནས་རྣམས་ལ་“ཕྱུག་པོ་རྣམས་དཀོན་མཆོག་གི་རྒྱལ་སྲིད་ནང་དུ་འགྲོ་བ་ཤིན་ཏུ་དཀའོ་”ཞེས་གསུངས་པས།</a:t>
            </a:r>
            <a:endParaRPr lang="en-IN" dirty="0"/>
          </a:p>
        </p:txBody>
      </p:sp>
      <p:sp>
        <p:nvSpPr>
          <p:cNvPr id="5" name="TextBox 4">
            <a:extLst>
              <a:ext uri="{FF2B5EF4-FFF2-40B4-BE49-F238E27FC236}">
                <a16:creationId xmlns:a16="http://schemas.microsoft.com/office/drawing/2014/main" id="{A0DC5286-E47E-C027-79EE-A51923CCB7DB}"/>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22But the man was saddened by these words and went away in sorrow, because he had great wealth.</a:t>
            </a:r>
          </a:p>
          <a:p>
            <a:r>
              <a:rPr lang="en-US" sz="4000" dirty="0">
                <a:solidFill>
                  <a:srgbClr val="777A7B"/>
                </a:solidFill>
                <a:latin typeface="Arial" panose="020B0604020202020204" pitchFamily="34" charset="0"/>
              </a:rPr>
              <a:t>23Then Jesus looked around and said to His disciples, “How hard it is for the rich to enter the kingdom of God!”</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9301"/>
    </mc:Choice>
    <mc:Fallback xmlns="">
      <p:transition spd="slow" advTm="19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33025D-31C4-B982-EE9D-E280DC193BB0}"/>
              </a:ext>
            </a:extLst>
          </p:cNvPr>
          <p:cNvPicPr>
            <a:picLocks noChangeAspect="1"/>
          </p:cNvPicPr>
          <p:nvPr/>
        </p:nvPicPr>
        <p:blipFill>
          <a:blip r:embed="rId2"/>
          <a:stretch>
            <a:fillRect/>
          </a:stretch>
        </p:blipFill>
        <p:spPr>
          <a:xfrm>
            <a:off x="0" y="-87902"/>
            <a:ext cx="12192000" cy="6945902"/>
          </a:xfrm>
          <a:prstGeom prst="rect">
            <a:avLst/>
          </a:prstGeom>
        </p:spPr>
      </p:pic>
      <p:sp>
        <p:nvSpPr>
          <p:cNvPr id="2" name="TextBox 1">
            <a:extLst>
              <a:ext uri="{FF2B5EF4-FFF2-40B4-BE49-F238E27FC236}">
                <a16:creationId xmlns:a16="http://schemas.microsoft.com/office/drawing/2014/main" id="{1AE4AC89-0946-4BED-445A-AD0516ED2138}"/>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10:22,23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Audio 21">
            <a:hlinkClick r:id="" action="ppaction://media"/>
            <a:extLst>
              <a:ext uri="{FF2B5EF4-FFF2-40B4-BE49-F238E27FC236}">
                <a16:creationId xmlns:a16="http://schemas.microsoft.com/office/drawing/2014/main" id="{37744EF0-7005-337D-6EF2-04872E31F78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F97C28F-09BD-07DA-8582-59CF5721641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24</a:t>
            </a:r>
            <a:r>
              <a:rPr lang="bo-CN" sz="6600" dirty="0">
                <a:solidFill>
                  <a:srgbClr val="121212"/>
                </a:solidFill>
                <a:latin typeface="Arial" panose="020B0604020202020204" pitchFamily="34" charset="0"/>
              </a:rPr>
              <a:t>ཁོང་གི་གསུང་དེར་ཉེ་གནས་ཧ་ལས་སོ། འོན་ཀྱང་ཡེ་ཤུས་སླར་ཡང་དེ་རྣམས་ལ་“བུ་ཚོ། དཀོན་མཆོག་གི་རྒྱལ་སྲིད་དུ་འགྲོ་བ་ནི་ཤིན་ཏུ་དཀའོ།</a:t>
            </a:r>
            <a:endParaRPr lang="en-IN" dirty="0"/>
          </a:p>
        </p:txBody>
      </p:sp>
      <p:sp>
        <p:nvSpPr>
          <p:cNvPr id="5" name="TextBox 4">
            <a:extLst>
              <a:ext uri="{FF2B5EF4-FFF2-40B4-BE49-F238E27FC236}">
                <a16:creationId xmlns:a16="http://schemas.microsoft.com/office/drawing/2014/main" id="{145D8A26-AD68-E168-7C58-ADC435F3BD08}"/>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24And the disciples were amazed at His words.</a:t>
            </a:r>
          </a:p>
          <a:p>
            <a:r>
              <a:rPr lang="en-US" sz="4000" dirty="0">
                <a:solidFill>
                  <a:srgbClr val="777A7B"/>
                </a:solidFill>
                <a:latin typeface="Arial" panose="020B0604020202020204" pitchFamily="34" charset="0"/>
              </a:rPr>
              <a:t>But Jesus said to them again, “Children, how hard it is to enter the kingdom of God! </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2610"/>
    </mc:Choice>
    <mc:Fallback xmlns="">
      <p:transition spd="slow" advTm="12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F9A393-0780-55FD-7BA4-C3F97B79F67A}"/>
              </a:ext>
            </a:extLst>
          </p:cNvPr>
          <p:cNvPicPr>
            <a:picLocks noChangeAspect="1"/>
          </p:cNvPicPr>
          <p:nvPr/>
        </p:nvPicPr>
        <p:blipFill>
          <a:blip r:embed="rId2"/>
          <a:stretch>
            <a:fillRect/>
          </a:stretch>
        </p:blipFill>
        <p:spPr>
          <a:xfrm>
            <a:off x="-1" y="1"/>
            <a:ext cx="12212877" cy="6858000"/>
          </a:xfrm>
          <a:prstGeom prst="rect">
            <a:avLst/>
          </a:prstGeom>
        </p:spPr>
      </p:pic>
      <p:sp>
        <p:nvSpPr>
          <p:cNvPr id="2" name="TextBox 1">
            <a:extLst>
              <a:ext uri="{FF2B5EF4-FFF2-40B4-BE49-F238E27FC236}">
                <a16:creationId xmlns:a16="http://schemas.microsoft.com/office/drawing/2014/main" id="{2E01C65C-EE02-D50B-C0B1-014A1BF8D935}"/>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Audio 25">
            <a:hlinkClick r:id="" action="ppaction://media"/>
            <a:extLst>
              <a:ext uri="{FF2B5EF4-FFF2-40B4-BE49-F238E27FC236}">
                <a16:creationId xmlns:a16="http://schemas.microsoft.com/office/drawing/2014/main" id="{123EDFAC-6C78-1CD7-AC50-FBD44A80E18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5F5EBDA-8995-AB14-542E-AAC1CCA77BA8}"/>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25</a:t>
            </a:r>
            <a:r>
              <a:rPr lang="bo-CN" sz="6600" dirty="0">
                <a:solidFill>
                  <a:srgbClr val="121212"/>
                </a:solidFill>
                <a:latin typeface="Arial" panose="020B0604020202020204" pitchFamily="34" charset="0"/>
              </a:rPr>
              <a:t>མི་ཕྱུག་པོ་ཞིག་དཀོན་མཆོག་གི་རྒྱལ་སྲིད་ནང་ལ་འགྲོ་བ་ལས་རྔ་མོང་ཞིག་ཁབ་མིག་བརྒྱུད་ནས་འགྲོ་བ་སླའོ་”ཞེས་གསུངས་པ་དང༌།</a:t>
            </a:r>
            <a:endParaRPr lang="en-IN" dirty="0"/>
          </a:p>
        </p:txBody>
      </p:sp>
      <p:sp>
        <p:nvSpPr>
          <p:cNvPr id="5" name="TextBox 4">
            <a:extLst>
              <a:ext uri="{FF2B5EF4-FFF2-40B4-BE49-F238E27FC236}">
                <a16:creationId xmlns:a16="http://schemas.microsoft.com/office/drawing/2014/main" id="{579AB690-DE78-C76C-DC5A-39FC9CAEE0B8}"/>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25It is easier for a camel to pass through the eye of a needle than for a rich man to enter the kingdom of God.”</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8891"/>
    </mc:Choice>
    <mc:Fallback xmlns="">
      <p:transition spd="slow" advTm="8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044C62-116D-B591-3862-918EB5614737}"/>
              </a:ext>
            </a:extLst>
          </p:cNvPr>
          <p:cNvPicPr>
            <a:picLocks noChangeAspect="1"/>
          </p:cNvPicPr>
          <p:nvPr/>
        </p:nvPicPr>
        <p:blipFill>
          <a:blip r:embed="rId2"/>
          <a:stretch>
            <a:fillRect/>
          </a:stretch>
        </p:blipFill>
        <p:spPr>
          <a:xfrm>
            <a:off x="0" y="-322564"/>
            <a:ext cx="12192000" cy="7180564"/>
          </a:xfrm>
          <a:prstGeom prst="rect">
            <a:avLst/>
          </a:prstGeom>
        </p:spPr>
      </p:pic>
      <p:sp>
        <p:nvSpPr>
          <p:cNvPr id="2" name="TextBox 1">
            <a:extLst>
              <a:ext uri="{FF2B5EF4-FFF2-40B4-BE49-F238E27FC236}">
                <a16:creationId xmlns:a16="http://schemas.microsoft.com/office/drawing/2014/main" id="{D518A54A-7F3F-0BC0-FA29-634270049117}"/>
              </a:ext>
            </a:extLst>
          </p:cNvPr>
          <p:cNvSpPr txBox="1"/>
          <p:nvPr/>
        </p:nvSpPr>
        <p:spPr>
          <a:xfrm>
            <a:off x="4391186" y="4118322"/>
            <a:ext cx="7692325" cy="4080282"/>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མར་ཀུ 10</a:t>
            </a:r>
          </a:p>
          <a:p>
            <a:r>
              <a:rPr lang="bo-CN" sz="8000" b="1" i="0" dirty="0">
                <a:solidFill>
                  <a:schemeClr val="bg1"/>
                </a:solidFill>
                <a:effectLst/>
                <a:latin typeface="Arial" panose="020B0604020202020204" pitchFamily="34" charset="0"/>
              </a:rPr>
              <a:t>མི་ཕྱུག་པོ་ཞིག་ལ་ཆོས་གསུངས་པ།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3CC93-F92C-4905-1ECC-17C0F44B150A}"/>
              </a:ext>
            </a:extLst>
          </p:cNvPr>
          <p:cNvPicPr>
            <a:picLocks noChangeAspect="1"/>
          </p:cNvPicPr>
          <p:nvPr/>
        </p:nvPicPr>
        <p:blipFill>
          <a:blip r:embed="rId2"/>
          <a:stretch>
            <a:fillRect/>
          </a:stretch>
        </p:blipFill>
        <p:spPr>
          <a:xfrm>
            <a:off x="0" y="0"/>
            <a:ext cx="13308455" cy="6858000"/>
          </a:xfrm>
          <a:prstGeom prst="rect">
            <a:avLst/>
          </a:prstGeom>
        </p:spPr>
      </p:pic>
      <p:sp>
        <p:nvSpPr>
          <p:cNvPr id="2" name="TextBox 1">
            <a:extLst>
              <a:ext uri="{FF2B5EF4-FFF2-40B4-BE49-F238E27FC236}">
                <a16:creationId xmlns:a16="http://schemas.microsoft.com/office/drawing/2014/main" id="{198421D6-7AF7-6D8B-639D-6539296430B1}"/>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udio 20">
            <a:hlinkClick r:id="" action="ppaction://media"/>
            <a:extLst>
              <a:ext uri="{FF2B5EF4-FFF2-40B4-BE49-F238E27FC236}">
                <a16:creationId xmlns:a16="http://schemas.microsoft.com/office/drawing/2014/main" id="{6047889B-2E8E-1AEA-F5A7-AAE19A0D53F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604000F-6B71-154B-265C-A0E01A599A71}"/>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26</a:t>
            </a:r>
            <a:r>
              <a:rPr lang="bo-CN" sz="5400" dirty="0">
                <a:solidFill>
                  <a:srgbClr val="121212"/>
                </a:solidFill>
                <a:latin typeface="Arial" panose="020B0604020202020204" pitchFamily="34" charset="0"/>
              </a:rPr>
              <a:t>ཉེ་གནས་རྣམས་དེ་བས་ཧང་སང་ཞིང་ཁོང་ལ་“འོ་ན་སུ་ཞིག་ལ་ཐར་བ་ཐོབ་ཐུབ་བམ་”ཞེས་ཞུས། </a:t>
            </a:r>
            <a:r>
              <a:rPr lang="bo-CN" sz="5400" dirty="0">
                <a:solidFill>
                  <a:srgbClr val="777A7B"/>
                </a:solidFill>
                <a:latin typeface="Arial" panose="020B0604020202020204" pitchFamily="34" charset="0"/>
              </a:rPr>
              <a:t>27</a:t>
            </a:r>
            <a:r>
              <a:rPr lang="bo-CN" sz="5400" dirty="0">
                <a:solidFill>
                  <a:srgbClr val="121212"/>
                </a:solidFill>
                <a:latin typeface="Arial" panose="020B0604020202020204" pitchFamily="34" charset="0"/>
              </a:rPr>
              <a:t>ཡེ་ཤུས་ཁོ་རྣམས་ལ་གཟིགས་ཏེ་“དེ་ནི་མི་ལ་མི་སྲིད་ཀྱང་དཀོན་མཆོག་ལ་སྲིད་དོ། དཀོན་མཆོག་ལ་ཐམས་ཅད་འགྲུབ་པར་སྲིད་དོ་”ཞེས་གསུངས། </a:t>
            </a:r>
            <a:endParaRPr lang="en-IN" dirty="0"/>
          </a:p>
        </p:txBody>
      </p:sp>
      <p:sp>
        <p:nvSpPr>
          <p:cNvPr id="5" name="TextBox 4">
            <a:extLst>
              <a:ext uri="{FF2B5EF4-FFF2-40B4-BE49-F238E27FC236}">
                <a16:creationId xmlns:a16="http://schemas.microsoft.com/office/drawing/2014/main" id="{9FEAC127-CDD4-AF8C-4DD2-7D0828134F3E}"/>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26They were even more astonished and said to one another, “Who then can be saved?”</a:t>
            </a:r>
          </a:p>
          <a:p>
            <a:r>
              <a:rPr lang="en-US" sz="4000" dirty="0">
                <a:solidFill>
                  <a:srgbClr val="777A7B"/>
                </a:solidFill>
                <a:latin typeface="Arial" panose="020B0604020202020204" pitchFamily="34" charset="0"/>
              </a:rPr>
              <a:t>27Jesus looked at them and said, “With man this is impossible, but not with God. For all things are possible with God.”</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9993"/>
    </mc:Choice>
    <mc:Fallback xmlns="">
      <p:transition spd="slow" advTm="19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DBBEA3-F352-A652-8089-DF84C8C2E27C}"/>
              </a:ext>
            </a:extLst>
          </p:cNvPr>
          <p:cNvPicPr>
            <a:picLocks noChangeAspect="1"/>
          </p:cNvPicPr>
          <p:nvPr/>
        </p:nvPicPr>
        <p:blipFill>
          <a:blip r:embed="rId2"/>
          <a:stretch>
            <a:fillRect/>
          </a:stretch>
        </p:blipFill>
        <p:spPr>
          <a:xfrm>
            <a:off x="0" y="1"/>
            <a:ext cx="12535592" cy="6858000"/>
          </a:xfrm>
          <a:prstGeom prst="rect">
            <a:avLst/>
          </a:prstGeom>
        </p:spPr>
      </p:pic>
      <p:sp>
        <p:nvSpPr>
          <p:cNvPr id="2" name="TextBox 1">
            <a:extLst>
              <a:ext uri="{FF2B5EF4-FFF2-40B4-BE49-F238E27FC236}">
                <a16:creationId xmlns:a16="http://schemas.microsoft.com/office/drawing/2014/main" id="{DA7D4708-48E3-EDB3-42DF-2C4BF1B2E541}"/>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10:26,27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525EBFDB-9999-535A-A255-EC5423BEFEC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18EE5AE-25CF-A37C-60F7-AC70407A0F8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28</a:t>
            </a:r>
            <a:r>
              <a:rPr lang="bo-CN" sz="6600" dirty="0">
                <a:solidFill>
                  <a:srgbClr val="121212"/>
                </a:solidFill>
                <a:latin typeface="Arial" panose="020B0604020202020204" pitchFamily="34" charset="0"/>
              </a:rPr>
              <a:t>དེ་ནས་པེ་ཏྲོས་“གཟིགས་དང༌། ང་ཚོས་ཐམས་ཅད་དོར་ནས་ཁྱེད་ཀྱི་རྗེས་སུ་འབྲངས་པ་ཡིན་”ཞེས་ཞུས་པ་ལ། </a:t>
            </a:r>
            <a:endParaRPr lang="en-IN" dirty="0"/>
          </a:p>
        </p:txBody>
      </p:sp>
      <p:sp>
        <p:nvSpPr>
          <p:cNvPr id="5" name="TextBox 4">
            <a:extLst>
              <a:ext uri="{FF2B5EF4-FFF2-40B4-BE49-F238E27FC236}">
                <a16:creationId xmlns:a16="http://schemas.microsoft.com/office/drawing/2014/main" id="{6DFB37ED-3B32-AFF2-EFDA-E1974ED66DA2}"/>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28Peter began to say to Him, “Look, we have left everything and followed You.”</a:t>
            </a:r>
            <a:endParaRPr lang="en-IN" sz="4400"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6690"/>
    </mc:Choice>
    <mc:Fallback xmlns="">
      <p:transition spd="slow" advTm="6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1C1A6A-5933-0261-665E-F1A75975B28B}"/>
              </a:ext>
            </a:extLst>
          </p:cNvPr>
          <p:cNvPicPr>
            <a:picLocks noChangeAspect="1"/>
          </p:cNvPicPr>
          <p:nvPr/>
        </p:nvPicPr>
        <p:blipFill>
          <a:blip r:embed="rId2"/>
          <a:stretch>
            <a:fillRect/>
          </a:stretch>
        </p:blipFill>
        <p:spPr>
          <a:xfrm>
            <a:off x="-4726983" y="-2250447"/>
            <a:ext cx="17274766" cy="9511403"/>
          </a:xfrm>
          <a:prstGeom prst="rect">
            <a:avLst/>
          </a:prstGeom>
        </p:spPr>
      </p:pic>
      <p:sp>
        <p:nvSpPr>
          <p:cNvPr id="2" name="TextBox 1">
            <a:extLst>
              <a:ext uri="{FF2B5EF4-FFF2-40B4-BE49-F238E27FC236}">
                <a16:creationId xmlns:a16="http://schemas.microsoft.com/office/drawing/2014/main" id="{AAE775EB-DAF0-B109-E887-E2E6A23F7276}"/>
              </a:ext>
            </a:extLst>
          </p:cNvPr>
          <p:cNvSpPr txBox="1"/>
          <p:nvPr/>
        </p:nvSpPr>
        <p:spPr>
          <a:xfrm>
            <a:off x="514381" y="577859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41034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Audio 28">
            <a:hlinkClick r:id="" action="ppaction://media"/>
            <a:extLst>
              <a:ext uri="{FF2B5EF4-FFF2-40B4-BE49-F238E27FC236}">
                <a16:creationId xmlns:a16="http://schemas.microsoft.com/office/drawing/2014/main" id="{E0716990-25F1-A854-2E51-48DB8C2AFB5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F2041AB-96DD-BEE9-549B-0EE9711ACC37}"/>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29</a:t>
            </a:r>
            <a:r>
              <a:rPr lang="bo-CN" sz="5400" dirty="0">
                <a:solidFill>
                  <a:srgbClr val="121212"/>
                </a:solidFill>
                <a:latin typeface="Arial" panose="020B0604020202020204" pitchFamily="34" charset="0"/>
              </a:rPr>
              <a:t>ཡེ་ཤུས་“ངས་ཁྱེད་ཚོར་བདེན་པར་ཟེར་རྒྱུར། མི་སུ་ཞིག་གིས་ང་དང་འཕྲིན་བཟང་གི་དོན་དུ་རང་གི་ཁྱིམ་ཚང་ངམ། སྤུན་ནམ། སྲིང་མོ་འམ། ཕ་མའམ། བུ་ཕྲུག་གམ། ས་ཞིང་བཅས་བཞག་ན།</a:t>
            </a:r>
            <a:r>
              <a:rPr lang="en-IN" sz="5400" dirty="0"/>
              <a:t> </a:t>
            </a:r>
            <a:r>
              <a:rPr lang="bo-CN" sz="5400" dirty="0">
                <a:solidFill>
                  <a:srgbClr val="777A7B"/>
                </a:solidFill>
                <a:latin typeface="Arial" panose="020B0604020202020204" pitchFamily="34" charset="0"/>
              </a:rPr>
              <a:t>30</a:t>
            </a:r>
            <a:r>
              <a:rPr lang="bo-CN" sz="5400" dirty="0">
                <a:solidFill>
                  <a:srgbClr val="121212"/>
                </a:solidFill>
                <a:latin typeface="Arial" panose="020B0604020202020204" pitchFamily="34" charset="0"/>
              </a:rPr>
              <a:t>མི་དེ་ལ་ཚེ་འདིར་ཁྱིམ་ཚང་དང༌། སྤུན། སྲིང་མོ། མ། བུ་ཕྲུག ས་ཞིང་སོགས་ལྡབ་བརྒྱ་འགྱུར་ཐོབ་པར་</a:t>
            </a:r>
            <a:r>
              <a:rPr lang="en-IN" sz="5400" dirty="0">
                <a:solidFill>
                  <a:srgbClr val="121212"/>
                </a:solidFill>
                <a:latin typeface="Arial" panose="020B0604020202020204" pitchFamily="34" charset="0"/>
              </a:rPr>
              <a:t>…</a:t>
            </a:r>
            <a:endParaRPr lang="en-IN" sz="5400" dirty="0"/>
          </a:p>
        </p:txBody>
      </p:sp>
      <p:sp>
        <p:nvSpPr>
          <p:cNvPr id="5" name="TextBox 4">
            <a:extLst>
              <a:ext uri="{FF2B5EF4-FFF2-40B4-BE49-F238E27FC236}">
                <a16:creationId xmlns:a16="http://schemas.microsoft.com/office/drawing/2014/main" id="{9FAADDA0-C8E6-502D-D1D4-AB3068DE9A28}"/>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29“Truly I tell you,” Jesus replied, “no one who has left home or brothers or sisters or mother or father or children or fields for My sake and for the gospel 30will fail to receive a hundredfold in the present age—houses and brothers and sisters and mothers and children and fields, …</a:t>
            </a:r>
            <a:endParaRPr lang="en-IN" sz="3600" dirty="0"/>
          </a:p>
        </p:txBody>
      </p:sp>
    </p:spTree>
    <p:extLst>
      <p:ext uri="{BB962C8B-B14F-4D97-AF65-F5344CB8AC3E}">
        <p14:creationId xmlns:p14="http://schemas.microsoft.com/office/powerpoint/2010/main" val="2101418816"/>
      </p:ext>
    </p:extLst>
  </p:cSld>
  <p:clrMapOvr>
    <a:masterClrMapping/>
  </p:clrMapOvr>
  <mc:AlternateContent xmlns:mc="http://schemas.openxmlformats.org/markup-compatibility/2006" xmlns:p14="http://schemas.microsoft.com/office/powerpoint/2010/main">
    <mc:Choice Requires="p14">
      <p:transition spd="slow" p14:dur="2000" advTm="14453"/>
    </mc:Choice>
    <mc:Fallback xmlns="">
      <p:transition spd="slow" advTm="14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1C1A6A-5933-0261-665E-F1A75975B28B}"/>
              </a:ext>
            </a:extLst>
          </p:cNvPr>
          <p:cNvPicPr>
            <a:picLocks noChangeAspect="1"/>
          </p:cNvPicPr>
          <p:nvPr/>
        </p:nvPicPr>
        <p:blipFill>
          <a:blip r:embed="rId2"/>
          <a:stretch>
            <a:fillRect/>
          </a:stretch>
        </p:blipFill>
        <p:spPr>
          <a:xfrm>
            <a:off x="-1" y="-33683"/>
            <a:ext cx="12516787" cy="6891683"/>
          </a:xfrm>
          <a:prstGeom prst="rect">
            <a:avLst/>
          </a:prstGeom>
        </p:spPr>
      </p:pic>
      <p:sp>
        <p:nvSpPr>
          <p:cNvPr id="2" name="TextBox 1">
            <a:extLst>
              <a:ext uri="{FF2B5EF4-FFF2-40B4-BE49-F238E27FC236}">
                <a16:creationId xmlns:a16="http://schemas.microsoft.com/office/drawing/2014/main" id="{AAE775EB-DAF0-B109-E887-E2E6A23F7276}"/>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10:29,30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Audio 28">
            <a:hlinkClick r:id="" action="ppaction://media"/>
            <a:extLst>
              <a:ext uri="{FF2B5EF4-FFF2-40B4-BE49-F238E27FC236}">
                <a16:creationId xmlns:a16="http://schemas.microsoft.com/office/drawing/2014/main" id="{96340A95-5CAB-2346-15F6-67EA44F55A4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8AACA83-4FAD-ADDE-A455-23F844E3C94A}"/>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121212"/>
                </a:solidFill>
                <a:latin typeface="Arial" panose="020B0604020202020204" pitchFamily="34" charset="0"/>
              </a:rPr>
              <a:t>མ་ཟད་འཚེ་བ་ཡང་ཡོང་ཞིང༌། མ་འོངས་པར་དཔག་ཏུ་མེད་པའི་ཚེ་འཐོབ་པར་ངེས།</a:t>
            </a:r>
            <a:endParaRPr lang="en-IN" dirty="0"/>
          </a:p>
        </p:txBody>
      </p:sp>
      <p:sp>
        <p:nvSpPr>
          <p:cNvPr id="5" name="TextBox 4">
            <a:extLst>
              <a:ext uri="{FF2B5EF4-FFF2-40B4-BE49-F238E27FC236}">
                <a16:creationId xmlns:a16="http://schemas.microsoft.com/office/drawing/2014/main" id="{8A5A84FE-FF00-9070-D711-84F78D6F687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along with persecutions—and in the age to come, eternal life. </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9037"/>
    </mc:Choice>
    <mc:Fallback xmlns="">
      <p:transition spd="slow" advTm="9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00F663-833F-8154-44BB-CCBE9B0CC386}"/>
              </a:ext>
            </a:extLst>
          </p:cNvPr>
          <p:cNvPicPr>
            <a:picLocks noChangeAspect="1"/>
          </p:cNvPicPr>
          <p:nvPr/>
        </p:nvPicPr>
        <p:blipFill>
          <a:blip r:embed="rId2"/>
          <a:stretch>
            <a:fillRect/>
          </a:stretch>
        </p:blipFill>
        <p:spPr>
          <a:xfrm>
            <a:off x="0" y="-77569"/>
            <a:ext cx="12192000" cy="6935569"/>
          </a:xfrm>
          <a:prstGeom prst="rect">
            <a:avLst/>
          </a:prstGeom>
        </p:spPr>
      </p:pic>
      <p:sp>
        <p:nvSpPr>
          <p:cNvPr id="2" name="TextBox 1">
            <a:extLst>
              <a:ext uri="{FF2B5EF4-FFF2-40B4-BE49-F238E27FC236}">
                <a16:creationId xmlns:a16="http://schemas.microsoft.com/office/drawing/2014/main" id="{A9B9E520-D6E8-19D7-EF8C-E168DFFEDFF7}"/>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DD660495-5C6B-A6D6-594D-B70682EC25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F2E1110-F44A-F0F3-A0BC-8E93DD07078A}"/>
              </a:ext>
            </a:extLst>
          </p:cNvPr>
          <p:cNvSpPr txBox="1"/>
          <p:nvPr/>
        </p:nvSpPr>
        <p:spPr>
          <a:xfrm>
            <a:off x="6096000" y="166254"/>
            <a:ext cx="6096000" cy="6558101"/>
          </a:xfrm>
          <a:prstGeom prst="rect">
            <a:avLst/>
          </a:prstGeom>
          <a:noFill/>
        </p:spPr>
        <p:txBody>
          <a:bodyPr wrap="square" rtlCol="0">
            <a:noAutofit/>
          </a:bodyPr>
          <a:lstStyle/>
          <a:p>
            <a:r>
              <a:rPr lang="bo-CN" sz="6600" b="0" i="0" dirty="0">
                <a:solidFill>
                  <a:srgbClr val="777A7B"/>
                </a:solidFill>
                <a:effectLst/>
                <a:latin typeface="Arial" panose="020B0604020202020204" pitchFamily="34" charset="0"/>
              </a:rPr>
              <a:t>31</a:t>
            </a:r>
            <a:r>
              <a:rPr lang="bo-CN" sz="6600" b="0" i="0" dirty="0">
                <a:solidFill>
                  <a:srgbClr val="121212"/>
                </a:solidFill>
                <a:effectLst/>
                <a:latin typeface="Arial" panose="020B0604020202020204" pitchFamily="34" charset="0"/>
              </a:rPr>
              <a:t>འོན་ཀྱང་དང་པོ་ཡིན་པའི་མི་མང་པོ་མཐའ་མར་འགྱུར་ཞིང་མཐའ་མ་ཡིན་པ་མང་པོའང་དང་པོར་འགྱུར་འོང་”ཞེས་གསུངས་སོ། །</a:t>
            </a:r>
            <a:endParaRPr lang="en-IN" sz="6600" dirty="0"/>
          </a:p>
        </p:txBody>
      </p:sp>
      <p:sp>
        <p:nvSpPr>
          <p:cNvPr id="5" name="TextBox 4">
            <a:extLst>
              <a:ext uri="{FF2B5EF4-FFF2-40B4-BE49-F238E27FC236}">
                <a16:creationId xmlns:a16="http://schemas.microsoft.com/office/drawing/2014/main" id="{C8B778A1-62D4-6121-7913-5E4E95AF235A}"/>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31</a:t>
            </a:r>
            <a:r>
              <a:rPr lang="en-US" sz="4800" b="0" i="0" dirty="0">
                <a:solidFill>
                  <a:srgbClr val="121212"/>
                </a:solidFill>
                <a:effectLst/>
                <a:latin typeface="Arial" panose="020B0604020202020204" pitchFamily="34" charset="0"/>
              </a:rPr>
              <a:t>But many who are first will be last. And the last will be first.”</a:t>
            </a:r>
            <a:endParaRPr lang="en-IN" sz="4800"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8719"/>
    </mc:Choice>
    <mc:Fallback xmlns="">
      <p:transition spd="slow" advTm="8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མར་ཀུ 10</a:t>
            </a:r>
          </a:p>
          <a:p>
            <a:r>
              <a:rPr lang="bo-CN" sz="8000" b="1" i="0" dirty="0">
                <a:solidFill>
                  <a:srgbClr val="121212"/>
                </a:solidFill>
                <a:effectLst/>
                <a:latin typeface="Arial" panose="020B0604020202020204" pitchFamily="34" charset="0"/>
              </a:rPr>
              <a:t>མི་ཕྱུག་པོ་ཞིག་ལ་ཆོས་གསུངས་པ།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b="0" i="0" u="none" strike="noStrike" baseline="0" dirty="0">
                <a:latin typeface="TimesNewRomanPSMT"/>
              </a:rPr>
              <a:t>The rich young man Mark 10:17-30; </a:t>
            </a:r>
            <a:endParaRPr lang="en-IN" sz="5400" dirty="0"/>
          </a:p>
        </p:txBody>
      </p:sp>
      <p:pic>
        <p:nvPicPr>
          <p:cNvPr id="23" name="Audio 22">
            <a:hlinkClick r:id="" action="ppaction://media"/>
            <a:extLst>
              <a:ext uri="{FF2B5EF4-FFF2-40B4-BE49-F238E27FC236}">
                <a16:creationId xmlns:a16="http://schemas.microsoft.com/office/drawing/2014/main" id="{AE5D974E-F8C4-7D95-F988-6931F6AB63A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544"/>
    </mc:Choice>
    <mc:Fallback xmlns="">
      <p:transition spd="slow" advTm="5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E60CE1-2F95-9B21-92C4-BED37BCB530D}"/>
              </a:ext>
            </a:extLst>
          </p:cNvPr>
          <p:cNvPicPr>
            <a:picLocks noChangeAspect="1"/>
          </p:cNvPicPr>
          <p:nvPr/>
        </p:nvPicPr>
        <p:blipFill>
          <a:blip r:embed="rId2"/>
          <a:stretch>
            <a:fillRect/>
          </a:stretch>
        </p:blipFill>
        <p:spPr>
          <a:xfrm>
            <a:off x="0" y="-322564"/>
            <a:ext cx="12192000" cy="7180564"/>
          </a:xfrm>
          <a:prstGeom prst="rect">
            <a:avLst/>
          </a:prstGeom>
        </p:spPr>
      </p:pic>
      <p:sp>
        <p:nvSpPr>
          <p:cNvPr id="3" name="TextBox 2">
            <a:extLst>
              <a:ext uri="{FF2B5EF4-FFF2-40B4-BE49-F238E27FC236}">
                <a16:creationId xmlns:a16="http://schemas.microsoft.com/office/drawing/2014/main" id="{ABC36781-9B4C-8D95-E458-2EFCDB5F9D7A}"/>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18728D-038F-5E82-DE08-8616B69F761B}"/>
              </a:ext>
            </a:extLst>
          </p:cNvPr>
          <p:cNvPicPr>
            <a:picLocks noChangeAspect="1"/>
          </p:cNvPicPr>
          <p:nvPr/>
        </p:nvPicPr>
        <p:blipFill>
          <a:blip r:embed="rId2"/>
          <a:stretch>
            <a:fillRect/>
          </a:stretch>
        </p:blipFill>
        <p:spPr>
          <a:xfrm>
            <a:off x="0" y="-322564"/>
            <a:ext cx="12192000" cy="7180564"/>
          </a:xfrm>
          <a:prstGeom prst="rect">
            <a:avLst/>
          </a:prstGeom>
        </p:spPr>
      </p:pic>
      <p:sp>
        <p:nvSpPr>
          <p:cNvPr id="4" name="TextBox 3">
            <a:extLst>
              <a:ext uri="{FF2B5EF4-FFF2-40B4-BE49-F238E27FC236}">
                <a16:creationId xmlns:a16="http://schemas.microsoft.com/office/drawing/2014/main" id="{F350EA68-E7BE-A2C4-0CED-65A615D084EB}"/>
              </a:ext>
            </a:extLst>
          </p:cNvPr>
          <p:cNvSpPr txBox="1"/>
          <p:nvPr/>
        </p:nvSpPr>
        <p:spPr>
          <a:xfrm>
            <a:off x="4381759" y="3712969"/>
            <a:ext cx="7692325" cy="4080282"/>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མར་ཀུ 10</a:t>
            </a:r>
          </a:p>
          <a:p>
            <a:r>
              <a:rPr lang="bo-CN" sz="8000" b="1" i="0" dirty="0">
                <a:solidFill>
                  <a:schemeClr val="bg1"/>
                </a:solidFill>
                <a:effectLst/>
                <a:latin typeface="Arial" panose="020B0604020202020204" pitchFamily="34" charset="0"/>
              </a:rPr>
              <a:t>མི་ཕྱུག་པོ་ཞིག་ལ་ཆོས་གསུངས་པ།</a:t>
            </a:r>
            <a:endParaRPr lang="en-IN" sz="8000" dirty="0">
              <a:solidFill>
                <a:schemeClr val="bg1"/>
              </a:solidFill>
            </a:endParaRPr>
          </a:p>
        </p:txBody>
      </p:sp>
      <p:sp>
        <p:nvSpPr>
          <p:cNvPr id="5" name="TextBox 2">
            <a:extLst>
              <a:ext uri="{FF2B5EF4-FFF2-40B4-BE49-F238E27FC236}">
                <a16:creationId xmlns:a16="http://schemas.microsoft.com/office/drawing/2014/main" id="{45AF4F06-46F6-7596-931F-07F0DD83F980}"/>
              </a:ext>
            </a:extLst>
          </p:cNvPr>
          <p:cNvSpPr txBox="1"/>
          <p:nvPr/>
        </p:nvSpPr>
        <p:spPr>
          <a:xfrm>
            <a:off x="779920" y="6249527"/>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A52DD81F-F972-4383-C38B-43D67301E4A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CDF77E0-FF37-A393-F1FC-0F4D76A65ACE}"/>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17</a:t>
            </a:r>
            <a:r>
              <a:rPr lang="bo-CN" sz="6000" dirty="0">
                <a:solidFill>
                  <a:srgbClr val="121212"/>
                </a:solidFill>
                <a:latin typeface="Arial" panose="020B0604020202020204" pitchFamily="34" charset="0"/>
              </a:rPr>
              <a:t>དེ་ནས་ཡེ་ཤུ་ལམ་དུ་ཕེབས་པའི་སྐབས་སུ། མི་ཞིག་རྒྱུགས་ཡོང་ནས་ཁོང་གི་དྲུང་དུ་པུས་མོ་སར་བཙུགས་ཏེ་“སྟོན་པ་བཟང་པོ་ལགས། དཔག་ཏུ་མེད་པའི་ཚེ་ཐོབ་ཕྱིར་ངས་གང་ཞིག་བྱ་དགོས་སམ་”ཞེས་ཞུས།</a:t>
            </a:r>
            <a:endParaRPr lang="en-IN" dirty="0"/>
          </a:p>
        </p:txBody>
      </p:sp>
      <p:sp>
        <p:nvSpPr>
          <p:cNvPr id="5" name="TextBox 4">
            <a:extLst>
              <a:ext uri="{FF2B5EF4-FFF2-40B4-BE49-F238E27FC236}">
                <a16:creationId xmlns:a16="http://schemas.microsoft.com/office/drawing/2014/main" id="{3AD8C0A8-CD73-7BD1-937F-A86E844BB46E}"/>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17As Jesus started on His way, a man ran up and knelt before Him. “Good Teacher,” he asked, “what must I do to inherit eternal life?”</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4572"/>
    </mc:Choice>
    <mc:Fallback xmlns="">
      <p:transition spd="slow" advTm="14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BD561D-C24C-3B39-7ECA-C4AC4FD70D0C}"/>
              </a:ext>
            </a:extLst>
          </p:cNvPr>
          <p:cNvPicPr>
            <a:picLocks noChangeAspect="1"/>
          </p:cNvPicPr>
          <p:nvPr/>
        </p:nvPicPr>
        <p:blipFill>
          <a:blip r:embed="rId2"/>
          <a:stretch>
            <a:fillRect/>
          </a:stretch>
        </p:blipFill>
        <p:spPr>
          <a:xfrm flipH="1">
            <a:off x="0" y="1"/>
            <a:ext cx="12547760" cy="6858000"/>
          </a:xfrm>
          <a:prstGeom prst="rect">
            <a:avLst/>
          </a:prstGeom>
        </p:spPr>
      </p:pic>
      <p:sp>
        <p:nvSpPr>
          <p:cNvPr id="2" name="TextBox 1">
            <a:extLst>
              <a:ext uri="{FF2B5EF4-FFF2-40B4-BE49-F238E27FC236}">
                <a16:creationId xmlns:a16="http://schemas.microsoft.com/office/drawing/2014/main" id="{F7FDA9B6-5A0A-8445-374F-752EFFFF7E75}"/>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Audio 29">
            <a:hlinkClick r:id="" action="ppaction://media"/>
            <a:extLst>
              <a:ext uri="{FF2B5EF4-FFF2-40B4-BE49-F238E27FC236}">
                <a16:creationId xmlns:a16="http://schemas.microsoft.com/office/drawing/2014/main" id="{9781F0D4-465D-0486-1984-F7B4A934C74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D6F5F11-C0C6-7A5B-3477-ED29D445AA32}"/>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18</a:t>
            </a:r>
            <a:r>
              <a:rPr lang="bo-CN" sz="6600" dirty="0">
                <a:solidFill>
                  <a:srgbClr val="121212"/>
                </a:solidFill>
                <a:latin typeface="Arial" panose="020B0604020202020204" pitchFamily="34" charset="0"/>
              </a:rPr>
              <a:t>འོན་ཀྱང་ཁོང་གིས་“ཁྱེད་ཀྱིས་ང་ལ་ཅིའི་ཕྱིར་བཟང་པོ་ཟེར། དཀོན་མཆོག་གཅིག་པུ་ལས་གཞན་བཟང་པོ་གཅིག་ཀྱང་མེད། </a:t>
            </a:r>
            <a:endParaRPr lang="en-IN" dirty="0"/>
          </a:p>
        </p:txBody>
      </p:sp>
      <p:sp>
        <p:nvSpPr>
          <p:cNvPr id="5" name="TextBox 4">
            <a:extLst>
              <a:ext uri="{FF2B5EF4-FFF2-40B4-BE49-F238E27FC236}">
                <a16:creationId xmlns:a16="http://schemas.microsoft.com/office/drawing/2014/main" id="{5A06D595-CAAC-F88A-CC7D-0130FC406444}"/>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18“Why do you call Me good?” Jesus replied. “No one is good except God alone. </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9341"/>
    </mc:Choice>
    <mc:Fallback xmlns="">
      <p:transition spd="slow" advTm="9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AD4491-A098-7A7B-A8C6-E2E98573DBD0}"/>
              </a:ext>
            </a:extLst>
          </p:cNvPr>
          <p:cNvPicPr>
            <a:picLocks noChangeAspect="1"/>
          </p:cNvPicPr>
          <p:nvPr/>
        </p:nvPicPr>
        <p:blipFill>
          <a:blip r:embed="rId2"/>
          <a:stretch>
            <a:fillRect/>
          </a:stretch>
        </p:blipFill>
        <p:spPr>
          <a:xfrm>
            <a:off x="0" y="-741859"/>
            <a:ext cx="12192000" cy="7599859"/>
          </a:xfrm>
          <a:prstGeom prst="rect">
            <a:avLst/>
          </a:prstGeom>
        </p:spPr>
      </p:pic>
      <p:sp>
        <p:nvSpPr>
          <p:cNvPr id="2" name="TextBox 1">
            <a:extLst>
              <a:ext uri="{FF2B5EF4-FFF2-40B4-BE49-F238E27FC236}">
                <a16:creationId xmlns:a16="http://schemas.microsoft.com/office/drawing/2014/main" id="{3495D1F7-DF55-2514-F630-F0AEF40BF6B9}"/>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7F3BB09A-8022-C466-2B8E-D6218DC736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87205AC-FEFB-1F33-8FF3-FAD4DE0BF41A}"/>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19</a:t>
            </a:r>
            <a:r>
              <a:rPr lang="bo-CN" sz="6000" dirty="0">
                <a:solidFill>
                  <a:srgbClr val="121212"/>
                </a:solidFill>
                <a:latin typeface="Arial" panose="020B0604020202020204" pitchFamily="34" charset="0"/>
              </a:rPr>
              <a:t>མིའི་སྲོག་མ་གཅོད། ལོག་གཡེམ་མ་བྱེད། རྐུ་མ་མ་རྐུས། རྫུན་གྱི་དཔང་པོ་མ་བྱེད། མགོ་སྐོར་མ་གཏོང༌། རང་གི་ཕ་མར་བརྩི་བཀུར་བྱོས་ཤིག་ཅེས་གསུངས་པའི་བཀའ་ཁྲིམས་འདི་ཚོ་ཁྱེད་ཀྱིས་ཤེས་”ཞེས་གསུངས།</a:t>
            </a:r>
            <a:endParaRPr lang="en-IN" dirty="0"/>
          </a:p>
        </p:txBody>
      </p:sp>
      <p:sp>
        <p:nvSpPr>
          <p:cNvPr id="5" name="TextBox 4">
            <a:extLst>
              <a:ext uri="{FF2B5EF4-FFF2-40B4-BE49-F238E27FC236}">
                <a16:creationId xmlns:a16="http://schemas.microsoft.com/office/drawing/2014/main" id="{ECA39B46-5414-A292-2576-8796C735280A}"/>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19You know the commandments: ‘Do not murder, do not commit adultery, do not steal, do not bear false witness, do not cheat others, honor your father and mother.’”</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6438"/>
    </mc:Choice>
    <mc:Fallback xmlns="">
      <p:transition spd="slow" advTm="16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1616</TotalTime>
  <Words>1316</Words>
  <Application>Microsoft Office PowerPoint</Application>
  <PresentationFormat>Widescreen</PresentationFormat>
  <Paragraphs>70</Paragraphs>
  <Slides>30</Slides>
  <Notes>1</Notes>
  <HiddenSlides>0</HiddenSlides>
  <MMClips>15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2025-05-02T07:04:56Z</dcterms:modified>
</cp:coreProperties>
</file>