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85" r:id="rId6"/>
    <p:sldId id="286" r:id="rId7"/>
    <p:sldId id="260" r:id="rId8"/>
    <p:sldId id="271" r:id="rId9"/>
    <p:sldId id="261" r:id="rId10"/>
    <p:sldId id="272" r:id="rId11"/>
    <p:sldId id="262" r:id="rId12"/>
    <p:sldId id="273" r:id="rId13"/>
    <p:sldId id="263" r:id="rId14"/>
    <p:sldId id="274"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208B3D-969B-4F4A-99D5-6E6BB0FC503B}" v="4" dt="2025-05-20T12:01:16.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72"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D6A5EA2-759B-429D-B2E8-F6FF205DFAFA}"/>
    <pc:docChg chg="custSel addSld modSld">
      <pc:chgData name="Leonie Smith" userId="fed1330f33f5650e" providerId="LiveId" clId="{1D6A5EA2-759B-429D-B2E8-F6FF205DFAFA}" dt="2022-11-29T05:58:00.495" v="176"/>
      <pc:docMkLst>
        <pc:docMk/>
      </pc:docMkLst>
      <pc:sldChg chg="addSp modSp">
        <pc:chgData name="Leonie Smith" userId="fed1330f33f5650e" providerId="LiveId" clId="{1D6A5EA2-759B-429D-B2E8-F6FF205DFAFA}" dt="2022-11-29T05:31:48.254" v="87"/>
        <pc:sldMkLst>
          <pc:docMk/>
          <pc:sldMk cId="1499918570" sldId="257"/>
        </pc:sldMkLst>
      </pc:sldChg>
      <pc:sldChg chg="addSp delSp modSp mod modTransition modAnim">
        <pc:chgData name="Leonie Smith" userId="fed1330f33f5650e" providerId="LiveId" clId="{1D6A5EA2-759B-429D-B2E8-F6FF205DFAFA}" dt="2022-11-29T05:32:51.720" v="91"/>
        <pc:sldMkLst>
          <pc:docMk/>
          <pc:sldMk cId="454763615" sldId="259"/>
        </pc:sldMkLst>
      </pc:sldChg>
      <pc:sldChg chg="addSp delSp modSp mod modTransition modAnim">
        <pc:chgData name="Leonie Smith" userId="fed1330f33f5650e" providerId="LiveId" clId="{1D6A5EA2-759B-429D-B2E8-F6FF205DFAFA}" dt="2022-11-29T05:38:46.188" v="113"/>
        <pc:sldMkLst>
          <pc:docMk/>
          <pc:sldMk cId="2346136586" sldId="260"/>
        </pc:sldMkLst>
      </pc:sldChg>
      <pc:sldChg chg="addSp delSp modSp mod modTransition modAnim">
        <pc:chgData name="Leonie Smith" userId="fed1330f33f5650e" providerId="LiveId" clId="{1D6A5EA2-759B-429D-B2E8-F6FF205DFAFA}" dt="2022-11-29T05:40:39.296" v="117"/>
        <pc:sldMkLst>
          <pc:docMk/>
          <pc:sldMk cId="4037329247" sldId="261"/>
        </pc:sldMkLst>
      </pc:sldChg>
      <pc:sldChg chg="addSp delSp modSp mod modTransition modAnim">
        <pc:chgData name="Leonie Smith" userId="fed1330f33f5650e" providerId="LiveId" clId="{1D6A5EA2-759B-429D-B2E8-F6FF205DFAFA}" dt="2022-11-29T05:45:03.907" v="133"/>
        <pc:sldMkLst>
          <pc:docMk/>
          <pc:sldMk cId="1909638311" sldId="262"/>
        </pc:sldMkLst>
      </pc:sldChg>
      <pc:sldChg chg="addSp delSp modSp mod modTransition modAnim">
        <pc:chgData name="Leonie Smith" userId="fed1330f33f5650e" providerId="LiveId" clId="{1D6A5EA2-759B-429D-B2E8-F6FF205DFAFA}" dt="2022-11-29T05:50:24.170" v="161"/>
        <pc:sldMkLst>
          <pc:docMk/>
          <pc:sldMk cId="641208035" sldId="263"/>
        </pc:sldMkLst>
      </pc:sldChg>
      <pc:sldChg chg="addSp delSp modSp mod modTransition modAnim">
        <pc:chgData name="Leonie Smith" userId="fed1330f33f5650e" providerId="LiveId" clId="{1D6A5EA2-759B-429D-B2E8-F6FF205DFAFA}" dt="2022-11-29T05:51:46.236" v="168"/>
        <pc:sldMkLst>
          <pc:docMk/>
          <pc:sldMk cId="978260341" sldId="265"/>
        </pc:sldMkLst>
      </pc:sldChg>
      <pc:sldChg chg="addSp delSp modSp mod modTransition modAnim">
        <pc:chgData name="Leonie Smith" userId="fed1330f33f5650e" providerId="LiveId" clId="{1D6A5EA2-759B-429D-B2E8-F6FF205DFAFA}" dt="2022-11-29T05:55:24.135" v="172"/>
        <pc:sldMkLst>
          <pc:docMk/>
          <pc:sldMk cId="3575870363" sldId="266"/>
        </pc:sldMkLst>
      </pc:sldChg>
      <pc:sldChg chg="addSp delSp modSp mod modTransition modAnim">
        <pc:chgData name="Leonie Smith" userId="fed1330f33f5650e" providerId="LiveId" clId="{1D6A5EA2-759B-429D-B2E8-F6FF205DFAFA}" dt="2022-11-29T05:58:00.495" v="176"/>
        <pc:sldMkLst>
          <pc:docMk/>
          <pc:sldMk cId="4017137865" sldId="267"/>
        </pc:sldMkLst>
      </pc:sldChg>
      <pc:sldChg chg="addSp delSp modSp add mod modTransition modAnim">
        <pc:chgData name="Leonie Smith" userId="fed1330f33f5650e" providerId="LiveId" clId="{1D6A5EA2-759B-429D-B2E8-F6FF205DFAFA}" dt="2022-11-29T05:35:39.824" v="103"/>
        <pc:sldMkLst>
          <pc:docMk/>
          <pc:sldMk cId="1522780631" sldId="285"/>
        </pc:sldMkLst>
      </pc:sldChg>
    </pc:docChg>
  </pc:docChgLst>
  <pc:docChgLst>
    <pc:chgData name="Alfred Smith" userId="3c60a3631c0db8ad" providerId="LiveId" clId="{886BFA44-DFEE-45BD-AA38-1A076D49E146}"/>
    <pc:docChg chg="custSel modSld">
      <pc:chgData name="Alfred Smith" userId="3c60a3631c0db8ad" providerId="LiveId" clId="{886BFA44-DFEE-45BD-AA38-1A076D49E146}" dt="2025-05-02T07:04:19.193" v="3"/>
      <pc:docMkLst>
        <pc:docMk/>
      </pc:docMkLst>
      <pc:sldChg chg="addSp delSp modSp mod">
        <pc:chgData name="Alfred Smith" userId="3c60a3631c0db8ad" providerId="LiveId" clId="{886BFA44-DFEE-45BD-AA38-1A076D49E146}" dt="2025-05-02T07:03:33.527" v="2"/>
        <pc:sldMkLst>
          <pc:docMk/>
          <pc:sldMk cId="1499918570" sldId="257"/>
        </pc:sldMkLst>
        <pc:spChg chg="add mod">
          <ac:chgData name="Alfred Smith" userId="3c60a3631c0db8ad" providerId="LiveId" clId="{886BFA44-DFEE-45BD-AA38-1A076D49E146}" dt="2025-05-02T07:03:33.527" v="2"/>
          <ac:spMkLst>
            <pc:docMk/>
            <pc:sldMk cId="1499918570" sldId="257"/>
            <ac:spMk id="6" creationId="{848CB7EE-4CEF-D843-D650-012BC7B5B132}"/>
          </ac:spMkLst>
        </pc:spChg>
      </pc:sldChg>
      <pc:sldChg chg="modSp">
        <pc:chgData name="Alfred Smith" userId="3c60a3631c0db8ad" providerId="LiveId" clId="{886BFA44-DFEE-45BD-AA38-1A076D49E146}" dt="2025-05-02T07:04:19.193" v="3"/>
        <pc:sldMkLst>
          <pc:docMk/>
          <pc:sldMk cId="3788111665" sldId="258"/>
        </pc:sldMkLst>
        <pc:spChg chg="mod">
          <ac:chgData name="Alfred Smith" userId="3c60a3631c0db8ad" providerId="LiveId" clId="{886BFA44-DFEE-45BD-AA38-1A076D49E146}" dt="2025-05-02T07:04:19.193" v="3"/>
          <ac:spMkLst>
            <pc:docMk/>
            <pc:sldMk cId="3788111665" sldId="258"/>
            <ac:spMk id="2" creationId="{11F25CD6-A06E-EED4-C0DE-51B692C52AE3}"/>
          </ac:spMkLst>
        </pc:spChg>
      </pc:sldChg>
      <pc:sldChg chg="modSp">
        <pc:chgData name="Alfred Smith" userId="3c60a3631c0db8ad" providerId="LiveId" clId="{886BFA44-DFEE-45BD-AA38-1A076D49E146}" dt="2025-05-02T07:04:19.193" v="3"/>
        <pc:sldMkLst>
          <pc:docMk/>
          <pc:sldMk cId="454763615" sldId="259"/>
        </pc:sldMkLst>
        <pc:spChg chg="mod">
          <ac:chgData name="Alfred Smith" userId="3c60a3631c0db8ad" providerId="LiveId" clId="{886BFA44-DFEE-45BD-AA38-1A076D49E146}" dt="2025-05-02T07:04:19.193" v="3"/>
          <ac:spMkLst>
            <pc:docMk/>
            <pc:sldMk cId="454763615" sldId="259"/>
            <ac:spMk id="3" creationId="{A58184BD-88F1-BA02-40C1-D8403D0EEC0D}"/>
          </ac:spMkLst>
        </pc:spChg>
      </pc:sldChg>
      <pc:sldChg chg="modSp">
        <pc:chgData name="Alfred Smith" userId="3c60a3631c0db8ad" providerId="LiveId" clId="{886BFA44-DFEE-45BD-AA38-1A076D49E146}" dt="2025-05-02T07:04:19.193" v="3"/>
        <pc:sldMkLst>
          <pc:docMk/>
          <pc:sldMk cId="4120481681" sldId="270"/>
        </pc:sldMkLst>
        <pc:spChg chg="mod">
          <ac:chgData name="Alfred Smith" userId="3c60a3631c0db8ad" providerId="LiveId" clId="{886BFA44-DFEE-45BD-AA38-1A076D49E146}" dt="2025-05-02T07:04:19.193" v="3"/>
          <ac:spMkLst>
            <pc:docMk/>
            <pc:sldMk cId="4120481681" sldId="270"/>
            <ac:spMk id="3" creationId="{3ED5F06E-6161-3234-4A59-02938667B435}"/>
          </ac:spMkLst>
        </pc:spChg>
      </pc:sldChg>
      <pc:sldChg chg="modSp">
        <pc:chgData name="Alfred Smith" userId="3c60a3631c0db8ad" providerId="LiveId" clId="{886BFA44-DFEE-45BD-AA38-1A076D49E146}" dt="2025-05-02T07:04:19.193" v="3"/>
        <pc:sldMkLst>
          <pc:docMk/>
          <pc:sldMk cId="939110669" sldId="271"/>
        </pc:sldMkLst>
        <pc:spChg chg="mod">
          <ac:chgData name="Alfred Smith" userId="3c60a3631c0db8ad" providerId="LiveId" clId="{886BFA44-DFEE-45BD-AA38-1A076D49E146}" dt="2025-05-02T07:04:19.193" v="3"/>
          <ac:spMkLst>
            <pc:docMk/>
            <pc:sldMk cId="939110669" sldId="271"/>
            <ac:spMk id="2" creationId="{55878EC9-702C-9531-98ED-E40D6C309EDC}"/>
          </ac:spMkLst>
        </pc:spChg>
      </pc:sldChg>
      <pc:sldChg chg="modSp">
        <pc:chgData name="Alfred Smith" userId="3c60a3631c0db8ad" providerId="LiveId" clId="{886BFA44-DFEE-45BD-AA38-1A076D49E146}" dt="2025-05-02T07:04:19.193" v="3"/>
        <pc:sldMkLst>
          <pc:docMk/>
          <pc:sldMk cId="4024569785" sldId="272"/>
        </pc:sldMkLst>
        <pc:spChg chg="mod">
          <ac:chgData name="Alfred Smith" userId="3c60a3631c0db8ad" providerId="LiveId" clId="{886BFA44-DFEE-45BD-AA38-1A076D49E146}" dt="2025-05-02T07:04:19.193" v="3"/>
          <ac:spMkLst>
            <pc:docMk/>
            <pc:sldMk cId="4024569785" sldId="272"/>
            <ac:spMk id="2" creationId="{1C342383-BFF7-C2AA-A0FC-152B8C279EDC}"/>
          </ac:spMkLst>
        </pc:spChg>
      </pc:sldChg>
      <pc:sldChg chg="modSp">
        <pc:chgData name="Alfred Smith" userId="3c60a3631c0db8ad" providerId="LiveId" clId="{886BFA44-DFEE-45BD-AA38-1A076D49E146}" dt="2025-05-02T07:04:19.193" v="3"/>
        <pc:sldMkLst>
          <pc:docMk/>
          <pc:sldMk cId="487179600" sldId="273"/>
        </pc:sldMkLst>
        <pc:spChg chg="mod">
          <ac:chgData name="Alfred Smith" userId="3c60a3631c0db8ad" providerId="LiveId" clId="{886BFA44-DFEE-45BD-AA38-1A076D49E146}" dt="2025-05-02T07:04:19.193" v="3"/>
          <ac:spMkLst>
            <pc:docMk/>
            <pc:sldMk cId="487179600" sldId="273"/>
            <ac:spMk id="2" creationId="{25CE236D-EC03-F6C4-3B59-64CF8E6EC2A1}"/>
          </ac:spMkLst>
        </pc:spChg>
      </pc:sldChg>
      <pc:sldChg chg="modSp">
        <pc:chgData name="Alfred Smith" userId="3c60a3631c0db8ad" providerId="LiveId" clId="{886BFA44-DFEE-45BD-AA38-1A076D49E146}" dt="2025-05-02T07:04:19.193" v="3"/>
        <pc:sldMkLst>
          <pc:docMk/>
          <pc:sldMk cId="2168401200" sldId="274"/>
        </pc:sldMkLst>
        <pc:spChg chg="mod">
          <ac:chgData name="Alfred Smith" userId="3c60a3631c0db8ad" providerId="LiveId" clId="{886BFA44-DFEE-45BD-AA38-1A076D49E146}" dt="2025-05-02T07:04:19.193" v="3"/>
          <ac:spMkLst>
            <pc:docMk/>
            <pc:sldMk cId="2168401200" sldId="274"/>
            <ac:spMk id="2" creationId="{2F35EAB9-BEB6-0FBB-A713-DF1220763636}"/>
          </ac:spMkLst>
        </pc:spChg>
      </pc:sldChg>
    </pc:docChg>
  </pc:docChgLst>
  <pc:docChgLst>
    <pc:chgData name="Leonie Smith" userId="fed1330f33f5650e" providerId="LiveId" clId="{29B4B8FB-FE5C-4275-B053-3AF5A01989FD}"/>
    <pc:docChg chg="addSld modSld">
      <pc:chgData name="Leonie Smith" userId="fed1330f33f5650e" providerId="LiveId" clId="{29B4B8FB-FE5C-4275-B053-3AF5A01989FD}" dt="2023-01-17T05:01:53.657" v="13"/>
      <pc:docMkLst>
        <pc:docMk/>
      </pc:docMkLst>
      <pc:sldChg chg="modSp mod">
        <pc:chgData name="Leonie Smith" userId="fed1330f33f5650e" providerId="LiveId" clId="{29B4B8FB-FE5C-4275-B053-3AF5A01989FD}" dt="2023-01-17T05:01:53.657" v="13"/>
        <pc:sldMkLst>
          <pc:docMk/>
          <pc:sldMk cId="1499918570" sldId="257"/>
        </pc:sldMkLst>
      </pc:sldChg>
      <pc:sldChg chg="addSp modSp">
        <pc:chgData name="Leonie Smith" userId="fed1330f33f5650e" providerId="LiveId" clId="{29B4B8FB-FE5C-4275-B053-3AF5A01989FD}" dt="2023-01-17T04:57:19.515" v="0"/>
        <pc:sldMkLst>
          <pc:docMk/>
          <pc:sldMk cId="3788111665" sldId="258"/>
        </pc:sldMkLst>
      </pc:sldChg>
      <pc:sldChg chg="addSp modSp">
        <pc:chgData name="Leonie Smith" userId="fed1330f33f5650e" providerId="LiveId" clId="{29B4B8FB-FE5C-4275-B053-3AF5A01989FD}" dt="2023-01-17T04:57:22.633" v="1"/>
        <pc:sldMkLst>
          <pc:docMk/>
          <pc:sldMk cId="4120481681" sldId="270"/>
        </pc:sldMkLst>
      </pc:sldChg>
      <pc:sldChg chg="addSp modSp">
        <pc:chgData name="Leonie Smith" userId="fed1330f33f5650e" providerId="LiveId" clId="{29B4B8FB-FE5C-4275-B053-3AF5A01989FD}" dt="2023-01-17T04:58:20.819" v="5"/>
        <pc:sldMkLst>
          <pc:docMk/>
          <pc:sldMk cId="939110669" sldId="271"/>
        </pc:sldMkLst>
      </pc:sldChg>
      <pc:sldChg chg="addSp modSp">
        <pc:chgData name="Leonie Smith" userId="fed1330f33f5650e" providerId="LiveId" clId="{29B4B8FB-FE5C-4275-B053-3AF5A01989FD}" dt="2023-01-17T04:58:28.719" v="6"/>
        <pc:sldMkLst>
          <pc:docMk/>
          <pc:sldMk cId="4024569785" sldId="272"/>
        </pc:sldMkLst>
      </pc:sldChg>
      <pc:sldChg chg="addSp modSp">
        <pc:chgData name="Leonie Smith" userId="fed1330f33f5650e" providerId="LiveId" clId="{29B4B8FB-FE5C-4275-B053-3AF5A01989FD}" dt="2023-01-17T04:58:38.179" v="7"/>
        <pc:sldMkLst>
          <pc:docMk/>
          <pc:sldMk cId="487179600" sldId="273"/>
        </pc:sldMkLst>
      </pc:sldChg>
      <pc:sldChg chg="addSp modSp">
        <pc:chgData name="Leonie Smith" userId="fed1330f33f5650e" providerId="LiveId" clId="{29B4B8FB-FE5C-4275-B053-3AF5A01989FD}" dt="2023-01-17T04:58:46.278" v="8"/>
        <pc:sldMkLst>
          <pc:docMk/>
          <pc:sldMk cId="2168401200" sldId="274"/>
        </pc:sldMkLst>
      </pc:sldChg>
      <pc:sldChg chg="addSp modSp">
        <pc:chgData name="Leonie Smith" userId="fed1330f33f5650e" providerId="LiveId" clId="{29B4B8FB-FE5C-4275-B053-3AF5A01989FD}" dt="2023-01-17T04:58:54.173" v="9"/>
        <pc:sldMkLst>
          <pc:docMk/>
          <pc:sldMk cId="2390376940" sldId="276"/>
        </pc:sldMkLst>
      </pc:sldChg>
      <pc:sldChg chg="addSp modSp">
        <pc:chgData name="Leonie Smith" userId="fed1330f33f5650e" providerId="LiveId" clId="{29B4B8FB-FE5C-4275-B053-3AF5A01989FD}" dt="2023-01-17T04:59:02.188" v="10"/>
        <pc:sldMkLst>
          <pc:docMk/>
          <pc:sldMk cId="4265919077" sldId="277"/>
        </pc:sldMkLst>
      </pc:sldChg>
      <pc:sldChg chg="addSp modSp">
        <pc:chgData name="Leonie Smith" userId="fed1330f33f5650e" providerId="LiveId" clId="{29B4B8FB-FE5C-4275-B053-3AF5A01989FD}" dt="2023-01-17T04:59:12.861" v="11"/>
        <pc:sldMkLst>
          <pc:docMk/>
          <pc:sldMk cId="210266664" sldId="278"/>
        </pc:sldMkLst>
      </pc:sldChg>
      <pc:sldChg chg="addSp modSp">
        <pc:chgData name="Leonie Smith" userId="fed1330f33f5650e" providerId="LiveId" clId="{29B4B8FB-FE5C-4275-B053-3AF5A01989FD}" dt="2023-01-17T04:59:20.900" v="12"/>
        <pc:sldMkLst>
          <pc:docMk/>
          <pc:sldMk cId="888433145" sldId="279"/>
        </pc:sldMkLst>
      </pc:sldChg>
      <pc:sldChg chg="addSp modSp new">
        <pc:chgData name="Leonie Smith" userId="fed1330f33f5650e" providerId="LiveId" clId="{29B4B8FB-FE5C-4275-B053-3AF5A01989FD}" dt="2023-01-17T04:57:58.623" v="4"/>
        <pc:sldMkLst>
          <pc:docMk/>
          <pc:sldMk cId="967626277" sldId="286"/>
        </pc:sldMkLst>
      </pc:sldChg>
    </pc:docChg>
  </pc:docChgLst>
  <pc:docChgLst>
    <pc:chgData name="Alfred Smith" userId="3c60a3631c0db8ad" providerId="LiveId" clId="{87208B3D-969B-4F4A-99D5-6E6BB0FC503B}"/>
    <pc:docChg chg="undo redo custSel modSld">
      <pc:chgData name="Alfred Smith" userId="3c60a3631c0db8ad" providerId="LiveId" clId="{87208B3D-969B-4F4A-99D5-6E6BB0FC503B}" dt="2025-05-20T12:04:02.642" v="62"/>
      <pc:docMkLst>
        <pc:docMk/>
      </pc:docMkLst>
      <pc:sldChg chg="modSp mod">
        <pc:chgData name="Alfred Smith" userId="3c60a3631c0db8ad" providerId="LiveId" clId="{87208B3D-969B-4F4A-99D5-6E6BB0FC503B}" dt="2025-05-20T11:47:58.753" v="1" actId="27636"/>
        <pc:sldMkLst>
          <pc:docMk/>
          <pc:sldMk cId="1499918570" sldId="257"/>
        </pc:sldMkLst>
        <pc:spChg chg="mod">
          <ac:chgData name="Alfred Smith" userId="3c60a3631c0db8ad" providerId="LiveId" clId="{87208B3D-969B-4F4A-99D5-6E6BB0FC503B}" dt="2025-05-20T11:47:58.753" v="1" actId="27636"/>
          <ac:spMkLst>
            <pc:docMk/>
            <pc:sldMk cId="1499918570" sldId="257"/>
            <ac:spMk id="6" creationId="{848CB7EE-4CEF-D843-D650-012BC7B5B132}"/>
          </ac:spMkLst>
        </pc:spChg>
      </pc:sldChg>
      <pc:sldChg chg="modSp mod">
        <pc:chgData name="Alfred Smith" userId="3c60a3631c0db8ad" providerId="LiveId" clId="{87208B3D-969B-4F4A-99D5-6E6BB0FC503B}" dt="2025-05-20T11:50:07.643" v="3" actId="20577"/>
        <pc:sldMkLst>
          <pc:docMk/>
          <pc:sldMk cId="3788111665" sldId="258"/>
        </pc:sldMkLst>
        <pc:spChg chg="mod">
          <ac:chgData name="Alfred Smith" userId="3c60a3631c0db8ad" providerId="LiveId" clId="{87208B3D-969B-4F4A-99D5-6E6BB0FC503B}" dt="2025-05-20T11:50:07.643" v="3" actId="20577"/>
          <ac:spMkLst>
            <pc:docMk/>
            <pc:sldMk cId="3788111665" sldId="258"/>
            <ac:spMk id="2" creationId="{11F25CD6-A06E-EED4-C0DE-51B692C52AE3}"/>
          </ac:spMkLst>
        </pc:spChg>
      </pc:sldChg>
      <pc:sldChg chg="modSp">
        <pc:chgData name="Alfred Smith" userId="3c60a3631c0db8ad" providerId="LiveId" clId="{87208B3D-969B-4F4A-99D5-6E6BB0FC503B}" dt="2025-05-20T11:50:05.626" v="2"/>
        <pc:sldMkLst>
          <pc:docMk/>
          <pc:sldMk cId="454763615" sldId="259"/>
        </pc:sldMkLst>
        <pc:spChg chg="mod">
          <ac:chgData name="Alfred Smith" userId="3c60a3631c0db8ad" providerId="LiveId" clId="{87208B3D-969B-4F4A-99D5-6E6BB0FC503B}" dt="2025-05-20T11:50:05.626" v="2"/>
          <ac:spMkLst>
            <pc:docMk/>
            <pc:sldMk cId="454763615" sldId="259"/>
            <ac:spMk id="3" creationId="{A58184BD-88F1-BA02-40C1-D8403D0EEC0D}"/>
          </ac:spMkLst>
        </pc:spChg>
      </pc:sldChg>
      <pc:sldChg chg="modSp mod">
        <pc:chgData name="Alfred Smith" userId="3c60a3631c0db8ad" providerId="LiveId" clId="{87208B3D-969B-4F4A-99D5-6E6BB0FC503B}" dt="2025-05-20T11:57:51.059" v="26"/>
        <pc:sldMkLst>
          <pc:docMk/>
          <pc:sldMk cId="2346136586" sldId="260"/>
        </pc:sldMkLst>
        <pc:spChg chg="mod">
          <ac:chgData name="Alfred Smith" userId="3c60a3631c0db8ad" providerId="LiveId" clId="{87208B3D-969B-4F4A-99D5-6E6BB0FC503B}" dt="2025-05-20T11:52:12.188" v="8"/>
          <ac:spMkLst>
            <pc:docMk/>
            <pc:sldMk cId="2346136586" sldId="260"/>
            <ac:spMk id="3" creationId="{A58184BD-88F1-BA02-40C1-D8403D0EEC0D}"/>
          </ac:spMkLst>
        </pc:spChg>
        <pc:spChg chg="mod">
          <ac:chgData name="Alfred Smith" userId="3c60a3631c0db8ad" providerId="LiveId" clId="{87208B3D-969B-4F4A-99D5-6E6BB0FC503B}" dt="2025-05-20T11:57:51.059" v="26"/>
          <ac:spMkLst>
            <pc:docMk/>
            <pc:sldMk cId="2346136586" sldId="260"/>
            <ac:spMk id="4" creationId="{EE2AC625-9141-A801-F431-DD5F79396320}"/>
          </ac:spMkLst>
        </pc:spChg>
      </pc:sldChg>
      <pc:sldChg chg="modSp mod">
        <pc:chgData name="Alfred Smith" userId="3c60a3631c0db8ad" providerId="LiveId" clId="{87208B3D-969B-4F4A-99D5-6E6BB0FC503B}" dt="2025-05-20T11:58:20.534" v="34"/>
        <pc:sldMkLst>
          <pc:docMk/>
          <pc:sldMk cId="4037329247" sldId="261"/>
        </pc:sldMkLst>
        <pc:spChg chg="mod">
          <ac:chgData name="Alfred Smith" userId="3c60a3631c0db8ad" providerId="LiveId" clId="{87208B3D-969B-4F4A-99D5-6E6BB0FC503B}" dt="2025-05-20T11:52:41.505" v="10" actId="404"/>
          <ac:spMkLst>
            <pc:docMk/>
            <pc:sldMk cId="4037329247" sldId="261"/>
            <ac:spMk id="3" creationId="{A58184BD-88F1-BA02-40C1-D8403D0EEC0D}"/>
          </ac:spMkLst>
        </pc:spChg>
        <pc:spChg chg="mod">
          <ac:chgData name="Alfred Smith" userId="3c60a3631c0db8ad" providerId="LiveId" clId="{87208B3D-969B-4F4A-99D5-6E6BB0FC503B}" dt="2025-05-20T11:58:20.534" v="34"/>
          <ac:spMkLst>
            <pc:docMk/>
            <pc:sldMk cId="4037329247" sldId="261"/>
            <ac:spMk id="4" creationId="{EE2AC625-9141-A801-F431-DD5F79396320}"/>
          </ac:spMkLst>
        </pc:spChg>
      </pc:sldChg>
      <pc:sldChg chg="modSp mod">
        <pc:chgData name="Alfred Smith" userId="3c60a3631c0db8ad" providerId="LiveId" clId="{87208B3D-969B-4F4A-99D5-6E6BB0FC503B}" dt="2025-05-20T11:58:40.823" v="35"/>
        <pc:sldMkLst>
          <pc:docMk/>
          <pc:sldMk cId="1909638311" sldId="262"/>
        </pc:sldMkLst>
        <pc:spChg chg="mod">
          <ac:chgData name="Alfred Smith" userId="3c60a3631c0db8ad" providerId="LiveId" clId="{87208B3D-969B-4F4A-99D5-6E6BB0FC503B}" dt="2025-05-20T11:53:06.798" v="12" actId="404"/>
          <ac:spMkLst>
            <pc:docMk/>
            <pc:sldMk cId="1909638311" sldId="262"/>
            <ac:spMk id="3" creationId="{A58184BD-88F1-BA02-40C1-D8403D0EEC0D}"/>
          </ac:spMkLst>
        </pc:spChg>
        <pc:spChg chg="mod">
          <ac:chgData name="Alfred Smith" userId="3c60a3631c0db8ad" providerId="LiveId" clId="{87208B3D-969B-4F4A-99D5-6E6BB0FC503B}" dt="2025-05-20T11:58:40.823" v="35"/>
          <ac:spMkLst>
            <pc:docMk/>
            <pc:sldMk cId="1909638311" sldId="262"/>
            <ac:spMk id="4" creationId="{EE2AC625-9141-A801-F431-DD5F79396320}"/>
          </ac:spMkLst>
        </pc:spChg>
      </pc:sldChg>
      <pc:sldChg chg="modSp mod">
        <pc:chgData name="Alfred Smith" userId="3c60a3631c0db8ad" providerId="LiveId" clId="{87208B3D-969B-4F4A-99D5-6E6BB0FC503B}" dt="2025-05-20T11:58:59.930" v="39"/>
        <pc:sldMkLst>
          <pc:docMk/>
          <pc:sldMk cId="641208035" sldId="263"/>
        </pc:sldMkLst>
        <pc:spChg chg="mod">
          <ac:chgData name="Alfred Smith" userId="3c60a3631c0db8ad" providerId="LiveId" clId="{87208B3D-969B-4F4A-99D5-6E6BB0FC503B}" dt="2025-05-20T11:55:11.542" v="25" actId="404"/>
          <ac:spMkLst>
            <pc:docMk/>
            <pc:sldMk cId="641208035" sldId="263"/>
            <ac:spMk id="3" creationId="{A58184BD-88F1-BA02-40C1-D8403D0EEC0D}"/>
          </ac:spMkLst>
        </pc:spChg>
        <pc:spChg chg="mod">
          <ac:chgData name="Alfred Smith" userId="3c60a3631c0db8ad" providerId="LiveId" clId="{87208B3D-969B-4F4A-99D5-6E6BB0FC503B}" dt="2025-05-20T11:58:59.930" v="39"/>
          <ac:spMkLst>
            <pc:docMk/>
            <pc:sldMk cId="641208035" sldId="263"/>
            <ac:spMk id="4" creationId="{EE2AC625-9141-A801-F431-DD5F79396320}"/>
          </ac:spMkLst>
        </pc:spChg>
      </pc:sldChg>
      <pc:sldChg chg="modSp mod">
        <pc:chgData name="Alfred Smith" userId="3c60a3631c0db8ad" providerId="LiveId" clId="{87208B3D-969B-4F4A-99D5-6E6BB0FC503B}" dt="2025-05-20T12:02:38.707" v="52"/>
        <pc:sldMkLst>
          <pc:docMk/>
          <pc:sldMk cId="978260341" sldId="265"/>
        </pc:sldMkLst>
        <pc:spChg chg="mod">
          <ac:chgData name="Alfred Smith" userId="3c60a3631c0db8ad" providerId="LiveId" clId="{87208B3D-969B-4F4A-99D5-6E6BB0FC503B}" dt="2025-05-20T12:02:38.707" v="52"/>
          <ac:spMkLst>
            <pc:docMk/>
            <pc:sldMk cId="978260341" sldId="265"/>
            <ac:spMk id="3" creationId="{A58184BD-88F1-BA02-40C1-D8403D0EEC0D}"/>
          </ac:spMkLst>
        </pc:spChg>
        <pc:spChg chg="mod">
          <ac:chgData name="Alfred Smith" userId="3c60a3631c0db8ad" providerId="LiveId" clId="{87208B3D-969B-4F4A-99D5-6E6BB0FC503B}" dt="2025-05-20T12:00:20.690" v="43"/>
          <ac:spMkLst>
            <pc:docMk/>
            <pc:sldMk cId="978260341" sldId="265"/>
            <ac:spMk id="4" creationId="{EE2AC625-9141-A801-F431-DD5F79396320}"/>
          </ac:spMkLst>
        </pc:spChg>
      </pc:sldChg>
      <pc:sldChg chg="addSp delSp modSp mod">
        <pc:chgData name="Alfred Smith" userId="3c60a3631c0db8ad" providerId="LiveId" clId="{87208B3D-969B-4F4A-99D5-6E6BB0FC503B}" dt="2025-05-20T12:03:11.223" v="57" actId="404"/>
        <pc:sldMkLst>
          <pc:docMk/>
          <pc:sldMk cId="3575870363" sldId="266"/>
        </pc:sldMkLst>
        <pc:spChg chg="add mod">
          <ac:chgData name="Alfred Smith" userId="3c60a3631c0db8ad" providerId="LiveId" clId="{87208B3D-969B-4F4A-99D5-6E6BB0FC503B}" dt="2025-05-20T12:00:52.820" v="45"/>
          <ac:spMkLst>
            <pc:docMk/>
            <pc:sldMk cId="3575870363" sldId="266"/>
            <ac:spMk id="2" creationId="{6133F607-9DAE-E934-D2B1-60233C3ACF36}"/>
          </ac:spMkLst>
        </pc:spChg>
        <pc:spChg chg="mod">
          <ac:chgData name="Alfred Smith" userId="3c60a3631c0db8ad" providerId="LiveId" clId="{87208B3D-969B-4F4A-99D5-6E6BB0FC503B}" dt="2025-05-20T12:03:11.223" v="57" actId="404"/>
          <ac:spMkLst>
            <pc:docMk/>
            <pc:sldMk cId="3575870363" sldId="266"/>
            <ac:spMk id="3" creationId="{A58184BD-88F1-BA02-40C1-D8403D0EEC0D}"/>
          </ac:spMkLst>
        </pc:spChg>
        <pc:spChg chg="del">
          <ac:chgData name="Alfred Smith" userId="3c60a3631c0db8ad" providerId="LiveId" clId="{87208B3D-969B-4F4A-99D5-6E6BB0FC503B}" dt="2025-05-20T12:00:52.263" v="44" actId="478"/>
          <ac:spMkLst>
            <pc:docMk/>
            <pc:sldMk cId="3575870363" sldId="266"/>
            <ac:spMk id="4" creationId="{EE2AC625-9141-A801-F431-DD5F79396320}"/>
          </ac:spMkLst>
        </pc:spChg>
      </pc:sldChg>
      <pc:sldChg chg="addSp delSp modSp mod">
        <pc:chgData name="Alfred Smith" userId="3c60a3631c0db8ad" providerId="LiveId" clId="{87208B3D-969B-4F4A-99D5-6E6BB0FC503B}" dt="2025-05-20T12:03:41.878" v="60" actId="404"/>
        <pc:sldMkLst>
          <pc:docMk/>
          <pc:sldMk cId="4017137865" sldId="267"/>
        </pc:sldMkLst>
        <pc:spChg chg="add mod">
          <ac:chgData name="Alfred Smith" userId="3c60a3631c0db8ad" providerId="LiveId" clId="{87208B3D-969B-4F4A-99D5-6E6BB0FC503B}" dt="2025-05-20T12:01:03.239" v="47"/>
          <ac:spMkLst>
            <pc:docMk/>
            <pc:sldMk cId="4017137865" sldId="267"/>
            <ac:spMk id="2" creationId="{669D6454-3D16-70C7-59D0-A0B1A0D9CD4B}"/>
          </ac:spMkLst>
        </pc:spChg>
        <pc:spChg chg="mod">
          <ac:chgData name="Alfred Smith" userId="3c60a3631c0db8ad" providerId="LiveId" clId="{87208B3D-969B-4F4A-99D5-6E6BB0FC503B}" dt="2025-05-20T12:03:41.878" v="60" actId="404"/>
          <ac:spMkLst>
            <pc:docMk/>
            <pc:sldMk cId="4017137865" sldId="267"/>
            <ac:spMk id="3" creationId="{A58184BD-88F1-BA02-40C1-D8403D0EEC0D}"/>
          </ac:spMkLst>
        </pc:spChg>
        <pc:spChg chg="del">
          <ac:chgData name="Alfred Smith" userId="3c60a3631c0db8ad" providerId="LiveId" clId="{87208B3D-969B-4F4A-99D5-6E6BB0FC503B}" dt="2025-05-20T12:01:01.943" v="46" actId="478"/>
          <ac:spMkLst>
            <pc:docMk/>
            <pc:sldMk cId="4017137865" sldId="267"/>
            <ac:spMk id="4" creationId="{EE2AC625-9141-A801-F431-DD5F79396320}"/>
          </ac:spMkLst>
        </pc:spChg>
      </pc:sldChg>
      <pc:sldChg chg="addSp delSp modSp mod">
        <pc:chgData name="Alfred Smith" userId="3c60a3631c0db8ad" providerId="LiveId" clId="{87208B3D-969B-4F4A-99D5-6E6BB0FC503B}" dt="2025-05-20T12:04:02.642" v="62"/>
        <pc:sldMkLst>
          <pc:docMk/>
          <pc:sldMk cId="3137811553" sldId="268"/>
        </pc:sldMkLst>
        <pc:spChg chg="add mod">
          <ac:chgData name="Alfred Smith" userId="3c60a3631c0db8ad" providerId="LiveId" clId="{87208B3D-969B-4F4A-99D5-6E6BB0FC503B}" dt="2025-05-20T12:01:16.461" v="49"/>
          <ac:spMkLst>
            <pc:docMk/>
            <pc:sldMk cId="3137811553" sldId="268"/>
            <ac:spMk id="2" creationId="{3B5D7512-7DBE-8AB4-50F7-FC766FF4767D}"/>
          </ac:spMkLst>
        </pc:spChg>
        <pc:spChg chg="mod">
          <ac:chgData name="Alfred Smith" userId="3c60a3631c0db8ad" providerId="LiveId" clId="{87208B3D-969B-4F4A-99D5-6E6BB0FC503B}" dt="2025-05-20T12:04:02.642" v="62"/>
          <ac:spMkLst>
            <pc:docMk/>
            <pc:sldMk cId="3137811553" sldId="268"/>
            <ac:spMk id="3" creationId="{A58184BD-88F1-BA02-40C1-D8403D0EEC0D}"/>
          </ac:spMkLst>
        </pc:spChg>
        <pc:spChg chg="del">
          <ac:chgData name="Alfred Smith" userId="3c60a3631c0db8ad" providerId="LiveId" clId="{87208B3D-969B-4F4A-99D5-6E6BB0FC503B}" dt="2025-05-20T12:01:15.855" v="48" actId="478"/>
          <ac:spMkLst>
            <pc:docMk/>
            <pc:sldMk cId="3137811553" sldId="268"/>
            <ac:spMk id="4" creationId="{EE2AC625-9141-A801-F431-DD5F79396320}"/>
          </ac:spMkLst>
        </pc:spChg>
      </pc:sldChg>
      <pc:sldChg chg="modSp">
        <pc:chgData name="Alfred Smith" userId="3c60a3631c0db8ad" providerId="LiveId" clId="{87208B3D-969B-4F4A-99D5-6E6BB0FC503B}" dt="2025-05-20T11:50:05.626" v="2"/>
        <pc:sldMkLst>
          <pc:docMk/>
          <pc:sldMk cId="4120481681" sldId="270"/>
        </pc:sldMkLst>
        <pc:spChg chg="mod">
          <ac:chgData name="Alfred Smith" userId="3c60a3631c0db8ad" providerId="LiveId" clId="{87208B3D-969B-4F4A-99D5-6E6BB0FC503B}" dt="2025-05-20T11:50:05.626" v="2"/>
          <ac:spMkLst>
            <pc:docMk/>
            <pc:sldMk cId="4120481681" sldId="270"/>
            <ac:spMk id="3" creationId="{3ED5F06E-6161-3234-4A59-02938667B435}"/>
          </ac:spMkLst>
        </pc:spChg>
      </pc:sldChg>
      <pc:sldChg chg="modSp">
        <pc:chgData name="Alfred Smith" userId="3c60a3631c0db8ad" providerId="LiveId" clId="{87208B3D-969B-4F4A-99D5-6E6BB0FC503B}" dt="2025-05-20T11:50:05.626" v="2"/>
        <pc:sldMkLst>
          <pc:docMk/>
          <pc:sldMk cId="2390376940" sldId="276"/>
        </pc:sldMkLst>
        <pc:spChg chg="mod">
          <ac:chgData name="Alfred Smith" userId="3c60a3631c0db8ad" providerId="LiveId" clId="{87208B3D-969B-4F4A-99D5-6E6BB0FC503B}" dt="2025-05-20T11:50:05.626" v="2"/>
          <ac:spMkLst>
            <pc:docMk/>
            <pc:sldMk cId="2390376940" sldId="276"/>
            <ac:spMk id="2" creationId="{11F2A5D5-5D5C-1F3E-4226-2B9CE8A7258C}"/>
          </ac:spMkLst>
        </pc:spChg>
      </pc:sldChg>
      <pc:sldChg chg="modSp">
        <pc:chgData name="Alfred Smith" userId="3c60a3631c0db8ad" providerId="LiveId" clId="{87208B3D-969B-4F4A-99D5-6E6BB0FC503B}" dt="2025-05-20T11:50:05.626" v="2"/>
        <pc:sldMkLst>
          <pc:docMk/>
          <pc:sldMk cId="4265919077" sldId="277"/>
        </pc:sldMkLst>
        <pc:spChg chg="mod">
          <ac:chgData name="Alfred Smith" userId="3c60a3631c0db8ad" providerId="LiveId" clId="{87208B3D-969B-4F4A-99D5-6E6BB0FC503B}" dt="2025-05-20T11:50:05.626" v="2"/>
          <ac:spMkLst>
            <pc:docMk/>
            <pc:sldMk cId="4265919077" sldId="277"/>
            <ac:spMk id="2" creationId="{5925C738-FA39-25F1-6EC1-3EEDEA00DA61}"/>
          </ac:spMkLst>
        </pc:spChg>
      </pc:sldChg>
      <pc:sldChg chg="modSp">
        <pc:chgData name="Alfred Smith" userId="3c60a3631c0db8ad" providerId="LiveId" clId="{87208B3D-969B-4F4A-99D5-6E6BB0FC503B}" dt="2025-05-20T11:50:05.626" v="2"/>
        <pc:sldMkLst>
          <pc:docMk/>
          <pc:sldMk cId="210266664" sldId="278"/>
        </pc:sldMkLst>
        <pc:spChg chg="mod">
          <ac:chgData name="Alfred Smith" userId="3c60a3631c0db8ad" providerId="LiveId" clId="{87208B3D-969B-4F4A-99D5-6E6BB0FC503B}" dt="2025-05-20T11:50:05.626" v="2"/>
          <ac:spMkLst>
            <pc:docMk/>
            <pc:sldMk cId="210266664" sldId="278"/>
            <ac:spMk id="3" creationId="{E73CB259-A533-F868-FCD4-9B1FC547C2D6}"/>
          </ac:spMkLst>
        </pc:spChg>
      </pc:sldChg>
      <pc:sldChg chg="modSp">
        <pc:chgData name="Alfred Smith" userId="3c60a3631c0db8ad" providerId="LiveId" clId="{87208B3D-969B-4F4A-99D5-6E6BB0FC503B}" dt="2025-05-20T11:50:05.626" v="2"/>
        <pc:sldMkLst>
          <pc:docMk/>
          <pc:sldMk cId="888433145" sldId="279"/>
        </pc:sldMkLst>
        <pc:spChg chg="mod">
          <ac:chgData name="Alfred Smith" userId="3c60a3631c0db8ad" providerId="LiveId" clId="{87208B3D-969B-4F4A-99D5-6E6BB0FC503B}" dt="2025-05-20T11:50:05.626" v="2"/>
          <ac:spMkLst>
            <pc:docMk/>
            <pc:sldMk cId="888433145" sldId="279"/>
            <ac:spMk id="3" creationId="{B5E6A6AB-E998-B598-7267-0B0B4F8A5169}"/>
          </ac:spMkLst>
        </pc:spChg>
      </pc:sldChg>
      <pc:sldChg chg="modSp mod">
        <pc:chgData name="Alfred Smith" userId="3c60a3631c0db8ad" providerId="LiveId" clId="{87208B3D-969B-4F4A-99D5-6E6BB0FC503B}" dt="2025-05-20T11:50:57.891" v="6"/>
        <pc:sldMkLst>
          <pc:docMk/>
          <pc:sldMk cId="1522780631" sldId="285"/>
        </pc:sldMkLst>
        <pc:spChg chg="mod">
          <ac:chgData name="Alfred Smith" userId="3c60a3631c0db8ad" providerId="LiveId" clId="{87208B3D-969B-4F4A-99D5-6E6BB0FC503B}" dt="2025-05-20T11:50:57.891" v="6"/>
          <ac:spMkLst>
            <pc:docMk/>
            <pc:sldMk cId="1522780631" sldId="285"/>
            <ac:spMk id="3" creationId="{A58184BD-88F1-BA02-40C1-D8403D0EEC0D}"/>
          </ac:spMkLst>
        </pc:spChg>
      </pc:sldChg>
      <pc:sldChg chg="modSp">
        <pc:chgData name="Alfred Smith" userId="3c60a3631c0db8ad" providerId="LiveId" clId="{87208B3D-969B-4F4A-99D5-6E6BB0FC503B}" dt="2025-05-20T11:50:05.626" v="2"/>
        <pc:sldMkLst>
          <pc:docMk/>
          <pc:sldMk cId="967626277" sldId="286"/>
        </pc:sldMkLst>
        <pc:spChg chg="mod">
          <ac:chgData name="Alfred Smith" userId="3c60a3631c0db8ad" providerId="LiveId" clId="{87208B3D-969B-4F4A-99D5-6E6BB0FC503B}" dt="2025-05-20T11:50:05.626" v="2"/>
          <ac:spMkLst>
            <pc:docMk/>
            <pc:sldMk cId="967626277" sldId="286"/>
            <ac:spMk id="3" creationId="{AC8FF06B-C9F6-6B48-9E11-6EF5E2552B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41-2</a:t>
            </a:r>
          </a:p>
        </p:txBody>
      </p:sp>
      <p:pic>
        <p:nvPicPr>
          <p:cNvPr id="10" name="Audio 9">
            <a:hlinkClick r:id="" action="ppaction://media"/>
            <a:extLst>
              <a:ext uri="{FF2B5EF4-FFF2-40B4-BE49-F238E27FC236}">
                <a16:creationId xmlns:a16="http://schemas.microsoft.com/office/drawing/2014/main" id="{D889191C-0757-0987-5929-357F1D8FB8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848CB7EE-4CEF-D843-D650-012BC7B5B13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44"/>
    </mc:Choice>
    <mc:Fallback xmlns="">
      <p:transition spd="slow" advTm="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9155E-C2A1-632A-F040-24D7BCCADC6F}"/>
              </a:ext>
            </a:extLst>
          </p:cNvPr>
          <p:cNvPicPr>
            <a:picLocks noChangeAspect="1"/>
          </p:cNvPicPr>
          <p:nvPr/>
        </p:nvPicPr>
        <p:blipFill>
          <a:blip r:embed="rId2"/>
          <a:stretch>
            <a:fillRect/>
          </a:stretch>
        </p:blipFill>
        <p:spPr>
          <a:xfrm>
            <a:off x="-599607" y="-24245"/>
            <a:ext cx="12791607" cy="6882245"/>
          </a:xfrm>
          <a:prstGeom prst="rect">
            <a:avLst/>
          </a:prstGeom>
        </p:spPr>
      </p:pic>
      <p:sp>
        <p:nvSpPr>
          <p:cNvPr id="2" name="TextBox 1">
            <a:extLst>
              <a:ext uri="{FF2B5EF4-FFF2-40B4-BE49-F238E27FC236}">
                <a16:creationId xmlns:a16="http://schemas.microsoft.com/office/drawing/2014/main" id="{1C342383-BFF7-C2AA-A0FC-152B8C279EDC}"/>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22སྐྱབས་མགོན་ཡེ་ཤུས་འདི་སྐད༌དུ། ཁྱོད་རྣམས་ཀྱིས་ཅི་ཞིག་ཞུ་བའང་མི་ཤེས༌ཏེ། ངས་འཐུང་བར་འགྱུར་བའི་ཕོར་བ་དེ་ལས་ཁྱོད་གཉིས་ཀྱིས་ཀྱང་འཐུང་ནུས་སམ་ཞེས་གསུངས་པ༌ལ། ཁོ་གཉིས་ཀྱིས་འཐུང་ནུས་པ་ཡིན་ཞེས་ཞུས༌སོ།།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22“You do not know what you are asking,” Jesus replied. “Can you drink the cup I am going to drink?”</a:t>
            </a:r>
          </a:p>
          <a:p>
            <a:pPr algn="l"/>
            <a:r>
              <a:rPr lang="en-US" sz="4400" b="0" i="0" dirty="0">
                <a:solidFill>
                  <a:srgbClr val="777A7B"/>
                </a:solidFill>
                <a:effectLst/>
                <a:latin typeface="Arial" panose="020B0604020202020204" pitchFamily="34" charset="0"/>
              </a:rPr>
              <a:t>“We can,” the brothers answered.</a:t>
            </a:r>
            <a:endParaRPr lang="en-US" sz="4400" b="0" i="0" dirty="0">
              <a:solidFill>
                <a:srgbClr val="121212"/>
              </a:solidFill>
              <a:effectLst/>
              <a:latin typeface="Arial" panose="020B0604020202020204" pitchFamily="34" charset="0"/>
            </a:endParaRPr>
          </a:p>
        </p:txBody>
      </p:sp>
      <p:pic>
        <p:nvPicPr>
          <p:cNvPr id="30" name="Audio 29">
            <a:hlinkClick r:id="" action="ppaction://media"/>
            <a:extLst>
              <a:ext uri="{FF2B5EF4-FFF2-40B4-BE49-F238E27FC236}">
                <a16:creationId xmlns:a16="http://schemas.microsoft.com/office/drawing/2014/main" id="{5C0F9A6B-A771-1A39-B481-5B41809977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089"/>
    </mc:Choice>
    <mc:Fallback xmlns="">
      <p:transition spd="slow" advTm="1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1C1C6-82C5-9A31-6EFB-32BB8A880BD9}"/>
              </a:ext>
            </a:extLst>
          </p:cNvPr>
          <p:cNvPicPr>
            <a:picLocks noChangeAspect="1"/>
          </p:cNvPicPr>
          <p:nvPr/>
        </p:nvPicPr>
        <p:blipFill>
          <a:blip r:embed="rId2"/>
          <a:stretch>
            <a:fillRect/>
          </a:stretch>
        </p:blipFill>
        <p:spPr>
          <a:xfrm>
            <a:off x="-119921" y="-3475"/>
            <a:ext cx="12311921" cy="6861475"/>
          </a:xfrm>
          <a:prstGeom prst="rect">
            <a:avLst/>
          </a:prstGeom>
        </p:spPr>
      </p:pic>
      <p:sp>
        <p:nvSpPr>
          <p:cNvPr id="2" name="TextBox 1">
            <a:extLst>
              <a:ext uri="{FF2B5EF4-FFF2-40B4-BE49-F238E27FC236}">
                <a16:creationId xmlns:a16="http://schemas.microsoft.com/office/drawing/2014/main" id="{25CE236D-EC03-F6C4-3B59-64CF8E6EC2A1}"/>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23ཡང་ཁོང་གིས་འདི་སྐད༌དུ། ངས་འཐུང་བར་འགྱུར་བའི་ཕོར་བ་ལས་ཁྱོད་གཉིས་ཀྱིས་ཀྱང་འཐུང་ངེས༌མོད། འོན་ཀྱང་ངའི་གཡས་གཡོན་ལ་སྡོད་དུ་འཇུག་པའི་དབང་ནི་བདག་ལ་མེད༌དེ། ངའི་ཡབ་ཀྱིས་མི་སུ་ཡི་ཆེད་དུ་སྟ་གོན་མཛད་ཡོད་ན་དེ་ལ་གནང་ངེས་ཡིན་ཞེས༌གསུངས།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23“You will indeed drink My cup,” Jesus said. “But to sit at My right or left is not Mine to grant. These seats belong to those for whom My Father has prepared them.”</a:t>
            </a:r>
            <a:endParaRPr lang="en-IN" dirty="0"/>
          </a:p>
        </p:txBody>
      </p:sp>
      <p:pic>
        <p:nvPicPr>
          <p:cNvPr id="46" name="Audio 45">
            <a:hlinkClick r:id="" action="ppaction://media"/>
            <a:extLst>
              <a:ext uri="{FF2B5EF4-FFF2-40B4-BE49-F238E27FC236}">
                <a16:creationId xmlns:a16="http://schemas.microsoft.com/office/drawing/2014/main" id="{4EDE8AE1-07D5-D1B1-EE62-8CA75DDB44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832"/>
    </mc:Choice>
    <mc:Fallback xmlns="">
      <p:transition spd="slow" advTm="1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87D34-6BBD-E964-5F27-50B82EAF6248}"/>
              </a:ext>
            </a:extLst>
          </p:cNvPr>
          <p:cNvPicPr>
            <a:picLocks noChangeAspect="1"/>
          </p:cNvPicPr>
          <p:nvPr/>
        </p:nvPicPr>
        <p:blipFill>
          <a:blip r:embed="rId2"/>
          <a:stretch>
            <a:fillRect/>
          </a:stretch>
        </p:blipFill>
        <p:spPr>
          <a:xfrm>
            <a:off x="0" y="-143083"/>
            <a:ext cx="12192000" cy="7001083"/>
          </a:xfrm>
          <a:prstGeom prst="rect">
            <a:avLst/>
          </a:prstGeom>
        </p:spPr>
      </p:pic>
      <p:sp>
        <p:nvSpPr>
          <p:cNvPr id="2" name="TextBox 1">
            <a:extLst>
              <a:ext uri="{FF2B5EF4-FFF2-40B4-BE49-F238E27FC236}">
                <a16:creationId xmlns:a16="http://schemas.microsoft.com/office/drawing/2014/main" id="{2F35EAB9-BEB6-0FBB-A713-DF1220763636}"/>
              </a:ext>
            </a:extLst>
          </p:cNvPr>
          <p:cNvSpPr txBox="1"/>
          <p:nvPr/>
        </p:nvSpPr>
        <p:spPr>
          <a:xfrm>
            <a:off x="9611887" y="382437"/>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མཱཪ་ཀུ 10:41ཐུགས་སྲས་བཅུ་པོས་གཏམ་དེ་ཐོས་ཚེ་ཡ་ཀོབ་དང་ཡོ་ཧ་ནན་གཉིས་ཀྱི་སྟེང་ལ་ཁོང་ཁྲོ་ལངས་པ༌རེད།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41When the ten heard about this, they became indignant with James and John.</a:t>
            </a:r>
            <a:endParaRPr lang="en-IN" dirty="0"/>
          </a:p>
        </p:txBody>
      </p:sp>
      <p:pic>
        <p:nvPicPr>
          <p:cNvPr id="16" name="Audio 15">
            <a:hlinkClick r:id="" action="ppaction://media"/>
            <a:extLst>
              <a:ext uri="{FF2B5EF4-FFF2-40B4-BE49-F238E27FC236}">
                <a16:creationId xmlns:a16="http://schemas.microsoft.com/office/drawing/2014/main" id="{4C3180AD-7BDC-7D99-25F1-E3150A69D5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619"/>
    </mc:Choice>
    <mc:Fallback xmlns="">
      <p:transition spd="slow" advTm="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18ABB-9162-D1AF-F257-C0B029267BCE}"/>
              </a:ext>
            </a:extLst>
          </p:cNvPr>
          <p:cNvPicPr>
            <a:picLocks noChangeAspect="1"/>
          </p:cNvPicPr>
          <p:nvPr/>
        </p:nvPicPr>
        <p:blipFill>
          <a:blip r:embed="rId2"/>
          <a:stretch>
            <a:fillRect/>
          </a:stretch>
        </p:blipFill>
        <p:spPr>
          <a:xfrm>
            <a:off x="0" y="-78301"/>
            <a:ext cx="12192000" cy="6936301"/>
          </a:xfrm>
          <a:prstGeom prst="rect">
            <a:avLst/>
          </a:prstGeom>
        </p:spPr>
      </p:pic>
      <p:sp>
        <p:nvSpPr>
          <p:cNvPr id="2" name="TextBox 1">
            <a:extLst>
              <a:ext uri="{FF2B5EF4-FFF2-40B4-BE49-F238E27FC236}">
                <a16:creationId xmlns:a16="http://schemas.microsoft.com/office/drawing/2014/main" id="{11F2A5D5-5D5C-1F3E-4226-2B9CE8A7258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42དེ་ནས་སྐྱབས་མགོན་ཡེ་ཤུས་ཁོ་རྣམས་རང་གི་དྲུང་དུ་བོས་ཏེ་འདི་སྐད༌དུ། ཕྱི་ཕྱོགས་པ་རྣམས་ལས་དཔོན་རིགས་སུ་བཀུར་བ་རྣམས་ཀྱིས་རང་གི་འབངས་མི་ལ་དབང་བྱེད༌ཅིང༌། བློན་ཆེན་རྣམས་ཀྱིས་རང་གི་འབངས་མི་ལ་དབང་བསྒྱུར་བ་ཁྱོད་ཅག་གིས་ཀྱང་ཤེས་གསལ་ལྟར༌ཡིན།</a:t>
            </a:r>
            <a:endParaRPr lang="en-IN" sz="1600" dirty="0"/>
          </a:p>
        </p:txBody>
      </p:sp>
      <p:pic>
        <p:nvPicPr>
          <p:cNvPr id="12" name="Audio 11">
            <a:hlinkClick r:id="" action="ppaction://media"/>
            <a:extLst>
              <a:ext uri="{FF2B5EF4-FFF2-40B4-BE49-F238E27FC236}">
                <a16:creationId xmlns:a16="http://schemas.microsoft.com/office/drawing/2014/main" id="{FD81CEA9-8F4C-E471-3BF8-2233FB2FAE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133F607-9DAE-E934-D2B1-60233C3ACF3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42So Jesus called them together and said, “You know that those regarded as rulers of the Gentiles lord it over them, and their superiors exercise authority over them.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970"/>
    </mc:Choice>
    <mc:Fallback xmlns="">
      <p:transition spd="slow" advTm="1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ECB28-7599-F1B2-29FF-F4A234CF7A3A}"/>
              </a:ext>
            </a:extLst>
          </p:cNvPr>
          <p:cNvPicPr>
            <a:picLocks noChangeAspect="1"/>
          </p:cNvPicPr>
          <p:nvPr/>
        </p:nvPicPr>
        <p:blipFill>
          <a:blip r:embed="rId2"/>
          <a:stretch>
            <a:fillRect/>
          </a:stretch>
        </p:blipFill>
        <p:spPr>
          <a:xfrm>
            <a:off x="-104931" y="-484218"/>
            <a:ext cx="12296931" cy="7342218"/>
          </a:xfrm>
          <a:prstGeom prst="rect">
            <a:avLst/>
          </a:prstGeom>
        </p:spPr>
      </p:pic>
      <p:sp>
        <p:nvSpPr>
          <p:cNvPr id="2" name="TextBox 1">
            <a:extLst>
              <a:ext uri="{FF2B5EF4-FFF2-40B4-BE49-F238E27FC236}">
                <a16:creationId xmlns:a16="http://schemas.microsoft.com/office/drawing/2014/main" id="{5925C738-FA39-25F1-6EC1-3EEDEA00DA6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43འོན་ཀྱང་ཁྱོད་ཅག་གི་ཁྲོད་དུ་དེ་ལྟར་བྱ་མི་རུང༌སྟེ། ཁྱོད་ཅག་ལས་སུ་ཞིག་ཆེན་པོར་འགྱུར་འདོད་པ་དེ་ཁྱོད་ཅག་གི་ཞབས་ཕྱི་པར་འགྱུར་དགོས༌ཤིང༌། 44ཁྱོད་ཅག་ལས་སུ་ཞིག་མཆོག་ཏུ་འགྱུར་འདོད་པ་དེ་མི་ཀུན་གྱི་བྲན་གཡོག་ཏུ་འགྱུར་དགོས༌སོ།། </a:t>
            </a:r>
            <a:endParaRPr lang="en-IN" sz="1600" dirty="0"/>
          </a:p>
        </p:txBody>
      </p:sp>
      <p:pic>
        <p:nvPicPr>
          <p:cNvPr id="15" name="Audio 14">
            <a:hlinkClick r:id="" action="ppaction://media"/>
            <a:extLst>
              <a:ext uri="{FF2B5EF4-FFF2-40B4-BE49-F238E27FC236}">
                <a16:creationId xmlns:a16="http://schemas.microsoft.com/office/drawing/2014/main" id="{DA9DDA96-8675-B2D2-6790-38083FFB88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69D6454-3D16-70C7-59D0-A0B1A0D9CD4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43But it shall not be this way among you. Instead, whoever wants to become great among you must be your servant, 44and whoever wants to be first must be the slave of all.</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415"/>
    </mc:Choice>
    <mc:Fallback xmlns="">
      <p:transition spd="slow" advTm="1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2251C-8570-5327-1FC6-A11762F3E2A5}"/>
              </a:ext>
            </a:extLst>
          </p:cNvPr>
          <p:cNvPicPr>
            <a:picLocks noChangeAspect="1"/>
          </p:cNvPicPr>
          <p:nvPr/>
        </p:nvPicPr>
        <p:blipFill>
          <a:blip r:embed="rId2"/>
          <a:stretch>
            <a:fillRect/>
          </a:stretch>
        </p:blipFill>
        <p:spPr>
          <a:xfrm>
            <a:off x="-31297" y="0"/>
            <a:ext cx="12223297" cy="7223760"/>
          </a:xfrm>
          <a:prstGeom prst="rect">
            <a:avLst/>
          </a:prstGeom>
        </p:spPr>
      </p:pic>
      <p:sp>
        <p:nvSpPr>
          <p:cNvPr id="2" name="TextBox 1">
            <a:extLst>
              <a:ext uri="{FF2B5EF4-FFF2-40B4-BE49-F238E27FC236}">
                <a16:creationId xmlns:a16="http://schemas.microsoft.com/office/drawing/2014/main" id="{11F25CD6-A06E-EED4-C0DE-51B692C52AE3}"/>
              </a:ext>
            </a:extLst>
          </p:cNvPr>
          <p:cNvSpPr txBox="1"/>
          <p:nvPr/>
        </p:nvSpPr>
        <p:spPr>
          <a:xfrm>
            <a:off x="294468" y="445224"/>
            <a:ext cx="8038454" cy="3134884"/>
          </a:xfrm>
          <a:prstGeom prst="rect">
            <a:avLst/>
          </a:prstGeom>
          <a:noFill/>
        </p:spPr>
        <p:txBody>
          <a:bodyPr wrap="square" rtlCol="0">
            <a:noAutofit/>
          </a:bodyPr>
          <a:lstStyle/>
          <a:p>
            <a:pPr algn="ctr"/>
            <a:r>
              <a:rPr lang="en-IN" sz="8000" dirty="0"/>
              <a:t> </a:t>
            </a:r>
            <a:r>
              <a:rPr lang="bo-CN" sz="8000" b="1" i="0" cap="all" dirty="0">
                <a:solidFill>
                  <a:schemeClr val="bg1"/>
                </a:solidFill>
                <a:effectLst/>
                <a:latin typeface="ArialMT"/>
              </a:rPr>
              <a:t>མད་ཐཱ 20</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ArialMT"/>
              </a:rPr>
              <a:t>མཱཪ་ཀུ 10</a:t>
            </a:r>
          </a:p>
          <a:p>
            <a:r>
              <a:rPr lang="bo-CN" sz="8000" b="1" i="0" dirty="0">
                <a:solidFill>
                  <a:schemeClr val="bg1"/>
                </a:solidFill>
                <a:effectLst/>
                <a:latin typeface="Arial" panose="020B0604020202020204" pitchFamily="34" charset="0"/>
              </a:rPr>
              <a:t>ཡ་ཀོབ་དང་ཡོ་ཧ་ནན་གྱི་ཞུ་བ།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062A82-A320-9BF8-6628-6238FBCF5530}"/>
              </a:ext>
            </a:extLst>
          </p:cNvPr>
          <p:cNvPicPr>
            <a:picLocks noChangeAspect="1"/>
          </p:cNvPicPr>
          <p:nvPr/>
        </p:nvPicPr>
        <p:blipFill>
          <a:blip r:embed="rId2"/>
          <a:stretch>
            <a:fillRect/>
          </a:stretch>
        </p:blipFill>
        <p:spPr>
          <a:xfrm flipH="1">
            <a:off x="0" y="-143083"/>
            <a:ext cx="12192000" cy="7001083"/>
          </a:xfrm>
          <a:prstGeom prst="rect">
            <a:avLst/>
          </a:prstGeom>
        </p:spPr>
      </p:pic>
      <p:sp>
        <p:nvSpPr>
          <p:cNvPr id="3" name="TextBox 2">
            <a:extLst>
              <a:ext uri="{FF2B5EF4-FFF2-40B4-BE49-F238E27FC236}">
                <a16:creationId xmlns:a16="http://schemas.microsoft.com/office/drawing/2014/main" id="{E73CB259-A533-F868-FCD4-9B1FC547C2D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45ཅིའི་ཕྱིར་ཞེ༌ན། མིའི་བུ་ཡང་མི་གཞན་གྱི་ཞབས་ཕྱི་འཐོབ་པའི་ཕྱིར་ཡོང་བ་མ་ཡིན༌པར། མི་གཞན་ལ་ཞབས་ཕྱི་བསྒྲུབ་པ་དང་རང་སྲོག་ཕུལ་ནས་མི་མང་པོ་བླུ་བའི་ཆེད་དུ་ཡོང་བ་ཡིན་ཞེས་གསུངས༌སོ།།</a:t>
            </a:r>
            <a:endParaRPr lang="en-IN" dirty="0"/>
          </a:p>
        </p:txBody>
      </p:sp>
      <p:sp>
        <p:nvSpPr>
          <p:cNvPr id="2" name="TextBox 1">
            <a:extLst>
              <a:ext uri="{FF2B5EF4-FFF2-40B4-BE49-F238E27FC236}">
                <a16:creationId xmlns:a16="http://schemas.microsoft.com/office/drawing/2014/main" id="{3B5D7512-7DBE-8AB4-50F7-FC766FF4767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45For even the Son of Man did not come to be served, but to serve, and to give His life as a ransom for many.”</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C391C-2DDE-0B1E-F2BB-E140CB2A6E76}"/>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B5E6A6AB-E998-B598-7267-0B0B4F8A516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i="0" cap="all" dirty="0">
                <a:solidFill>
                  <a:srgbClr val="121212"/>
                </a:solidFill>
                <a:effectLst/>
                <a:latin typeface="ArialMT"/>
              </a:rPr>
              <a:t>མད་ཐཱ 20</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rgbClr val="121212"/>
                </a:solidFill>
                <a:latin typeface="ArialMT"/>
              </a:rPr>
              <a:t>མཱཪ་ཀུ 10</a:t>
            </a:r>
          </a:p>
          <a:p>
            <a:r>
              <a:rPr lang="bo-CN" sz="8000" b="1" i="0" dirty="0">
                <a:solidFill>
                  <a:srgbClr val="121212"/>
                </a:solidFill>
                <a:effectLst/>
                <a:latin typeface="Arial" panose="020B0604020202020204" pitchFamily="34" charset="0"/>
              </a:rPr>
              <a:t>ཡ་ཀོབ་དང་ཡོ་ཧ་ནན་གྱི་ཞུ་བ།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James and John make their request - Matt 20:20-28; Mark 10:35-45 </a:t>
            </a:r>
            <a:endParaRPr lang="en-IN" sz="4800" dirty="0"/>
          </a:p>
        </p:txBody>
      </p:sp>
      <p:pic>
        <p:nvPicPr>
          <p:cNvPr id="12" name="Audio 11">
            <a:hlinkClick r:id="" action="ppaction://media"/>
            <a:extLst>
              <a:ext uri="{FF2B5EF4-FFF2-40B4-BE49-F238E27FC236}">
                <a16:creationId xmlns:a16="http://schemas.microsoft.com/office/drawing/2014/main" id="{3AFF57C1-C48F-54B1-D141-0E579C7EAB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224"/>
    </mc:Choice>
    <mc:Fallback xmlns="">
      <p:transition spd="slow" advTm="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DDD3A-BB50-C816-E080-5AA857D48095}"/>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3ED5F06E-6161-3234-4A59-02938667B435}"/>
              </a:ext>
            </a:extLst>
          </p:cNvPr>
          <p:cNvSpPr txBox="1"/>
          <p:nvPr/>
        </p:nvSpPr>
        <p:spPr>
          <a:xfrm>
            <a:off x="294468" y="445224"/>
            <a:ext cx="8038454" cy="3134884"/>
          </a:xfrm>
          <a:prstGeom prst="rect">
            <a:avLst/>
          </a:prstGeom>
          <a:noFill/>
        </p:spPr>
        <p:txBody>
          <a:bodyPr wrap="square" rtlCol="0">
            <a:noAutofit/>
          </a:bodyPr>
          <a:lstStyle/>
          <a:p>
            <a:pPr algn="ctr"/>
            <a:r>
              <a:rPr lang="en-IN" sz="8000" dirty="0"/>
              <a:t> </a:t>
            </a:r>
            <a:r>
              <a:rPr lang="bo-CN" sz="8000" b="1" i="0" cap="all" dirty="0">
                <a:solidFill>
                  <a:schemeClr val="bg1"/>
                </a:solidFill>
                <a:effectLst/>
                <a:latin typeface="ArialMT"/>
              </a:rPr>
              <a:t>མད་ཐཱ 20</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rPr>
              <a:t>མཱཪ་ཀུ 10</a:t>
            </a:r>
          </a:p>
          <a:p>
            <a:r>
              <a:rPr lang="bo-CN" sz="8000" b="1" i="0" dirty="0">
                <a:solidFill>
                  <a:schemeClr val="bg1"/>
                </a:solidFill>
                <a:effectLst/>
                <a:latin typeface="Arial" panose="020B0604020202020204" pitchFamily="34" charset="0"/>
              </a:rPr>
              <a:t>ཡ་ཀོབ་དང་ཡོ་ཧ་ནན་གྱི་ཞུ་བ།</a:t>
            </a:r>
            <a:endParaRPr lang="en-IN" sz="8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31འོན༌ཀྱང༌། སྔ་མ་མང་པོ་ཕྱི་མར་འགྱུར༌ཞིང༌། ཕྱི་མ་མང་པོ་སྔ་མར་འགྱུར་ཞེས་གསུངས༌སོ།།</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Jesus was teaching31</a:t>
            </a:r>
            <a:r>
              <a:rPr lang="en-US" sz="4800" b="0" i="0" dirty="0">
                <a:solidFill>
                  <a:srgbClr val="121212"/>
                </a:solidFill>
                <a:effectLst/>
                <a:latin typeface="Arial" panose="020B0604020202020204" pitchFamily="34" charset="0"/>
              </a:rPr>
              <a:t> many who are first will be last. And the last will be first.”</a:t>
            </a:r>
            <a:endParaRPr lang="en-IN" sz="4800" dirty="0"/>
          </a:p>
        </p:txBody>
      </p:sp>
      <p:pic>
        <p:nvPicPr>
          <p:cNvPr id="22" name="Audio 21">
            <a:hlinkClick r:id="" action="ppaction://media"/>
            <a:extLst>
              <a:ext uri="{FF2B5EF4-FFF2-40B4-BE49-F238E27FC236}">
                <a16:creationId xmlns:a16="http://schemas.microsoft.com/office/drawing/2014/main" id="{EE90EF40-1532-C540-57A2-158A1A79A9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757"/>
    </mc:Choice>
    <mc:Fallback xmlns="">
      <p:transition spd="slow" advTm="9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5AC3A9-C414-9B8C-49EF-9CF3102F0DD1}"/>
              </a:ext>
            </a:extLst>
          </p:cNvPr>
          <p:cNvPicPr>
            <a:picLocks noChangeAspect="1"/>
          </p:cNvPicPr>
          <p:nvPr/>
        </p:nvPicPr>
        <p:blipFill>
          <a:blip r:embed="rId2"/>
          <a:stretch>
            <a:fillRect/>
          </a:stretch>
        </p:blipFill>
        <p:spPr>
          <a:xfrm>
            <a:off x="0" y="-143083"/>
            <a:ext cx="12192000" cy="7001083"/>
          </a:xfrm>
          <a:prstGeom prst="rect">
            <a:avLst/>
          </a:prstGeom>
        </p:spPr>
      </p:pic>
      <p:sp>
        <p:nvSpPr>
          <p:cNvPr id="3" name="TextBox 2">
            <a:extLst>
              <a:ext uri="{FF2B5EF4-FFF2-40B4-BE49-F238E27FC236}">
                <a16:creationId xmlns:a16="http://schemas.microsoft.com/office/drawing/2014/main" id="{AC8FF06B-C9F6-6B48-9E11-6EF5E2552B0E}"/>
              </a:ext>
            </a:extLst>
          </p:cNvPr>
          <p:cNvSpPr txBox="1"/>
          <p:nvPr/>
        </p:nvSpPr>
        <p:spPr>
          <a:xfrm>
            <a:off x="9338083" y="320445"/>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762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20དེའི་དུས༌སུ། ཟེ་བད་ཡཱའི་བུ་གཉིས་ཀྱི་མ་ནི་རང་གི་བུ་གཉིས་དང་ལྷན་དུ་སྐྱབས་མགོན་ཡེ་ཤུའི་དྲུང་དུ་ཡོང་སྟེ་ཕྱག་བཙལ་ནས་ཞུ་བ་ཞིག་ཕུལ༌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(some time later James and John came to Jesus with their mother)</a:t>
            </a:r>
            <a:r>
              <a:rPr lang="en-US" sz="4800" b="0" i="0" dirty="0">
                <a:solidFill>
                  <a:srgbClr val="777A7B"/>
                </a:solidFill>
                <a:effectLst/>
                <a:latin typeface="Arial" panose="020B0604020202020204" pitchFamily="34" charset="0"/>
              </a:rPr>
              <a:t> 20Then the mother of Zebedee’s sons came to Jesus with her sons and knelt down to make a request of Him.</a:t>
            </a:r>
            <a:endParaRPr lang="en-IN" dirty="0"/>
          </a:p>
        </p:txBody>
      </p:sp>
      <p:pic>
        <p:nvPicPr>
          <p:cNvPr id="30" name="Audio 29">
            <a:hlinkClick r:id="" action="ppaction://media"/>
            <a:extLst>
              <a:ext uri="{FF2B5EF4-FFF2-40B4-BE49-F238E27FC236}">
                <a16:creationId xmlns:a16="http://schemas.microsoft.com/office/drawing/2014/main" id="{8A046881-D65D-8BB0-9810-555069F7E6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254"/>
    </mc:Choice>
    <mc:Fallback xmlns="">
      <p:transition spd="slow" advTm="11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B259C-2622-ABE8-92E3-1E1A85877024}"/>
              </a:ext>
            </a:extLst>
          </p:cNvPr>
          <p:cNvPicPr>
            <a:picLocks noChangeAspect="1"/>
          </p:cNvPicPr>
          <p:nvPr/>
        </p:nvPicPr>
        <p:blipFill>
          <a:blip r:embed="rId2"/>
          <a:stretch>
            <a:fillRect/>
          </a:stretch>
        </p:blipFill>
        <p:spPr>
          <a:xfrm>
            <a:off x="0" y="1"/>
            <a:ext cx="12202510" cy="6858000"/>
          </a:xfrm>
          <a:prstGeom prst="rect">
            <a:avLst/>
          </a:prstGeom>
        </p:spPr>
      </p:pic>
      <p:sp>
        <p:nvSpPr>
          <p:cNvPr id="2" name="TextBox 1">
            <a:extLst>
              <a:ext uri="{FF2B5EF4-FFF2-40B4-BE49-F238E27FC236}">
                <a16:creationId xmlns:a16="http://schemas.microsoft.com/office/drawing/2014/main" id="{55878EC9-702C-9531-98ED-E40D6C309EDC}"/>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21སྐྱབས་མགོན་ཡེ་ཤུས་འདི་སྐད༌དུ། ཁྱོད་ལ་ཅི་དགོས་སམ་ཞེས་གསུངས་པ༌ན། བུད་མེད་ན༌རེ། ཁྱེད་ཀྱི་རྒྱལ་སྲིད་ནང་དུ་ངའི་བུ་འདི་གཉིས་ལས་གཅིག་ནི་ཁྱེད་ཀྱི་གཡས་ཕྱོགས༌དང༌། གཅིག་ནི་ཁྱེད་ཀྱི་གཡོན་ཕྱོགས་སུ་སྡོད་དུ་འཇུག་པར་མཛོད་ཅེས་ཞུས་པ༌ལ།</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21“What do you want?” He inquired.</a:t>
            </a:r>
          </a:p>
          <a:p>
            <a:pPr algn="l"/>
            <a:r>
              <a:rPr lang="en-US" sz="4400" b="0" i="0" dirty="0">
                <a:solidFill>
                  <a:srgbClr val="777A7B"/>
                </a:solidFill>
                <a:effectLst/>
                <a:latin typeface="Arial" panose="020B0604020202020204" pitchFamily="34" charset="0"/>
              </a:rPr>
              <a:t>She answered, “Declare that in Your kingdom one of these two sons of mine may sit at Your right hand, and the other at Your left.”</a:t>
            </a:r>
            <a:endParaRPr lang="en-IN" dirty="0"/>
          </a:p>
        </p:txBody>
      </p:sp>
      <p:pic>
        <p:nvPicPr>
          <p:cNvPr id="13" name="Audio 12">
            <a:hlinkClick r:id="" action="ppaction://media"/>
            <a:extLst>
              <a:ext uri="{FF2B5EF4-FFF2-40B4-BE49-F238E27FC236}">
                <a16:creationId xmlns:a16="http://schemas.microsoft.com/office/drawing/2014/main" id="{0BD60537-622A-D2D5-DF59-908B8BF841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124"/>
    </mc:Choice>
    <mc:Fallback xmlns="">
      <p:transition spd="slow" advTm="15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1391</TotalTime>
  <Words>1091</Words>
  <Application>Microsoft Office PowerPoint</Application>
  <PresentationFormat>Widescreen</PresentationFormat>
  <Paragraphs>56</Paragraphs>
  <Slides>22</Slides>
  <Notes>1</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2025-05-20T12:04:09Z</dcterms:modified>
</cp:coreProperties>
</file>