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96" r:id="rId10"/>
    <p:sldId id="297" r:id="rId11"/>
    <p:sldId id="262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467" autoAdjust="0"/>
  </p:normalViewPr>
  <p:slideViewPr>
    <p:cSldViewPr snapToGrid="0">
      <p:cViewPr varScale="1">
        <p:scale>
          <a:sx n="50" d="100"/>
          <a:sy n="50" d="100"/>
        </p:scale>
        <p:origin x="1109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F62E6D7A-ADE3-4270-87BA-7297BCF900DC}"/>
    <pc:docChg chg="custSel modSld">
      <pc:chgData name="Leonie Smith" userId="fed1330f33f5650e" providerId="LiveId" clId="{F62E6D7A-ADE3-4270-87BA-7297BCF900DC}" dt="2022-12-02T04:28:50.977" v="61" actId="5793"/>
      <pc:docMkLst>
        <pc:docMk/>
      </pc:docMkLst>
      <pc:sldChg chg="addSp modSp modNotesTx">
        <pc:chgData name="Leonie Smith" userId="fed1330f33f5650e" providerId="LiveId" clId="{F62E6D7A-ADE3-4270-87BA-7297BCF900DC}" dt="2022-12-02T04:28:50.977" v="61" actId="5793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F62E6D7A-ADE3-4270-87BA-7297BCF900DC}" dt="2022-11-30T05:34:24.367" v="4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F62E6D7A-ADE3-4270-87BA-7297BCF900DC}" dt="2022-11-30T05:36:06.175" v="11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F62E6D7A-ADE3-4270-87BA-7297BCF900DC}" dt="2022-11-30T05:37:23.197" v="15"/>
        <pc:sldMkLst>
          <pc:docMk/>
          <pc:sldMk cId="4037329247" sldId="261"/>
        </pc:sldMkLst>
      </pc:sldChg>
      <pc:sldChg chg="addSp modSp">
        <pc:chgData name="Leonie Smith" userId="fed1330f33f5650e" providerId="LiveId" clId="{F62E6D7A-ADE3-4270-87BA-7297BCF900DC}" dt="2022-11-30T05:40:24.126" v="20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F62E6D7A-ADE3-4270-87BA-7297BCF900DC}" dt="2022-11-30T05:42:28.741" v="30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F62E6D7A-ADE3-4270-87BA-7297BCF900DC}" dt="2022-11-30T05:47:14.659" v="43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F62E6D7A-ADE3-4270-87BA-7297BCF900DC}" dt="2022-11-30T05:54:58.029" v="57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F62E6D7A-ADE3-4270-87BA-7297BCF900DC}" dt="2022-11-30T05:50:04.003" v="54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F62E6D7A-ADE3-4270-87BA-7297BCF900DC}" dt="2022-11-30T05:39:04.071" v="19"/>
        <pc:sldMkLst>
          <pc:docMk/>
          <pc:sldMk cId="100986961" sldId="296"/>
        </pc:sldMkLst>
      </pc:sldChg>
    </pc:docChg>
  </pc:docChgLst>
  <pc:docChgLst>
    <pc:chgData name="Alfred Smith" userId="3c60a3631c0db8ad" providerId="LiveId" clId="{10D1FBA9-EB14-4385-B772-71B1F47E437E}"/>
    <pc:docChg chg="custSel modSld">
      <pc:chgData name="Alfred Smith" userId="3c60a3631c0db8ad" providerId="LiveId" clId="{10D1FBA9-EB14-4385-B772-71B1F47E437E}" dt="2025-04-17T08:31:30.829" v="18"/>
      <pc:docMkLst>
        <pc:docMk/>
      </pc:docMkLst>
      <pc:sldChg chg="addSp delSp modSp mod">
        <pc:chgData name="Alfred Smith" userId="3c60a3631c0db8ad" providerId="LiveId" clId="{10D1FBA9-EB14-4385-B772-71B1F47E437E}" dt="2025-04-17T08:30:03.655" v="1"/>
        <pc:sldMkLst>
          <pc:docMk/>
          <pc:sldMk cId="1499918570" sldId="257"/>
        </pc:sldMkLst>
        <pc:spChg chg="add mod">
          <ac:chgData name="Alfred Smith" userId="3c60a3631c0db8ad" providerId="LiveId" clId="{10D1FBA9-EB14-4385-B772-71B1F47E437E}" dt="2025-04-17T08:30:03.655" v="1"/>
          <ac:spMkLst>
            <pc:docMk/>
            <pc:sldMk cId="1499918570" sldId="257"/>
            <ac:spMk id="4" creationId="{083794D3-8FCC-3ABD-A172-2060E540F951}"/>
          </ac:spMkLst>
        </pc:spChg>
      </pc:sldChg>
      <pc:sldChg chg="addSp delSp modSp mod">
        <pc:chgData name="Alfred Smith" userId="3c60a3631c0db8ad" providerId="LiveId" clId="{10D1FBA9-EB14-4385-B772-71B1F47E437E}" dt="2025-04-17T08:30:23.214" v="4"/>
        <pc:sldMkLst>
          <pc:docMk/>
          <pc:sldMk cId="2346136586" sldId="260"/>
        </pc:sldMkLst>
        <pc:spChg chg="add mod">
          <ac:chgData name="Alfred Smith" userId="3c60a3631c0db8ad" providerId="LiveId" clId="{10D1FBA9-EB14-4385-B772-71B1F47E437E}" dt="2025-04-17T08:30:23.214" v="4"/>
          <ac:spMkLst>
            <pc:docMk/>
            <pc:sldMk cId="2346136586" sldId="260"/>
            <ac:spMk id="2" creationId="{95106DB6-6DD0-FD30-060C-15E9F57F6556}"/>
          </ac:spMkLst>
        </pc:spChg>
        <pc:spChg chg="add mod">
          <ac:chgData name="Alfred Smith" userId="3c60a3631c0db8ad" providerId="LiveId" clId="{10D1FBA9-EB14-4385-B772-71B1F47E437E}" dt="2025-04-17T08:30:23.214" v="4"/>
          <ac:spMkLst>
            <pc:docMk/>
            <pc:sldMk cId="2346136586" sldId="260"/>
            <ac:spMk id="5" creationId="{080A4309-A684-BBBE-C0ED-8162B27A5F11}"/>
          </ac:spMkLst>
        </pc:spChg>
      </pc:sldChg>
      <pc:sldChg chg="addSp delSp modSp mod">
        <pc:chgData name="Alfred Smith" userId="3c60a3631c0db8ad" providerId="LiveId" clId="{10D1FBA9-EB14-4385-B772-71B1F47E437E}" dt="2025-04-17T08:30:31.859" v="6"/>
        <pc:sldMkLst>
          <pc:docMk/>
          <pc:sldMk cId="4037329247" sldId="261"/>
        </pc:sldMkLst>
        <pc:spChg chg="add mod">
          <ac:chgData name="Alfred Smith" userId="3c60a3631c0db8ad" providerId="LiveId" clId="{10D1FBA9-EB14-4385-B772-71B1F47E437E}" dt="2025-04-17T08:30:31.859" v="6"/>
          <ac:spMkLst>
            <pc:docMk/>
            <pc:sldMk cId="4037329247" sldId="261"/>
            <ac:spMk id="2" creationId="{1E24265F-45D9-8E5E-57DD-7AA50742A14C}"/>
          </ac:spMkLst>
        </pc:spChg>
        <pc:spChg chg="add mod">
          <ac:chgData name="Alfred Smith" userId="3c60a3631c0db8ad" providerId="LiveId" clId="{10D1FBA9-EB14-4385-B772-71B1F47E437E}" dt="2025-04-17T08:30:31.859" v="6"/>
          <ac:spMkLst>
            <pc:docMk/>
            <pc:sldMk cId="4037329247" sldId="261"/>
            <ac:spMk id="5" creationId="{3E919EA9-2681-EF3E-F015-ADFE886257E5}"/>
          </ac:spMkLst>
        </pc:spChg>
      </pc:sldChg>
      <pc:sldChg chg="addSp delSp modSp mod">
        <pc:chgData name="Alfred Smith" userId="3c60a3631c0db8ad" providerId="LiveId" clId="{10D1FBA9-EB14-4385-B772-71B1F47E437E}" dt="2025-04-17T08:30:51.120" v="10"/>
        <pc:sldMkLst>
          <pc:docMk/>
          <pc:sldMk cId="1909638311" sldId="262"/>
        </pc:sldMkLst>
        <pc:spChg chg="add mod">
          <ac:chgData name="Alfred Smith" userId="3c60a3631c0db8ad" providerId="LiveId" clId="{10D1FBA9-EB14-4385-B772-71B1F47E437E}" dt="2025-04-17T08:30:51.120" v="10"/>
          <ac:spMkLst>
            <pc:docMk/>
            <pc:sldMk cId="1909638311" sldId="262"/>
            <ac:spMk id="2" creationId="{0F13D4FF-5557-EB14-A04A-B85644A1E3D3}"/>
          </ac:spMkLst>
        </pc:spChg>
        <pc:spChg chg="add mod">
          <ac:chgData name="Alfred Smith" userId="3c60a3631c0db8ad" providerId="LiveId" clId="{10D1FBA9-EB14-4385-B772-71B1F47E437E}" dt="2025-04-17T08:30:51.120" v="10"/>
          <ac:spMkLst>
            <pc:docMk/>
            <pc:sldMk cId="1909638311" sldId="262"/>
            <ac:spMk id="5" creationId="{0A3BC468-6FF8-2DFA-22CA-F89ABCDFBAC7}"/>
          </ac:spMkLst>
        </pc:spChg>
      </pc:sldChg>
      <pc:sldChg chg="addSp delSp modSp mod">
        <pc:chgData name="Alfred Smith" userId="3c60a3631c0db8ad" providerId="LiveId" clId="{10D1FBA9-EB14-4385-B772-71B1F47E437E}" dt="2025-04-17T08:31:01.360" v="12"/>
        <pc:sldMkLst>
          <pc:docMk/>
          <pc:sldMk cId="4044745628" sldId="264"/>
        </pc:sldMkLst>
        <pc:spChg chg="add mod">
          <ac:chgData name="Alfred Smith" userId="3c60a3631c0db8ad" providerId="LiveId" clId="{10D1FBA9-EB14-4385-B772-71B1F47E437E}" dt="2025-04-17T08:31:01.360" v="12"/>
          <ac:spMkLst>
            <pc:docMk/>
            <pc:sldMk cId="4044745628" sldId="264"/>
            <ac:spMk id="2" creationId="{B6E8DDD8-EBE5-776E-BCB9-55CC9598583F}"/>
          </ac:spMkLst>
        </pc:spChg>
        <pc:spChg chg="add mod">
          <ac:chgData name="Alfred Smith" userId="3c60a3631c0db8ad" providerId="LiveId" clId="{10D1FBA9-EB14-4385-B772-71B1F47E437E}" dt="2025-04-17T08:31:01.360" v="12"/>
          <ac:spMkLst>
            <pc:docMk/>
            <pc:sldMk cId="4044745628" sldId="264"/>
            <ac:spMk id="5" creationId="{8EA2745C-536D-CA2C-5855-44F626F5AA7D}"/>
          </ac:spMkLst>
        </pc:spChg>
      </pc:sldChg>
      <pc:sldChg chg="addSp delSp modSp mod">
        <pc:chgData name="Alfred Smith" userId="3c60a3631c0db8ad" providerId="LiveId" clId="{10D1FBA9-EB14-4385-B772-71B1F47E437E}" dt="2025-04-17T08:31:13.303" v="14"/>
        <pc:sldMkLst>
          <pc:docMk/>
          <pc:sldMk cId="978260341" sldId="265"/>
        </pc:sldMkLst>
        <pc:spChg chg="add mod">
          <ac:chgData name="Alfred Smith" userId="3c60a3631c0db8ad" providerId="LiveId" clId="{10D1FBA9-EB14-4385-B772-71B1F47E437E}" dt="2025-04-17T08:31:13.303" v="14"/>
          <ac:spMkLst>
            <pc:docMk/>
            <pc:sldMk cId="978260341" sldId="265"/>
            <ac:spMk id="2" creationId="{8B760B71-C2FD-1094-D32F-1A2401F479C6}"/>
          </ac:spMkLst>
        </pc:spChg>
        <pc:spChg chg="add mod">
          <ac:chgData name="Alfred Smith" userId="3c60a3631c0db8ad" providerId="LiveId" clId="{10D1FBA9-EB14-4385-B772-71B1F47E437E}" dt="2025-04-17T08:31:13.303" v="14"/>
          <ac:spMkLst>
            <pc:docMk/>
            <pc:sldMk cId="978260341" sldId="265"/>
            <ac:spMk id="5" creationId="{E2D9E27C-C3F4-46F4-F17E-19EEBA062472}"/>
          </ac:spMkLst>
        </pc:spChg>
      </pc:sldChg>
      <pc:sldChg chg="addSp delSp modSp mod">
        <pc:chgData name="Alfred Smith" userId="3c60a3631c0db8ad" providerId="LiveId" clId="{10D1FBA9-EB14-4385-B772-71B1F47E437E}" dt="2025-04-17T08:31:23.024" v="16"/>
        <pc:sldMkLst>
          <pc:docMk/>
          <pc:sldMk cId="3575870363" sldId="266"/>
        </pc:sldMkLst>
        <pc:spChg chg="add mod">
          <ac:chgData name="Alfred Smith" userId="3c60a3631c0db8ad" providerId="LiveId" clId="{10D1FBA9-EB14-4385-B772-71B1F47E437E}" dt="2025-04-17T08:31:23.024" v="16"/>
          <ac:spMkLst>
            <pc:docMk/>
            <pc:sldMk cId="3575870363" sldId="266"/>
            <ac:spMk id="2" creationId="{773CBC71-C5AE-1A11-1906-906F328BDFED}"/>
          </ac:spMkLst>
        </pc:spChg>
        <pc:spChg chg="add mod">
          <ac:chgData name="Alfred Smith" userId="3c60a3631c0db8ad" providerId="LiveId" clId="{10D1FBA9-EB14-4385-B772-71B1F47E437E}" dt="2025-04-17T08:31:23.024" v="16"/>
          <ac:spMkLst>
            <pc:docMk/>
            <pc:sldMk cId="3575870363" sldId="266"/>
            <ac:spMk id="5" creationId="{81BD9DBD-43A6-B8B4-9F1E-7CC3A3A703B0}"/>
          </ac:spMkLst>
        </pc:spChg>
      </pc:sldChg>
      <pc:sldChg chg="addSp delSp modSp mod">
        <pc:chgData name="Alfred Smith" userId="3c60a3631c0db8ad" providerId="LiveId" clId="{10D1FBA9-EB14-4385-B772-71B1F47E437E}" dt="2025-04-17T08:31:30.829" v="18"/>
        <pc:sldMkLst>
          <pc:docMk/>
          <pc:sldMk cId="4017137865" sldId="267"/>
        </pc:sldMkLst>
        <pc:spChg chg="add mod">
          <ac:chgData name="Alfred Smith" userId="3c60a3631c0db8ad" providerId="LiveId" clId="{10D1FBA9-EB14-4385-B772-71B1F47E437E}" dt="2025-04-17T08:31:30.829" v="18"/>
          <ac:spMkLst>
            <pc:docMk/>
            <pc:sldMk cId="4017137865" sldId="267"/>
            <ac:spMk id="2" creationId="{AAB441CD-387D-E4D0-1524-C4AFC3775290}"/>
          </ac:spMkLst>
        </pc:spChg>
        <pc:spChg chg="add mod">
          <ac:chgData name="Alfred Smith" userId="3c60a3631c0db8ad" providerId="LiveId" clId="{10D1FBA9-EB14-4385-B772-71B1F47E437E}" dt="2025-04-17T08:31:30.829" v="18"/>
          <ac:spMkLst>
            <pc:docMk/>
            <pc:sldMk cId="4017137865" sldId="267"/>
            <ac:spMk id="5" creationId="{B0212DED-907E-DA62-EF7E-6FF49D84E62D}"/>
          </ac:spMkLst>
        </pc:spChg>
      </pc:sldChg>
      <pc:sldChg chg="addSp modSp">
        <pc:chgData name="Alfred Smith" userId="3c60a3631c0db8ad" providerId="LiveId" clId="{10D1FBA9-EB14-4385-B772-71B1F47E437E}" dt="2025-04-17T08:30:14.342" v="2"/>
        <pc:sldMkLst>
          <pc:docMk/>
          <pc:sldMk cId="4120481681" sldId="270"/>
        </pc:sldMkLst>
        <pc:spChg chg="add mod">
          <ac:chgData name="Alfred Smith" userId="3c60a3631c0db8ad" providerId="LiveId" clId="{10D1FBA9-EB14-4385-B772-71B1F47E437E}" dt="2025-04-17T08:30:14.342" v="2"/>
          <ac:spMkLst>
            <pc:docMk/>
            <pc:sldMk cId="4120481681" sldId="270"/>
            <ac:spMk id="4" creationId="{92A89F1B-AF6C-367B-3F70-6335B0A47B40}"/>
          </ac:spMkLst>
        </pc:spChg>
      </pc:sldChg>
      <pc:sldChg chg="addSp delSp modSp mod">
        <pc:chgData name="Alfred Smith" userId="3c60a3631c0db8ad" providerId="LiveId" clId="{10D1FBA9-EB14-4385-B772-71B1F47E437E}" dt="2025-04-17T08:30:41.087" v="8"/>
        <pc:sldMkLst>
          <pc:docMk/>
          <pc:sldMk cId="100986961" sldId="296"/>
        </pc:sldMkLst>
        <pc:spChg chg="add mod">
          <ac:chgData name="Alfred Smith" userId="3c60a3631c0db8ad" providerId="LiveId" clId="{10D1FBA9-EB14-4385-B772-71B1F47E437E}" dt="2025-04-17T08:30:41.087" v="8"/>
          <ac:spMkLst>
            <pc:docMk/>
            <pc:sldMk cId="100986961" sldId="296"/>
            <ac:spMk id="2" creationId="{8F699F94-5C7D-A191-CD25-C91E03E96F26}"/>
          </ac:spMkLst>
        </pc:spChg>
        <pc:spChg chg="add mod">
          <ac:chgData name="Alfred Smith" userId="3c60a3631c0db8ad" providerId="LiveId" clId="{10D1FBA9-EB14-4385-B772-71B1F47E437E}" dt="2025-04-17T08:30:41.087" v="8"/>
          <ac:spMkLst>
            <pc:docMk/>
            <pc:sldMk cId="100986961" sldId="296"/>
            <ac:spMk id="5" creationId="{A4B8386B-402C-068F-8F46-6681E33A64F8}"/>
          </ac:spMkLst>
        </pc:spChg>
      </pc:sldChg>
    </pc:docChg>
  </pc:docChgLst>
  <pc:docChgLst>
    <pc:chgData name="Leonie Smith" userId="fed1330f33f5650e" providerId="LiveId" clId="{B40C9FC8-0561-4807-AE83-1718C79E3ACE}"/>
    <pc:docChg chg="modSld">
      <pc:chgData name="Leonie Smith" userId="fed1330f33f5650e" providerId="LiveId" clId="{B40C9FC8-0561-4807-AE83-1718C79E3ACE}" dt="2022-12-22T15:14:10.521" v="37" actId="20577"/>
      <pc:docMkLst>
        <pc:docMk/>
      </pc:docMkLst>
      <pc:sldChg chg="addSp modSp mod">
        <pc:chgData name="Leonie Smith" userId="fed1330f33f5650e" providerId="LiveId" clId="{B40C9FC8-0561-4807-AE83-1718C79E3ACE}" dt="2022-12-22T15:10:58.172" v="6" actId="14100"/>
        <pc:sldMkLst>
          <pc:docMk/>
          <pc:sldMk cId="3788111665" sldId="258"/>
        </pc:sldMkLst>
      </pc:sldChg>
      <pc:sldChg chg="addSp modSp">
        <pc:chgData name="Leonie Smith" userId="fed1330f33f5650e" providerId="LiveId" clId="{B40C9FC8-0561-4807-AE83-1718C79E3ACE}" dt="2022-12-22T15:11:06.174" v="7"/>
        <pc:sldMkLst>
          <pc:docMk/>
          <pc:sldMk cId="4120481681" sldId="270"/>
        </pc:sldMkLst>
      </pc:sldChg>
      <pc:sldChg chg="addSp modSp mod">
        <pc:chgData name="Leonie Smith" userId="fed1330f33f5650e" providerId="LiveId" clId="{B40C9FC8-0561-4807-AE83-1718C79E3ACE}" dt="2022-12-22T15:13:19.804" v="27" actId="1076"/>
        <pc:sldMkLst>
          <pc:docMk/>
          <pc:sldMk cId="939110669" sldId="271"/>
        </pc:sldMkLst>
      </pc:sldChg>
      <pc:sldChg chg="addSp modSp mod">
        <pc:chgData name="Leonie Smith" userId="fed1330f33f5650e" providerId="LiveId" clId="{B40C9FC8-0561-4807-AE83-1718C79E3ACE}" dt="2022-12-22T15:13:25.674" v="28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B40C9FC8-0561-4807-AE83-1718C79E3ACE}" dt="2022-12-22T15:13:40.966" v="32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B40C9FC8-0561-4807-AE83-1718C79E3ACE}" dt="2022-12-22T15:13:48.679" v="33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B40C9FC8-0561-4807-AE83-1718C79E3ACE}" dt="2022-12-22T15:13:57.768" v="34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B40C9FC8-0561-4807-AE83-1718C79E3ACE}" dt="2022-12-22T15:14:03.859" v="35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B40C9FC8-0561-4807-AE83-1718C79E3ACE}" dt="2022-12-22T15:14:10.521" v="37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B40C9FC8-0561-4807-AE83-1718C79E3ACE}" dt="2022-12-22T15:13:32.658" v="29" actId="20577"/>
        <pc:sldMkLst>
          <pc:docMk/>
          <pc:sldMk cId="2850860761" sldId="297"/>
        </pc:sldMkLst>
      </pc:sldChg>
    </pc:docChg>
  </pc:docChgLst>
  <pc:docChgLst>
    <pc:chgData name="Alfred Smith" userId="3c60a3631c0db8ad" providerId="LiveId" clId="{66561BDF-2FD8-4FCF-B4EE-90610DA4620F}"/>
    <pc:docChg chg="custSel modSld">
      <pc:chgData name="Alfred Smith" userId="3c60a3631c0db8ad" providerId="LiveId" clId="{66561BDF-2FD8-4FCF-B4EE-90610DA4620F}" dt="2025-05-02T07:08:01.548" v="1" actId="27636"/>
      <pc:docMkLst>
        <pc:docMk/>
      </pc:docMkLst>
      <pc:sldChg chg="modSp mod">
        <pc:chgData name="Alfred Smith" userId="3c60a3631c0db8ad" providerId="LiveId" clId="{66561BDF-2FD8-4FCF-B4EE-90610DA4620F}" dt="2025-05-02T07:08:01.548" v="1" actId="27636"/>
        <pc:sldMkLst>
          <pc:docMk/>
          <pc:sldMk cId="1499918570" sldId="257"/>
        </pc:sldMkLst>
        <pc:spChg chg="mod">
          <ac:chgData name="Alfred Smith" userId="3c60a3631c0db8ad" providerId="LiveId" clId="{66561BDF-2FD8-4FCF-B4EE-90610DA4620F}" dt="2025-05-02T07:08:01.548" v="1" actId="27636"/>
          <ac:spMkLst>
            <pc:docMk/>
            <pc:sldMk cId="1499918570" sldId="257"/>
            <ac:spMk id="4" creationId="{083794D3-8FCC-3ABD-A172-2060E540F95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US" sz="1200" b="1" i="0" u="none" strike="noStrike" baseline="0">
                <a:latin typeface="TimesNewRomanPS-BoldMT"/>
              </a:rPr>
              <a:t>41 </a:t>
            </a:r>
            <a:r>
              <a:rPr lang="en-US" sz="1200" b="1" i="0" u="none" strike="noStrike" baseline="0" dirty="0">
                <a:latin typeface="TimesNewRomanPS-BoldMT"/>
              </a:rPr>
              <a:t>The Rich Young Man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rich young man - Matt 19:16-29; Mark 10:17-30; Luke 18:18-30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James and John make their request - Matt 20:20-28; Mark 10:35-45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Zacchaeus - Luke 19:1-10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Resurrection of Lazarus - John 11:1-44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anointed at Bethany - Matt 26:6-13; Mark 14:3-9; John 12:1-11 (Left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Triumphal entry - Matt 21:1-11; Mark 11:1-11; Luke 19:29-44; John 12:12-19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41-3</a:t>
            </a:r>
            <a:br>
              <a:rPr lang="en-IN" dirty="0"/>
            </a:br>
            <a:endParaRPr lang="en-IN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0DDF72E-AD70-2A15-AEB8-BEB7302C45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83794D3-8FCC-3ABD-A172-2060E540F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0"/>
    </mc:Choice>
    <mc:Fallback xmlns="">
      <p:transition spd="slow" advTm="3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495C5F-80E6-AC9D-9E6F-4F38058C2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007"/>
            <a:ext cx="12192000" cy="68670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BCC21B-43DC-3947-A828-29EACB570EC6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860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61C5D3C-8FED-6382-1807-31604BE4DE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13D4FF-5557-EB14-A04A-B85644A1E3D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5</a:t>
            </a:r>
            <a:r>
              <a:rPr lang="bo-CN" sz="6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ཡེ་ཤུ་ས་ཆ་དེར་ཕེབས་ནས་ཡར་གཟིགས་ཏེ་ཁོ་ལ་“སཱ་ཀཱ མགྱོགས་པོར་མར་འབབ་ཅིག དེ་རིང་ཁྱེད་ཀྱི་ཁྱིམ་ཚང་ལ་སྡོད་དགོས་”ཞེས་གསུངས་པ་ན། </a:t>
            </a:r>
            <a:r>
              <a:rPr lang="bo-CN" sz="6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6</a:t>
            </a:r>
            <a:r>
              <a:rPr lang="bo-CN" sz="6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ཁོ་མྱུར་དུ་མར་བབས་ནས་དགའ་བའི་ངང་ནས་ཁོང་ལ་སྣེ་ལེན་ཞུས།</a:t>
            </a:r>
            <a:endParaRPr lang="en-IN" sz="6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3BC468-6FF8-2DFA-22CA-F89ABCDFBAC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5When Jesus came to that place, He looked up and said, “Zacchaeus, hurry down, for I must stay at your house today.”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6So Zacchaeus hurried down and welcomed Him joyfully.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50"/>
    </mc:Choice>
    <mc:Fallback xmlns="">
      <p:transition spd="slow" advTm="14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E1C445-19AF-6037-FD35-3C780BAFC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3220"/>
            <a:ext cx="12192000" cy="6961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C59D1F-289A-7C0D-62E4-E0EAECEAE715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19:5,6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9AA6C714-C418-F984-A8E2-AC42D5CE0F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E8DDD8-EBE5-776E-BCB9-55CC9598583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7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དེ་མཐོང་བ་ཐམས་ཅད་ཀྱིས་ཡིད་མ་རངས་པའི་གཏམ་བཤད་དེ་“མི་སྡིག་ཉེས་ཅན་གྱི་ཁྱིམ་ལ་མགྲོན་དུ་སོང་”ཞེས་སྨྲ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A2745C-536D-CA2C-5855-44F626F5AA7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7And all who saw this began to grumble, saying, “He has gone to be the guest of a sinful man!”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2"/>
    </mc:Choice>
    <mc:Fallback xmlns="">
      <p:transition spd="slow" advTm="9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C6951D-8D13-71AC-E469-A0BA47B2F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6485" y="0"/>
            <a:ext cx="1262848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9100C1-1305-16FA-5754-B15F076A84AD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56FEB7EB-FD53-5CE4-0D75-007C23F955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760B71-C2FD-1094-D32F-1A2401F479C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8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སཱ་ཀཱ་དེར་བསྡད་དེ་གཙོ་བོ་ཡེ་ཤུ་ལ་“གཙོ་བོ། གཟིགས་དང༌། ང་ལ་ཡོད་པའི་རྒྱུ་ནོར་ཕྱེད་ཀ་དབུལ་པོ་རྣམས་ལ་སྦྱིན་པ་དང༌། གལ་ཏེ་ངས་སུ་ཞིག་ལ་མགོ་སྐོར་བཏང་ནས་དངུལ་ཐོབ་ན་ངས་ཕྱིར་ལྡབ་བཞི་འཇལ་བར་བྱ་”ཞེས་སྨྲས།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D9E27C-C3F4-46F4-F17E-19EEBA06247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8But Zacchaeus stood up and said to the Lord, “Look, Lord, half of my possessions I give to the poor, and if I have cheated anyone, I will repay it fourfold.”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14"/>
    </mc:Choice>
    <mc:Fallback xmlns="">
      <p:transition spd="slow" advTm="16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966069-AADB-28F8-EF48-3C59219AA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6841" y="-450585"/>
            <a:ext cx="13648841" cy="73085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8CA892-E6A0-6180-6ED0-E85687EAC6F1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CF0ADE19-105F-1B3E-A68C-8C8C9296B0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3CBC71-C5AE-1A11-1906-906F328BDFE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9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ཡེ་ཤུས་ཁོ་ལ་“དེ་རིང་ཁྱིམ་ཚང་འདིར་ཐར་པ་བབས་ཡོད་དོ། གང་ཡིན་ཞེ་ན། མི་འདི་ཡང་ཨབ་ར་ཧམ་གྱི་བུ་ཞིག་ཡིན།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BD9DBD-43A6-B8B4-9F1E-7CC3A3A703B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9Jesus said to him, “Today salvation has come to this house, because this man too is a son of Abraham.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5"/>
    </mc:Choice>
    <mc:Fallback xmlns="">
      <p:transition spd="slow" advTm="7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F57A0D-0E17-4D22-E4F2-19A7E0CCD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0413" y="-967117"/>
            <a:ext cx="13855484" cy="78251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BE6F18-F964-6394-6B28-196CC6E33C6A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8A172088-9726-DB19-4E00-282F7F851D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B441CD-387D-E4D0-1524-C4AFC377529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10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མིའི་རིགས་ཀྱི་བུ་ནི་བརླག་པ་རྣམས་འཚོལ་བ་དང་སྐྱོབ་པའི་ཆེད་དུ་ཡོང་ངོ་”ཞེས་གསུངས།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212DED-907E-DA62-EF7E-6FF49D84E62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10For the Son of Man came to seek and to save the lost.”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6"/>
    </mc:Choice>
    <mc:Fallback xmlns="">
      <p:transition spd="slow" advTm="6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8EE51-2000-2CC6-774E-74ECE3D92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450" y="1"/>
            <a:ext cx="1243045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006283-85DD-D37A-2543-9CBD7D1F4D9B}"/>
              </a:ext>
            </a:extLst>
          </p:cNvPr>
          <p:cNvSpPr txBox="1"/>
          <p:nvPr/>
        </p:nvSpPr>
        <p:spPr>
          <a:xfrm>
            <a:off x="0" y="-159210"/>
            <a:ext cx="7346197" cy="31038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19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ཡེ་ཤུ་དང་ཁྲལ་སྡུད་མཁན་སཱ་ཀཱ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A43655-CD42-9884-9E58-1798B6A06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450" y="1"/>
            <a:ext cx="1243045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470BC5-4B9A-400E-F953-F1F87A27008F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ལུ་ཀཱ 19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ཡེ་ཤུ་དང་ཁྲལ་སྡུད་མཁན་སཱ་ཀཱ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Zacchaeus – </a:t>
            </a:r>
          </a:p>
          <a:p>
            <a:r>
              <a:rPr lang="en-US" sz="6000" b="0" i="0" u="none" strike="noStrike" baseline="0" dirty="0">
                <a:latin typeface="TimesNewRomanPSMT"/>
              </a:rPr>
              <a:t>Luke 19:1-10 </a:t>
            </a:r>
            <a:endParaRPr lang="en-IN" sz="60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982D856F-6ECE-1CF7-F480-445AB2197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4"/>
    </mc:Choice>
    <mc:Fallback xmlns="">
      <p:transition spd="slow" advTm="5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F13A3C-26C0-FB5F-4DA1-1E9166840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450" y="1"/>
            <a:ext cx="1243045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3E9E05-5FAF-9921-A7C8-0E69E62F0685}"/>
              </a:ext>
            </a:extLst>
          </p:cNvPr>
          <p:cNvSpPr txBox="1"/>
          <p:nvPr/>
        </p:nvSpPr>
        <p:spPr>
          <a:xfrm>
            <a:off x="0" y="-159210"/>
            <a:ext cx="7346197" cy="31038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19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ཡེ་ཤུ་དང་ཁྲལ་སྡུད་མཁན་སཱ་ཀཱ</a:t>
            </a:r>
          </a:p>
          <a:p>
            <a:endParaRPr lang="en-IN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92A89F1B-AF6C-367B-3F70-6335B0A47B40}"/>
              </a:ext>
            </a:extLst>
          </p:cNvPr>
          <p:cNvSpPr txBox="1"/>
          <p:nvPr/>
        </p:nvSpPr>
        <p:spPr>
          <a:xfrm>
            <a:off x="779920" y="6249527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A2BEE123-AA13-EE7A-ADF0-C6609B123A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106DB6-6DD0-FD30-060C-15E9F57F655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དེ་ནས་ཁོང་ཡེ་རུ་ཀོ་གྲོང་ཁྱེར་བརྒྱུད་ནས་ཕེབས་སྐབས། 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མི་ཕྱུག་པོ་སཱ་ཀཱ་ཟེར་བའི་ཁྲལ་སྡུད་མཁན་དཔོན་པོ་དེར་ཡོད།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0A4309-A684-BBBE-C0ED-8162B27A5F1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1Then Jesus entered Jericho and was passing through. 2And there was a man named Zacchaeus, a chief tax collector, who was very wealthy.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B4A70B-3C38-072C-C249-5230E9539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5300" y="-14696"/>
            <a:ext cx="12687300" cy="68873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BB235F-836C-8FB1-1823-B73F9F2BBFDB}"/>
              </a:ext>
            </a:extLst>
          </p:cNvPr>
          <p:cNvSpPr txBox="1"/>
          <p:nvPr/>
        </p:nvSpPr>
        <p:spPr>
          <a:xfrm>
            <a:off x="961188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19:1,2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32707315-CEF7-7B7B-57E3-30BF841FDA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24265F-45D9-8E5E-57DD-7AA50742A14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ཁོས་ཡེ་ཤུ་སུ་ཡིན་པ་མཐོང་བར་འདོད་ཀྱང་མ་ཐུབ། གང་ལགས་ཟེར་ན། མི་ཚོགས་མང་པོ་ཞིག་ཡོད་པ་དང༌། ཁོ་གཟུགས་པོ་ཆུང་ངུ་ཡིན་པས་སོ།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919EA9-2681-EF3E-F015-ADFE886257E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3He was trying to see who Jesus was, but could not see over the crowd because he was small in stature.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6"/>
    </mc:Choice>
    <mc:Fallback xmlns="">
      <p:transition spd="slow" advTm="9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D32029-9EA3-E1E3-E68C-690BD20F4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8592" y="-91439"/>
            <a:ext cx="13780592" cy="69494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E77E42-B068-E210-6ABC-AED9E1EF88E1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E2440BEB-28E0-65F2-C7E9-FFEE898AF3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699F94-5C7D-A191-CD25-C91E03E96F2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ཕྱིར་ཁོ་ཡེ་ཤུའི་ཕེབས་ལམ་གྱི་མདུན་དུ་བརྒྱུགས་ནས་ཁོང་ལ་ལྟ་བར་སུ་ཀོ་མོར་ཞེས་ཟེར་བའི་ཤིང་སྡོང་ཆེན་པོ་ཞིག་འཛེགས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B8386B-402C-068F-8F46-6681E33A64F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4So he ran on ahead and climbed a sycamore tree to see Him, since Jesus was about to pass that way.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98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35"/>
    </mc:Choice>
    <mc:Fallback xmlns="">
      <p:transition spd="slow" advTm="8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1427</TotalTime>
  <Words>829</Words>
  <Application>Microsoft Office PowerPoint</Application>
  <PresentationFormat>Widescreen</PresentationFormat>
  <Paragraphs>54</Paragraphs>
  <Slides>20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41-3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2025-05-02T07:08:10Z</dcterms:modified>
</cp:coreProperties>
</file>