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96" r:id="rId10"/>
    <p:sldId id="297" r:id="rId11"/>
    <p:sldId id="262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21DB19-BDDB-4EDD-8E3E-97C71B7A4264}" v="7" dt="2025-05-20T12:19:38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62E6D7A-ADE3-4270-87BA-7297BCF900DC}"/>
    <pc:docChg chg="custSel modSld">
      <pc:chgData name="Leonie Smith" userId="fed1330f33f5650e" providerId="LiveId" clId="{F62E6D7A-ADE3-4270-87BA-7297BCF900DC}" dt="2022-12-02T04:28:50.977" v="61" actId="5793"/>
      <pc:docMkLst>
        <pc:docMk/>
      </pc:docMkLst>
      <pc:sldChg chg="addSp modSp modNotesTx">
        <pc:chgData name="Leonie Smith" userId="fed1330f33f5650e" providerId="LiveId" clId="{F62E6D7A-ADE3-4270-87BA-7297BCF900DC}" dt="2022-12-02T04:28:50.977" v="61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62E6D7A-ADE3-4270-87BA-7297BCF900DC}" dt="2022-11-30T05:34:24.367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62E6D7A-ADE3-4270-87BA-7297BCF900DC}" dt="2022-11-30T05:36:06.175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62E6D7A-ADE3-4270-87BA-7297BCF900DC}" dt="2022-11-30T05:37:23.197" v="15"/>
        <pc:sldMkLst>
          <pc:docMk/>
          <pc:sldMk cId="4037329247" sldId="261"/>
        </pc:sldMkLst>
      </pc:sldChg>
      <pc:sldChg chg="addSp modSp">
        <pc:chgData name="Leonie Smith" userId="fed1330f33f5650e" providerId="LiveId" clId="{F62E6D7A-ADE3-4270-87BA-7297BCF900DC}" dt="2022-11-30T05:40:24.126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62E6D7A-ADE3-4270-87BA-7297BCF900DC}" dt="2022-11-30T05:42:28.741" v="3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62E6D7A-ADE3-4270-87BA-7297BCF900DC}" dt="2022-11-30T05:47:14.659" v="4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62E6D7A-ADE3-4270-87BA-7297BCF900DC}" dt="2022-11-30T05:54:58.029" v="57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62E6D7A-ADE3-4270-87BA-7297BCF900DC}" dt="2022-11-30T05:50:04.003" v="5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62E6D7A-ADE3-4270-87BA-7297BCF900DC}" dt="2022-11-30T05:39:04.071" v="19"/>
        <pc:sldMkLst>
          <pc:docMk/>
          <pc:sldMk cId="100986961" sldId="296"/>
        </pc:sldMkLst>
      </pc:sldChg>
    </pc:docChg>
  </pc:docChgLst>
  <pc:docChgLst>
    <pc:chgData name="Alfred Smith" userId="3c60a3631c0db8ad" providerId="LiveId" clId="{10D1FBA9-EB14-4385-B772-71B1F47E437E}"/>
    <pc:docChg chg="custSel modSld">
      <pc:chgData name="Alfred Smith" userId="3c60a3631c0db8ad" providerId="LiveId" clId="{10D1FBA9-EB14-4385-B772-71B1F47E437E}" dt="2025-04-17T08:31:30.829" v="18"/>
      <pc:docMkLst>
        <pc:docMk/>
      </pc:docMkLst>
      <pc:sldChg chg="addSp delSp modSp mod">
        <pc:chgData name="Alfred Smith" userId="3c60a3631c0db8ad" providerId="LiveId" clId="{10D1FBA9-EB14-4385-B772-71B1F47E437E}" dt="2025-04-17T08:30:03.655" v="1"/>
        <pc:sldMkLst>
          <pc:docMk/>
          <pc:sldMk cId="1499918570" sldId="257"/>
        </pc:sldMkLst>
        <pc:spChg chg="add mod">
          <ac:chgData name="Alfred Smith" userId="3c60a3631c0db8ad" providerId="LiveId" clId="{10D1FBA9-EB14-4385-B772-71B1F47E437E}" dt="2025-04-17T08:30:03.655" v="1"/>
          <ac:spMkLst>
            <pc:docMk/>
            <pc:sldMk cId="1499918570" sldId="257"/>
            <ac:spMk id="4" creationId="{083794D3-8FCC-3ABD-A172-2060E540F951}"/>
          </ac:spMkLst>
        </pc:spChg>
      </pc:sldChg>
      <pc:sldChg chg="addSp delSp modSp mod">
        <pc:chgData name="Alfred Smith" userId="3c60a3631c0db8ad" providerId="LiveId" clId="{10D1FBA9-EB14-4385-B772-71B1F47E437E}" dt="2025-04-17T08:30:23.214" v="4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10D1FBA9-EB14-4385-B772-71B1F47E437E}" dt="2025-04-17T08:30:31.859" v="6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10D1FBA9-EB14-4385-B772-71B1F47E437E}" dt="2025-04-17T08:30:51.120" v="10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10D1FBA9-EB14-4385-B772-71B1F47E437E}" dt="2025-04-17T08:31:01.360" v="12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10D1FBA9-EB14-4385-B772-71B1F47E437E}" dt="2025-04-17T08:31:13.303" v="14"/>
        <pc:sldMkLst>
          <pc:docMk/>
          <pc:sldMk cId="978260341" sldId="265"/>
        </pc:sldMkLst>
      </pc:sldChg>
      <pc:sldChg chg="addSp delSp modSp mod">
        <pc:chgData name="Alfred Smith" userId="3c60a3631c0db8ad" providerId="LiveId" clId="{10D1FBA9-EB14-4385-B772-71B1F47E437E}" dt="2025-04-17T08:31:23.024" v="16"/>
        <pc:sldMkLst>
          <pc:docMk/>
          <pc:sldMk cId="3575870363" sldId="266"/>
        </pc:sldMkLst>
        <pc:spChg chg="add mod">
          <ac:chgData name="Alfred Smith" userId="3c60a3631c0db8ad" providerId="LiveId" clId="{10D1FBA9-EB14-4385-B772-71B1F47E437E}" dt="2025-04-17T08:31:23.024" v="16"/>
          <ac:spMkLst>
            <pc:docMk/>
            <pc:sldMk cId="3575870363" sldId="266"/>
            <ac:spMk id="2" creationId="{773CBC71-C5AE-1A11-1906-906F328BDFED}"/>
          </ac:spMkLst>
        </pc:spChg>
        <pc:spChg chg="add mod">
          <ac:chgData name="Alfred Smith" userId="3c60a3631c0db8ad" providerId="LiveId" clId="{10D1FBA9-EB14-4385-B772-71B1F47E437E}" dt="2025-04-17T08:31:23.024" v="16"/>
          <ac:spMkLst>
            <pc:docMk/>
            <pc:sldMk cId="3575870363" sldId="266"/>
            <ac:spMk id="5" creationId="{81BD9DBD-43A6-B8B4-9F1E-7CC3A3A703B0}"/>
          </ac:spMkLst>
        </pc:spChg>
      </pc:sldChg>
      <pc:sldChg chg="addSp delSp modSp mod">
        <pc:chgData name="Alfred Smith" userId="3c60a3631c0db8ad" providerId="LiveId" clId="{10D1FBA9-EB14-4385-B772-71B1F47E437E}" dt="2025-04-17T08:31:30.829" v="18"/>
        <pc:sldMkLst>
          <pc:docMk/>
          <pc:sldMk cId="4017137865" sldId="267"/>
        </pc:sldMkLst>
      </pc:sldChg>
      <pc:sldChg chg="addSp modSp">
        <pc:chgData name="Alfred Smith" userId="3c60a3631c0db8ad" providerId="LiveId" clId="{10D1FBA9-EB14-4385-B772-71B1F47E437E}" dt="2025-04-17T08:30:14.342" v="2"/>
        <pc:sldMkLst>
          <pc:docMk/>
          <pc:sldMk cId="4120481681" sldId="270"/>
        </pc:sldMkLst>
        <pc:spChg chg="add mod">
          <ac:chgData name="Alfred Smith" userId="3c60a3631c0db8ad" providerId="LiveId" clId="{10D1FBA9-EB14-4385-B772-71B1F47E437E}" dt="2025-04-17T08:30:14.342" v="2"/>
          <ac:spMkLst>
            <pc:docMk/>
            <pc:sldMk cId="4120481681" sldId="270"/>
            <ac:spMk id="4" creationId="{92A89F1B-AF6C-367B-3F70-6335B0A47B40}"/>
          </ac:spMkLst>
        </pc:spChg>
      </pc:sldChg>
      <pc:sldChg chg="addSp delSp modSp mod">
        <pc:chgData name="Alfred Smith" userId="3c60a3631c0db8ad" providerId="LiveId" clId="{10D1FBA9-EB14-4385-B772-71B1F47E437E}" dt="2025-04-17T08:30:41.087" v="8"/>
        <pc:sldMkLst>
          <pc:docMk/>
          <pc:sldMk cId="100986961" sldId="296"/>
        </pc:sldMkLst>
        <pc:spChg chg="add mod">
          <ac:chgData name="Alfred Smith" userId="3c60a3631c0db8ad" providerId="LiveId" clId="{10D1FBA9-EB14-4385-B772-71B1F47E437E}" dt="2025-04-17T08:30:41.087" v="8"/>
          <ac:spMkLst>
            <pc:docMk/>
            <pc:sldMk cId="100986961" sldId="296"/>
            <ac:spMk id="2" creationId="{8F699F94-5C7D-A191-CD25-C91E03E96F26}"/>
          </ac:spMkLst>
        </pc:spChg>
        <pc:spChg chg="add mod">
          <ac:chgData name="Alfred Smith" userId="3c60a3631c0db8ad" providerId="LiveId" clId="{10D1FBA9-EB14-4385-B772-71B1F47E437E}" dt="2025-04-17T08:30:41.087" v="8"/>
          <ac:spMkLst>
            <pc:docMk/>
            <pc:sldMk cId="100986961" sldId="296"/>
            <ac:spMk id="5" creationId="{A4B8386B-402C-068F-8F46-6681E33A64F8}"/>
          </ac:spMkLst>
        </pc:spChg>
      </pc:sldChg>
    </pc:docChg>
  </pc:docChgLst>
  <pc:docChgLst>
    <pc:chgData name="Leonie Smith" userId="fed1330f33f5650e" providerId="LiveId" clId="{B40C9FC8-0561-4807-AE83-1718C79E3ACE}"/>
    <pc:docChg chg="modSld">
      <pc:chgData name="Leonie Smith" userId="fed1330f33f5650e" providerId="LiveId" clId="{B40C9FC8-0561-4807-AE83-1718C79E3ACE}" dt="2022-12-22T15:14:10.521" v="37" actId="20577"/>
      <pc:docMkLst>
        <pc:docMk/>
      </pc:docMkLst>
      <pc:sldChg chg="addSp modSp mod">
        <pc:chgData name="Leonie Smith" userId="fed1330f33f5650e" providerId="LiveId" clId="{B40C9FC8-0561-4807-AE83-1718C79E3ACE}" dt="2022-12-22T15:10:58.172" v="6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B40C9FC8-0561-4807-AE83-1718C79E3ACE}" dt="2022-12-22T15:11:06.174" v="7"/>
        <pc:sldMkLst>
          <pc:docMk/>
          <pc:sldMk cId="4120481681" sldId="270"/>
        </pc:sldMkLst>
      </pc:sldChg>
      <pc:sldChg chg="addSp modSp mod">
        <pc:chgData name="Leonie Smith" userId="fed1330f33f5650e" providerId="LiveId" clId="{B40C9FC8-0561-4807-AE83-1718C79E3ACE}" dt="2022-12-22T15:13:19.804" v="27" actId="1076"/>
        <pc:sldMkLst>
          <pc:docMk/>
          <pc:sldMk cId="939110669" sldId="271"/>
        </pc:sldMkLst>
      </pc:sldChg>
      <pc:sldChg chg="addSp modSp mod">
        <pc:chgData name="Leonie Smith" userId="fed1330f33f5650e" providerId="LiveId" clId="{B40C9FC8-0561-4807-AE83-1718C79E3ACE}" dt="2022-12-22T15:13:25.674" v="2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B40C9FC8-0561-4807-AE83-1718C79E3ACE}" dt="2022-12-22T15:13:40.966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B40C9FC8-0561-4807-AE83-1718C79E3ACE}" dt="2022-12-22T15:13:48.679" v="3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B40C9FC8-0561-4807-AE83-1718C79E3ACE}" dt="2022-12-22T15:13:57.768" v="34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B40C9FC8-0561-4807-AE83-1718C79E3ACE}" dt="2022-12-22T15:14:03.859" v="3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B40C9FC8-0561-4807-AE83-1718C79E3ACE}" dt="2022-12-22T15:14:10.521" v="37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B40C9FC8-0561-4807-AE83-1718C79E3ACE}" dt="2022-12-22T15:13:32.658" v="29" actId="20577"/>
        <pc:sldMkLst>
          <pc:docMk/>
          <pc:sldMk cId="2850860761" sldId="297"/>
        </pc:sldMkLst>
      </pc:sldChg>
    </pc:docChg>
  </pc:docChgLst>
  <pc:docChgLst>
    <pc:chgData name="Alfred Smith" userId="3c60a3631c0db8ad" providerId="LiveId" clId="{3221DB19-BDDB-4EDD-8E3E-97C71B7A4264}"/>
    <pc:docChg chg="custSel modSld">
      <pc:chgData name="Alfred Smith" userId="3c60a3631c0db8ad" providerId="LiveId" clId="{3221DB19-BDDB-4EDD-8E3E-97C71B7A4264}" dt="2025-05-20T12:19:38.267" v="18"/>
      <pc:docMkLst>
        <pc:docMk/>
      </pc:docMkLst>
      <pc:sldChg chg="modSp mod">
        <pc:chgData name="Alfred Smith" userId="3c60a3631c0db8ad" providerId="LiveId" clId="{3221DB19-BDDB-4EDD-8E3E-97C71B7A4264}" dt="2025-05-20T12:14:25.639" v="1" actId="27636"/>
        <pc:sldMkLst>
          <pc:docMk/>
          <pc:sldMk cId="1499918570" sldId="257"/>
        </pc:sldMkLst>
        <pc:spChg chg="mod">
          <ac:chgData name="Alfred Smith" userId="3c60a3631c0db8ad" providerId="LiveId" clId="{3221DB19-BDDB-4EDD-8E3E-97C71B7A4264}" dt="2025-05-20T12:14:25.639" v="1" actId="27636"/>
          <ac:spMkLst>
            <pc:docMk/>
            <pc:sldMk cId="1499918570" sldId="257"/>
            <ac:spMk id="4" creationId="{083794D3-8FCC-3ABD-A172-2060E540F951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3788111665" sldId="258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3788111665" sldId="258"/>
            <ac:spMk id="2" creationId="{26006283-85DD-D37A-2543-9CBD7D1F4D9B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454763615" sldId="259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3221DB19-BDDB-4EDD-8E3E-97C71B7A4264}" dt="2025-05-20T12:16:29.323" v="4"/>
        <pc:sldMkLst>
          <pc:docMk/>
          <pc:sldMk cId="2346136586" sldId="260"/>
        </pc:sldMkLst>
        <pc:spChg chg="del">
          <ac:chgData name="Alfred Smith" userId="3c60a3631c0db8ad" providerId="LiveId" clId="{3221DB19-BDDB-4EDD-8E3E-97C71B7A4264}" dt="2025-05-20T12:16:22.989" v="3" actId="478"/>
          <ac:spMkLst>
            <pc:docMk/>
            <pc:sldMk cId="2346136586" sldId="260"/>
            <ac:spMk id="2" creationId="{95106DB6-6DD0-FD30-060C-15E9F57F6556}"/>
          </ac:spMkLst>
        </pc:spChg>
        <pc:spChg chg="add mod">
          <ac:chgData name="Alfred Smith" userId="3c60a3631c0db8ad" providerId="LiveId" clId="{3221DB19-BDDB-4EDD-8E3E-97C71B7A4264}" dt="2025-05-20T12:16:29.323" v="4"/>
          <ac:spMkLst>
            <pc:docMk/>
            <pc:sldMk cId="2346136586" sldId="260"/>
            <ac:spMk id="3" creationId="{6628B5D8-276E-84D9-39CC-6CDC49966C19}"/>
          </ac:spMkLst>
        </pc:spChg>
        <pc:spChg chg="add mod">
          <ac:chgData name="Alfred Smith" userId="3c60a3631c0db8ad" providerId="LiveId" clId="{3221DB19-BDDB-4EDD-8E3E-97C71B7A4264}" dt="2025-05-20T12:16:29.323" v="4"/>
          <ac:spMkLst>
            <pc:docMk/>
            <pc:sldMk cId="2346136586" sldId="260"/>
            <ac:spMk id="4" creationId="{A09B5ED6-9AB8-8F76-CFE4-B3606582453C}"/>
          </ac:spMkLst>
        </pc:spChg>
        <pc:spChg chg="del">
          <ac:chgData name="Alfred Smith" userId="3c60a3631c0db8ad" providerId="LiveId" clId="{3221DB19-BDDB-4EDD-8E3E-97C71B7A4264}" dt="2025-05-20T12:16:22.989" v="3" actId="478"/>
          <ac:spMkLst>
            <pc:docMk/>
            <pc:sldMk cId="2346136586" sldId="260"/>
            <ac:spMk id="5" creationId="{080A4309-A684-BBBE-C0ED-8162B27A5F11}"/>
          </ac:spMkLst>
        </pc:spChg>
      </pc:sldChg>
      <pc:sldChg chg="addSp delSp modSp mod">
        <pc:chgData name="Alfred Smith" userId="3c60a3631c0db8ad" providerId="LiveId" clId="{3221DB19-BDDB-4EDD-8E3E-97C71B7A4264}" dt="2025-05-20T12:16:59.930" v="6"/>
        <pc:sldMkLst>
          <pc:docMk/>
          <pc:sldMk cId="4037329247" sldId="261"/>
        </pc:sldMkLst>
        <pc:spChg chg="del">
          <ac:chgData name="Alfred Smith" userId="3c60a3631c0db8ad" providerId="LiveId" clId="{3221DB19-BDDB-4EDD-8E3E-97C71B7A4264}" dt="2025-05-20T12:16:58.700" v="5" actId="478"/>
          <ac:spMkLst>
            <pc:docMk/>
            <pc:sldMk cId="4037329247" sldId="261"/>
            <ac:spMk id="2" creationId="{1E24265F-45D9-8E5E-57DD-7AA50742A14C}"/>
          </ac:spMkLst>
        </pc:spChg>
        <pc:spChg chg="add mod">
          <ac:chgData name="Alfred Smith" userId="3c60a3631c0db8ad" providerId="LiveId" clId="{3221DB19-BDDB-4EDD-8E3E-97C71B7A4264}" dt="2025-05-20T12:16:59.930" v="6"/>
          <ac:spMkLst>
            <pc:docMk/>
            <pc:sldMk cId="4037329247" sldId="261"/>
            <ac:spMk id="3" creationId="{1CCCDD04-4DFC-2815-5A28-A213C8C3A020}"/>
          </ac:spMkLst>
        </pc:spChg>
        <pc:spChg chg="add mod">
          <ac:chgData name="Alfred Smith" userId="3c60a3631c0db8ad" providerId="LiveId" clId="{3221DB19-BDDB-4EDD-8E3E-97C71B7A4264}" dt="2025-05-20T12:16:59.930" v="6"/>
          <ac:spMkLst>
            <pc:docMk/>
            <pc:sldMk cId="4037329247" sldId="261"/>
            <ac:spMk id="4" creationId="{0984B464-A545-60EE-A01D-8B39E2287055}"/>
          </ac:spMkLst>
        </pc:spChg>
        <pc:spChg chg="del">
          <ac:chgData name="Alfred Smith" userId="3c60a3631c0db8ad" providerId="LiveId" clId="{3221DB19-BDDB-4EDD-8E3E-97C71B7A4264}" dt="2025-05-20T12:16:58.700" v="5" actId="478"/>
          <ac:spMkLst>
            <pc:docMk/>
            <pc:sldMk cId="4037329247" sldId="261"/>
            <ac:spMk id="5" creationId="{3E919EA9-2681-EF3E-F015-ADFE886257E5}"/>
          </ac:spMkLst>
        </pc:spChg>
      </pc:sldChg>
      <pc:sldChg chg="addSp delSp modSp mod">
        <pc:chgData name="Alfred Smith" userId="3c60a3631c0db8ad" providerId="LiveId" clId="{3221DB19-BDDB-4EDD-8E3E-97C71B7A4264}" dt="2025-05-20T12:17:58.290" v="10"/>
        <pc:sldMkLst>
          <pc:docMk/>
          <pc:sldMk cId="1909638311" sldId="262"/>
        </pc:sldMkLst>
        <pc:spChg chg="del">
          <ac:chgData name="Alfred Smith" userId="3c60a3631c0db8ad" providerId="LiveId" clId="{3221DB19-BDDB-4EDD-8E3E-97C71B7A4264}" dt="2025-05-20T12:17:57.775" v="9" actId="478"/>
          <ac:spMkLst>
            <pc:docMk/>
            <pc:sldMk cId="1909638311" sldId="262"/>
            <ac:spMk id="2" creationId="{0F13D4FF-5557-EB14-A04A-B85644A1E3D3}"/>
          </ac:spMkLst>
        </pc:spChg>
        <pc:spChg chg="add mod">
          <ac:chgData name="Alfred Smith" userId="3c60a3631c0db8ad" providerId="LiveId" clId="{3221DB19-BDDB-4EDD-8E3E-97C71B7A4264}" dt="2025-05-20T12:17:58.290" v="10"/>
          <ac:spMkLst>
            <pc:docMk/>
            <pc:sldMk cId="1909638311" sldId="262"/>
            <ac:spMk id="3" creationId="{90FD6F0D-64FC-2D2C-763D-80AD17965D41}"/>
          </ac:spMkLst>
        </pc:spChg>
        <pc:spChg chg="add mod">
          <ac:chgData name="Alfred Smith" userId="3c60a3631c0db8ad" providerId="LiveId" clId="{3221DB19-BDDB-4EDD-8E3E-97C71B7A4264}" dt="2025-05-20T12:17:58.290" v="10"/>
          <ac:spMkLst>
            <pc:docMk/>
            <pc:sldMk cId="1909638311" sldId="262"/>
            <ac:spMk id="4" creationId="{2E7198A3-BC56-54C4-517C-C6650118E401}"/>
          </ac:spMkLst>
        </pc:spChg>
        <pc:spChg chg="del">
          <ac:chgData name="Alfred Smith" userId="3c60a3631c0db8ad" providerId="LiveId" clId="{3221DB19-BDDB-4EDD-8E3E-97C71B7A4264}" dt="2025-05-20T12:17:57.775" v="9" actId="478"/>
          <ac:spMkLst>
            <pc:docMk/>
            <pc:sldMk cId="1909638311" sldId="262"/>
            <ac:spMk id="5" creationId="{0A3BC468-6FF8-2DFA-22CA-F89ABCDFBAC7}"/>
          </ac:spMkLst>
        </pc:spChg>
      </pc:sldChg>
      <pc:sldChg chg="addSp delSp modSp mod">
        <pc:chgData name="Alfred Smith" userId="3c60a3631c0db8ad" providerId="LiveId" clId="{3221DB19-BDDB-4EDD-8E3E-97C71B7A4264}" dt="2025-05-20T12:18:23.090" v="12"/>
        <pc:sldMkLst>
          <pc:docMk/>
          <pc:sldMk cId="4044745628" sldId="264"/>
        </pc:sldMkLst>
        <pc:spChg chg="del">
          <ac:chgData name="Alfred Smith" userId="3c60a3631c0db8ad" providerId="LiveId" clId="{3221DB19-BDDB-4EDD-8E3E-97C71B7A4264}" dt="2025-05-20T12:18:22.508" v="11" actId="478"/>
          <ac:spMkLst>
            <pc:docMk/>
            <pc:sldMk cId="4044745628" sldId="264"/>
            <ac:spMk id="2" creationId="{B6E8DDD8-EBE5-776E-BCB9-55CC9598583F}"/>
          </ac:spMkLst>
        </pc:spChg>
        <pc:spChg chg="add mod">
          <ac:chgData name="Alfred Smith" userId="3c60a3631c0db8ad" providerId="LiveId" clId="{3221DB19-BDDB-4EDD-8E3E-97C71B7A4264}" dt="2025-05-20T12:18:23.090" v="12"/>
          <ac:spMkLst>
            <pc:docMk/>
            <pc:sldMk cId="4044745628" sldId="264"/>
            <ac:spMk id="3" creationId="{29F22C46-C1FA-DBD9-61E1-475AFD9BF369}"/>
          </ac:spMkLst>
        </pc:spChg>
        <pc:spChg chg="add mod">
          <ac:chgData name="Alfred Smith" userId="3c60a3631c0db8ad" providerId="LiveId" clId="{3221DB19-BDDB-4EDD-8E3E-97C71B7A4264}" dt="2025-05-20T12:18:23.090" v="12"/>
          <ac:spMkLst>
            <pc:docMk/>
            <pc:sldMk cId="4044745628" sldId="264"/>
            <ac:spMk id="4" creationId="{47B49779-18F3-1B5F-02CA-DAED4395A04C}"/>
          </ac:spMkLst>
        </pc:spChg>
        <pc:spChg chg="del">
          <ac:chgData name="Alfred Smith" userId="3c60a3631c0db8ad" providerId="LiveId" clId="{3221DB19-BDDB-4EDD-8E3E-97C71B7A4264}" dt="2025-05-20T12:18:22.508" v="11" actId="478"/>
          <ac:spMkLst>
            <pc:docMk/>
            <pc:sldMk cId="4044745628" sldId="264"/>
            <ac:spMk id="5" creationId="{8EA2745C-536D-CA2C-5855-44F626F5AA7D}"/>
          </ac:spMkLst>
        </pc:spChg>
      </pc:sldChg>
      <pc:sldChg chg="addSp delSp modSp mod">
        <pc:chgData name="Alfred Smith" userId="3c60a3631c0db8ad" providerId="LiveId" clId="{3221DB19-BDDB-4EDD-8E3E-97C71B7A4264}" dt="2025-05-20T12:18:53.055" v="14"/>
        <pc:sldMkLst>
          <pc:docMk/>
          <pc:sldMk cId="978260341" sldId="265"/>
        </pc:sldMkLst>
        <pc:spChg chg="del">
          <ac:chgData name="Alfred Smith" userId="3c60a3631c0db8ad" providerId="LiveId" clId="{3221DB19-BDDB-4EDD-8E3E-97C71B7A4264}" dt="2025-05-20T12:18:52.203" v="13" actId="478"/>
          <ac:spMkLst>
            <pc:docMk/>
            <pc:sldMk cId="978260341" sldId="265"/>
            <ac:spMk id="2" creationId="{8B760B71-C2FD-1094-D32F-1A2401F479C6}"/>
          </ac:spMkLst>
        </pc:spChg>
        <pc:spChg chg="add mod">
          <ac:chgData name="Alfred Smith" userId="3c60a3631c0db8ad" providerId="LiveId" clId="{3221DB19-BDDB-4EDD-8E3E-97C71B7A4264}" dt="2025-05-20T12:18:53.055" v="14"/>
          <ac:spMkLst>
            <pc:docMk/>
            <pc:sldMk cId="978260341" sldId="265"/>
            <ac:spMk id="3" creationId="{9788829B-4556-271F-0A07-F79FF0A2C421}"/>
          </ac:spMkLst>
        </pc:spChg>
        <pc:spChg chg="add mod">
          <ac:chgData name="Alfred Smith" userId="3c60a3631c0db8ad" providerId="LiveId" clId="{3221DB19-BDDB-4EDD-8E3E-97C71B7A4264}" dt="2025-05-20T12:18:53.055" v="14"/>
          <ac:spMkLst>
            <pc:docMk/>
            <pc:sldMk cId="978260341" sldId="265"/>
            <ac:spMk id="4" creationId="{AB26AE15-41D4-1B0F-FFC5-495D1AEE8AD9}"/>
          </ac:spMkLst>
        </pc:spChg>
        <pc:spChg chg="del">
          <ac:chgData name="Alfred Smith" userId="3c60a3631c0db8ad" providerId="LiveId" clId="{3221DB19-BDDB-4EDD-8E3E-97C71B7A4264}" dt="2025-05-20T12:18:52.203" v="13" actId="478"/>
          <ac:spMkLst>
            <pc:docMk/>
            <pc:sldMk cId="978260341" sldId="265"/>
            <ac:spMk id="5" creationId="{E2D9E27C-C3F4-46F4-F17E-19EEBA062472}"/>
          </ac:spMkLst>
        </pc:spChg>
      </pc:sldChg>
      <pc:sldChg chg="modSp mod">
        <pc:chgData name="Alfred Smith" userId="3c60a3631c0db8ad" providerId="LiveId" clId="{3221DB19-BDDB-4EDD-8E3E-97C71B7A4264}" dt="2025-05-20T12:19:14.940" v="16"/>
        <pc:sldMkLst>
          <pc:docMk/>
          <pc:sldMk cId="3575870363" sldId="266"/>
        </pc:sldMkLst>
        <pc:spChg chg="mod">
          <ac:chgData name="Alfred Smith" userId="3c60a3631c0db8ad" providerId="LiveId" clId="{3221DB19-BDDB-4EDD-8E3E-97C71B7A4264}" dt="2025-05-20T12:19:14.940" v="16"/>
          <ac:spMkLst>
            <pc:docMk/>
            <pc:sldMk cId="3575870363" sldId="266"/>
            <ac:spMk id="2" creationId="{773CBC71-C5AE-1A11-1906-906F328BDFED}"/>
          </ac:spMkLst>
        </pc:spChg>
      </pc:sldChg>
      <pc:sldChg chg="addSp delSp modSp mod">
        <pc:chgData name="Alfred Smith" userId="3c60a3631c0db8ad" providerId="LiveId" clId="{3221DB19-BDDB-4EDD-8E3E-97C71B7A4264}" dt="2025-05-20T12:19:38.267" v="18"/>
        <pc:sldMkLst>
          <pc:docMk/>
          <pc:sldMk cId="4017137865" sldId="267"/>
        </pc:sldMkLst>
        <pc:spChg chg="del">
          <ac:chgData name="Alfred Smith" userId="3c60a3631c0db8ad" providerId="LiveId" clId="{3221DB19-BDDB-4EDD-8E3E-97C71B7A4264}" dt="2025-05-20T12:19:37.723" v="17" actId="478"/>
          <ac:spMkLst>
            <pc:docMk/>
            <pc:sldMk cId="4017137865" sldId="267"/>
            <ac:spMk id="2" creationId="{AAB441CD-387D-E4D0-1524-C4AFC3775290}"/>
          </ac:spMkLst>
        </pc:spChg>
        <pc:spChg chg="add mod">
          <ac:chgData name="Alfred Smith" userId="3c60a3631c0db8ad" providerId="LiveId" clId="{3221DB19-BDDB-4EDD-8E3E-97C71B7A4264}" dt="2025-05-20T12:19:38.267" v="18"/>
          <ac:spMkLst>
            <pc:docMk/>
            <pc:sldMk cId="4017137865" sldId="267"/>
            <ac:spMk id="3" creationId="{3D2FA945-F492-AE1E-3E55-174784DBE557}"/>
          </ac:spMkLst>
        </pc:spChg>
        <pc:spChg chg="add mod">
          <ac:chgData name="Alfred Smith" userId="3c60a3631c0db8ad" providerId="LiveId" clId="{3221DB19-BDDB-4EDD-8E3E-97C71B7A4264}" dt="2025-05-20T12:19:38.267" v="18"/>
          <ac:spMkLst>
            <pc:docMk/>
            <pc:sldMk cId="4017137865" sldId="267"/>
            <ac:spMk id="4" creationId="{64B96FF3-A698-179F-50AD-0A61561897B5}"/>
          </ac:spMkLst>
        </pc:spChg>
        <pc:spChg chg="del">
          <ac:chgData name="Alfred Smith" userId="3c60a3631c0db8ad" providerId="LiveId" clId="{3221DB19-BDDB-4EDD-8E3E-97C71B7A4264}" dt="2025-05-20T12:19:37.723" v="17" actId="478"/>
          <ac:spMkLst>
            <pc:docMk/>
            <pc:sldMk cId="4017137865" sldId="267"/>
            <ac:spMk id="5" creationId="{B0212DED-907E-DA62-EF7E-6FF49D84E62D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4120481681" sldId="270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4120481681" sldId="270"/>
            <ac:spMk id="3" creationId="{EE3E9E05-5FAF-9921-A7C8-0E69E62F0685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939110669" sldId="271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939110669" sldId="271"/>
            <ac:spMk id="2" creationId="{C9BB235F-836C-8FB1-1823-B73F9F2BBFDB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4024569785" sldId="272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4024569785" sldId="272"/>
            <ac:spMk id="2" creationId="{A5E77E42-B068-E210-6ABC-AED9E1EF88E1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2168401200" sldId="274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2168401200" sldId="274"/>
            <ac:spMk id="2" creationId="{DAC59D1F-289A-7C0D-62E4-E0EAECEAE715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2996969115" sldId="275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2996969115" sldId="275"/>
            <ac:spMk id="2" creationId="{2D9100C1-1305-16FA-5754-B15F076A84AD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2390376940" sldId="276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2390376940" sldId="276"/>
            <ac:spMk id="2" creationId="{518CA892-E6A0-6180-6ED0-E85687EAC6F1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4265919077" sldId="277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4265919077" sldId="277"/>
            <ac:spMk id="2" creationId="{35BE6F18-F964-6394-6B28-196CC6E33C6A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210266664" sldId="278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210266664" sldId="278"/>
            <ac:spMk id="3" creationId="{D0470BC5-4B9A-400E-F953-F1F87A27008F}"/>
          </ac:spMkLst>
        </pc:spChg>
      </pc:sldChg>
      <pc:sldChg chg="modSp mod">
        <pc:chgData name="Alfred Smith" userId="3c60a3631c0db8ad" providerId="LiveId" clId="{3221DB19-BDDB-4EDD-8E3E-97C71B7A4264}" dt="2025-05-20T12:17:22.699" v="8"/>
        <pc:sldMkLst>
          <pc:docMk/>
          <pc:sldMk cId="100986961" sldId="296"/>
        </pc:sldMkLst>
        <pc:spChg chg="mod">
          <ac:chgData name="Alfred Smith" userId="3c60a3631c0db8ad" providerId="LiveId" clId="{3221DB19-BDDB-4EDD-8E3E-97C71B7A4264}" dt="2025-05-20T12:17:22.699" v="8"/>
          <ac:spMkLst>
            <pc:docMk/>
            <pc:sldMk cId="100986961" sldId="296"/>
            <ac:spMk id="2" creationId="{8F699F94-5C7D-A191-CD25-C91E03E96F26}"/>
          </ac:spMkLst>
        </pc:spChg>
      </pc:sldChg>
      <pc:sldChg chg="modSp">
        <pc:chgData name="Alfred Smith" userId="3c60a3631c0db8ad" providerId="LiveId" clId="{3221DB19-BDDB-4EDD-8E3E-97C71B7A4264}" dt="2025-05-20T12:15:17.332" v="2"/>
        <pc:sldMkLst>
          <pc:docMk/>
          <pc:sldMk cId="2850860761" sldId="297"/>
        </pc:sldMkLst>
        <pc:spChg chg="mod">
          <ac:chgData name="Alfred Smith" userId="3c60a3631c0db8ad" providerId="LiveId" clId="{3221DB19-BDDB-4EDD-8E3E-97C71B7A4264}" dt="2025-05-20T12:15:17.332" v="2"/>
          <ac:spMkLst>
            <pc:docMk/>
            <pc:sldMk cId="2850860761" sldId="297"/>
            <ac:spMk id="2" creationId="{9EBCC21B-43DC-3947-A828-29EACB570EC6}"/>
          </ac:spMkLst>
        </pc:spChg>
      </pc:sldChg>
    </pc:docChg>
  </pc:docChgLst>
  <pc:docChgLst>
    <pc:chgData name="Alfred Smith" userId="3c60a3631c0db8ad" providerId="LiveId" clId="{66561BDF-2FD8-4FCF-B4EE-90610DA4620F}"/>
    <pc:docChg chg="custSel modSld">
      <pc:chgData name="Alfred Smith" userId="3c60a3631c0db8ad" providerId="LiveId" clId="{66561BDF-2FD8-4FCF-B4EE-90610DA4620F}" dt="2025-05-02T07:08:01.548" v="1" actId="27636"/>
      <pc:docMkLst>
        <pc:docMk/>
      </pc:docMkLst>
      <pc:sldChg chg="modSp mod">
        <pc:chgData name="Alfred Smith" userId="3c60a3631c0db8ad" providerId="LiveId" clId="{66561BDF-2FD8-4FCF-B4EE-90610DA4620F}" dt="2025-05-02T07:08:01.548" v="1" actId="27636"/>
        <pc:sldMkLst>
          <pc:docMk/>
          <pc:sldMk cId="1499918570" sldId="257"/>
        </pc:sldMkLst>
        <pc:spChg chg="mod">
          <ac:chgData name="Alfred Smith" userId="3c60a3631c0db8ad" providerId="LiveId" clId="{66561BDF-2FD8-4FCF-B4EE-90610DA4620F}" dt="2025-05-02T07:08:01.548" v="1" actId="27636"/>
          <ac:spMkLst>
            <pc:docMk/>
            <pc:sldMk cId="1499918570" sldId="257"/>
            <ac:spMk id="4" creationId="{083794D3-8FCC-3ABD-A172-2060E540F9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41 </a:t>
            </a:r>
            <a:r>
              <a:rPr lang="en-US" sz="1200" b="1" i="0" u="none" strike="noStrike" baseline="0" dirty="0">
                <a:latin typeface="TimesNewRomanPS-BoldMT"/>
              </a:rPr>
              <a:t>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41-3</a:t>
            </a:r>
            <a:br>
              <a:rPr lang="en-IN" dirty="0"/>
            </a:b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0DDF72E-AD70-2A15-AEB8-BEB7302C4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3794D3-8FCC-3ABD-A172-2060E540F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0"/>
    </mc:Choice>
    <mc:Fallback xmlns="">
      <p:transition spd="slow" advTm="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95C5F-80E6-AC9D-9E6F-4F38058C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07"/>
            <a:ext cx="12192000" cy="6867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CC21B-43DC-3947-A828-29EACB570EC6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6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1C5D3C-8FED-6382-1807-31604BE4D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FD6F0D-64FC-2D2C-763D-80AD17965D4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5སྐྱབས་མགོན་ཡེ་ཤུ་གནས་དེར་ཕེབས་པ་དང་ཡར་གཟིགས་ཏེ་འདི་སྐད༌དུ། སཱ༌ཀ ཁྱོད་རང་མྱུར་དུ་མར་བོབས༌དང༌། དེ་རིང་ང་ནི་ཁྱོད་ཀྱི་ཁྱིམ་དུ་སྡོད་དགོས་ཞེས་གསུངས་པ༌དང༌། 6སཱ་ཀ་མྱུར་དུ་མར་བབས་ཏེ་དགའ་སྤྲོའི་ངང་ནས་སྐྱབས་མགོན་ཡེ་ཤུ་གདན་དྲངས༌སོ།།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198A3-BC56-54C4-517C-C6650118E40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5When Jesus came to that place, He looked up and said, “Zacchaeus, hurry down, for I must stay at your house today.”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6So Zacchaeus hurried down and welcomed Him joyfully.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0"/>
    </mc:Choice>
    <mc:Fallback xmlns="">
      <p:transition spd="slow" advTm="1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1C445-19AF-6037-FD35-3C780BAF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220"/>
            <a:ext cx="12192000" cy="6961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C59D1F-289A-7C0D-62E4-E0EAECEAE71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9AA6C714-C418-F984-A8E2-AC42D5CE0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F22C46-C1FA-DBD9-61E1-475AFD9BF36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7མི་རྣམས་ཀྱིས་དོན་དེ་མཐོང་སྟེ་མ་དགའ་བར་ཤབ་ཤུབ་ཏུ་ཕན་ཚུན་ན༌རེ། ཁོང་ཉིད་མི་སྡིག་ཅན་གྱི་ཁྱིམ་ལ་མགྲོན་དུ་ཕེབས་ཞེས་སྨྲས་སོ།།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49779-18F3-1B5F-02CA-DAED4395A04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7And all who saw this began to grumble, saying, “He has gone to be the guest of a sinful man!”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2"/>
    </mc:Choice>
    <mc:Fallback xmlns="">
      <p:transition spd="slow" advTm="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6951D-8D13-71AC-E469-A0BA47B2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485" y="0"/>
            <a:ext cx="126284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100C1-1305-16FA-5754-B15F076A84AD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56FEB7EB-FD53-5CE4-0D75-007C23F95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88829B-4556-271F-0A07-F79FF0A2C42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8སཱ་ཀ་ཡར་ལངས་ཏེ་སྐྱབས་མགོན་ཡེ་ཤུ༌ལ། ཇོ་བོ༌ལགས། ཁྱེད་ཀྱིས་གཟིགས༌དང༌། ངས་རང་གི་རྒྱུ་ནོར་གྱི་ཕྱེད་ཀ་དབུལ་པོ་རྣམས་ལ་སྟེར་ངེས་ཡིན། གལ་ཏེ་ངས་སྔོན་ཆད་མི་སུ་ཞིག་ནས་སླུ་བྲིད་ཀྱིས་རྒྱུ་ནོར་བླངས་ཡོད༌ན། ཕྱིར་ལྡབ་བཞིས་འཇལ་ངེས་ཡིན་ཞེས་ཞུས་སོ།།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6AE15-41D4-1B0F-FFC5-495D1AEE8AD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8But Zacchaeus stood up and said to the Lord, “Look, Lord, half of my possessions I give to the poor, and if I have cheated anyone, I will repay it fourfold.”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4"/>
    </mc:Choice>
    <mc:Fallback xmlns="">
      <p:transition spd="slow" advTm="1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66069-AADB-28F8-EF48-3C59219A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841" y="-450585"/>
            <a:ext cx="13648841" cy="7308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CA892-E6A0-6180-6ED0-E85687EAC6F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CF0ADE19-105F-1B3E-A68C-8C8C9296B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3CBC71-C5AE-1A11-1906-906F328BDF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9སྐྱབས་མགོན་ཡེ་ཤུས་འདི་སྐད༌དུ། མི་འདི་ཡང་ཨབ་ར་ཧམ་གྱི་བུ་རབས་ཚ་རྒྱུད་ཡིན༌པས། དེ་རིང་ཐར་པ་ཁྱིམ་འདིར་སླེབས༌པ་ཡིན།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BD9DBD-43A6-B8B4-9F1E-7CC3A3A703B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9Jesus said to him, “Today salvation has come to this house, because this man too is a son of Abraham.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5"/>
    </mc:Choice>
    <mc:Fallback xmlns="">
      <p:transition spd="slow" advTm="7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57A0D-0E17-4D22-E4F2-19A7E0CCD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413" y="-967117"/>
            <a:ext cx="13855484" cy="7825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E6F18-F964-6394-6B28-196CC6E33C6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A172088-9726-DB19-4E00-282F7F851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2FA945-F492-AE1E-3E55-174784DBE5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10ཅིའི་ཕྱིར་ཞེ༌ན། མིའི་བུ་ནི་བོར་ཟིན་པ་རྣམས་འཚོལ་བ་དང་སྐྱོབ་པའི་ཕྱིར་ཡོང་བ་ཡིན་ཞེས་གསུངས༌སོ།།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B96FF3-A698-179F-50AD-0A61561897B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10For the Son of Man came to seek and to save the lost.”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6"/>
    </mc:Choice>
    <mc:Fallback xmlns="">
      <p:transition spd="slow" advTm="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8EE51-2000-2CC6-774E-74ECE3D92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06283-85DD-D37A-2543-9CBD7D1F4D9B}"/>
              </a:ext>
            </a:extLst>
          </p:cNvPr>
          <p:cNvSpPr txBox="1"/>
          <p:nvPr/>
        </p:nvSpPr>
        <p:spPr>
          <a:xfrm>
            <a:off x="0" y="-159210"/>
            <a:ext cx="7346197" cy="3103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19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43655-CD42-9884-9E58-1798B6A06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70BC5-4B9A-400E-F953-F1F87A27008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19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Zacchaeus – </a:t>
            </a:r>
          </a:p>
          <a:p>
            <a:r>
              <a:rPr lang="en-US" sz="6000" b="0" i="0" u="none" strike="noStrike" baseline="0" dirty="0">
                <a:latin typeface="TimesNewRomanPSMT"/>
              </a:rPr>
              <a:t>Luke 19:1-10 </a:t>
            </a:r>
            <a:endParaRPr lang="en-IN" sz="6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82D856F-6ECE-1CF7-F480-445AB2197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"/>
    </mc:Choice>
    <mc:Fallback xmlns="">
      <p:transition spd="slow" advTm="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13A3C-26C0-FB5F-4DA1-1E9166840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E9E05-5FAF-9921-A7C8-0E69E62F0685}"/>
              </a:ext>
            </a:extLst>
          </p:cNvPr>
          <p:cNvSpPr txBox="1"/>
          <p:nvPr/>
        </p:nvSpPr>
        <p:spPr>
          <a:xfrm>
            <a:off x="0" y="-159210"/>
            <a:ext cx="7346197" cy="3103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19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2A89F1B-AF6C-367B-3F70-6335B0A47B40}"/>
              </a:ext>
            </a:extLst>
          </p:cNvPr>
          <p:cNvSpPr txBox="1"/>
          <p:nvPr/>
        </p:nvSpPr>
        <p:spPr>
          <a:xfrm>
            <a:off x="779920" y="624952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2BEE123-AA13-EE7A-ADF0-C6609B123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28B5D8-276E-84D9-39CC-6CDC49966C1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1སྐྱབས་མགོན་ཡེ་ཤུ་ཁོང་ཉིད་ཡེ་རུ་ཀོ་བརྒྱུད་ནས་ཕེབས་པའི༌ཚེ། 2གནས་དེར་སཱ་ཀ་ཟེར་བའི་ཕྱུག་བདག་ཅིག་ཡོད་ཅིང་དེ་ནི་ཁྲལ་ལེན་མཁན་གྱི་འགོ་དཔོན་ཡང་ཡིན་ནོ།།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B5ED6-9AB8-8F76-CFE4-B3606582453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1Then Jesus entered Jericho and was passing through. 2And there was a man named Zacchaeus, a chief tax collector, who was very wealthy.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4A70B-3C38-072C-C249-5230E953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300" y="-14696"/>
            <a:ext cx="12687300" cy="6887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B235F-836C-8FB1-1823-B73F9F2BBFDB}"/>
              </a:ext>
            </a:extLst>
          </p:cNvPr>
          <p:cNvSpPr txBox="1"/>
          <p:nvPr/>
        </p:nvSpPr>
        <p:spPr>
          <a:xfrm>
            <a:off x="961188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2707315-CEF7-7B7B-57E3-30BF841FD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DD04-4DFC-2815-5A28-A213C8C3A02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3སཱ་ཀས་སྐྱབས་མགོན་ཡེ་ཤུ་སུ་ཡིན་པར་བལྟ་འདོད༌ཀྱང༌། ཁོའི་གཟུགས་ཐུང་ཞིང་མི་མང་པོ་འཚོགས་པའི་རྐྱེན་གྱིས་མཐོང་མ་ཐུབ༌པས།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84B464-A545-60EE-A01D-8B39E228705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3He was trying to see who Jesus was, but could not see over the crowd because he was small in stature.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6"/>
    </mc:Choice>
    <mc:Fallback xmlns="">
      <p:transition spd="slow" advTm="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32029-9EA3-E1E3-E68C-690BD20F4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592" y="-91439"/>
            <a:ext cx="13780592" cy="6949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77E42-B068-E210-6ABC-AED9E1EF88E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2440BEB-28E0-65F2-C7E9-FFEE898AF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99F94-5C7D-A191-CD25-C91E03E96F2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4སྐྱབས་མགོན་ཡེ་ཤུའི་གཤེགས་ལམ་གྱི་མདུན་དུ་བརྒྱུགས་པ་དང་འོ་སེ་ཤིང་ཞིག་ལ་འགོས་ནས་བལྟས་པ་ལ།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8386B-402C-068F-8F46-6681E33A64F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4So he ran on ahead and climbed a sycamore tree to see Him, since Jesus was about to pass that way.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9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5"/>
    </mc:Choice>
    <mc:Fallback xmlns="">
      <p:transition spd="slow" advTm="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879</Words>
  <Application>Microsoft Office PowerPoint</Application>
  <PresentationFormat>Widescreen</PresentationFormat>
  <Paragraphs>55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41-3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2025-05-20T12:19:42Z</dcterms:modified>
</cp:coreProperties>
</file>