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80" r:id="rId8"/>
    <p:sldId id="283" r:id="rId9"/>
    <p:sldId id="261" r:id="rId10"/>
    <p:sldId id="272" r:id="rId11"/>
    <p:sldId id="262" r:id="rId12"/>
    <p:sldId id="273" r:id="rId13"/>
    <p:sldId id="263" r:id="rId14"/>
    <p:sldId id="274" r:id="rId15"/>
    <p:sldId id="264" r:id="rId16"/>
    <p:sldId id="275" r:id="rId17"/>
    <p:sldId id="265" r:id="rId18"/>
    <p:sldId id="276" r:id="rId19"/>
    <p:sldId id="266" r:id="rId20"/>
    <p:sldId id="278" r:id="rId21"/>
    <p:sldId id="267" r:id="rId22"/>
    <p:sldId id="277"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266D6-344A-482D-88FD-7FD02D545DE9}" v="1" dt="2025-05-02T07:05:31.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0467" autoAdjust="0"/>
  </p:normalViewPr>
  <p:slideViewPr>
    <p:cSldViewPr snapToGrid="0">
      <p:cViewPr varScale="1">
        <p:scale>
          <a:sx n="50" d="100"/>
          <a:sy n="50" d="100"/>
        </p:scale>
        <p:origin x="514"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D5AA0AA-C1FA-42D6-8344-DA6CF336D86E}"/>
    <pc:docChg chg="custSel addSld delSld modSld">
      <pc:chgData name="Alfred Smith" userId="3c60a3631c0db8ad" providerId="LiveId" clId="{6D5AA0AA-C1FA-42D6-8344-DA6CF336D86E}" dt="2025-04-17T08:43:44.403" v="23"/>
      <pc:docMkLst>
        <pc:docMk/>
      </pc:docMkLst>
      <pc:sldChg chg="addSp delSp modSp">
        <pc:chgData name="Alfred Smith" userId="3c60a3631c0db8ad" providerId="LiveId" clId="{6D5AA0AA-C1FA-42D6-8344-DA6CF336D86E}" dt="2025-04-17T08:40:43.428" v="0"/>
        <pc:sldMkLst>
          <pc:docMk/>
          <pc:sldMk cId="1499918570" sldId="257"/>
        </pc:sldMkLst>
        <pc:spChg chg="add mod">
          <ac:chgData name="Alfred Smith" userId="3c60a3631c0db8ad" providerId="LiveId" clId="{6D5AA0AA-C1FA-42D6-8344-DA6CF336D86E}" dt="2025-04-17T08:40:43.428" v="0"/>
          <ac:spMkLst>
            <pc:docMk/>
            <pc:sldMk cId="1499918570" sldId="257"/>
            <ac:spMk id="4" creationId="{389E8174-9BF8-EF95-3C1D-41F6226CFCFF}"/>
          </ac:spMkLst>
        </pc:spChg>
      </pc:sldChg>
      <pc:sldChg chg="addSp delSp modSp mod">
        <pc:chgData name="Alfred Smith" userId="3c60a3631c0db8ad" providerId="LiveId" clId="{6D5AA0AA-C1FA-42D6-8344-DA6CF336D86E}" dt="2025-04-17T08:41:11.442" v="3"/>
        <pc:sldMkLst>
          <pc:docMk/>
          <pc:sldMk cId="2346136586" sldId="260"/>
        </pc:sldMkLst>
        <pc:spChg chg="add mod">
          <ac:chgData name="Alfred Smith" userId="3c60a3631c0db8ad" providerId="LiveId" clId="{6D5AA0AA-C1FA-42D6-8344-DA6CF336D86E}" dt="2025-04-17T08:41:11.442" v="3"/>
          <ac:spMkLst>
            <pc:docMk/>
            <pc:sldMk cId="2346136586" sldId="260"/>
            <ac:spMk id="2" creationId="{C7C4261B-850B-9A46-6DD2-993F49D1F6AC}"/>
          </ac:spMkLst>
        </pc:spChg>
        <pc:spChg chg="add mod">
          <ac:chgData name="Alfred Smith" userId="3c60a3631c0db8ad" providerId="LiveId" clId="{6D5AA0AA-C1FA-42D6-8344-DA6CF336D86E}" dt="2025-04-17T08:41:11.442" v="3"/>
          <ac:spMkLst>
            <pc:docMk/>
            <pc:sldMk cId="2346136586" sldId="260"/>
            <ac:spMk id="5" creationId="{37C83032-A90C-DF4D-39DD-82309E075BC1}"/>
          </ac:spMkLst>
        </pc:spChg>
      </pc:sldChg>
      <pc:sldChg chg="addSp delSp modSp mod">
        <pc:chgData name="Alfred Smith" userId="3c60a3631c0db8ad" providerId="LiveId" clId="{6D5AA0AA-C1FA-42D6-8344-DA6CF336D86E}" dt="2025-04-17T08:41:26.002" v="5"/>
        <pc:sldMkLst>
          <pc:docMk/>
          <pc:sldMk cId="4037329247" sldId="261"/>
        </pc:sldMkLst>
        <pc:spChg chg="add mod">
          <ac:chgData name="Alfred Smith" userId="3c60a3631c0db8ad" providerId="LiveId" clId="{6D5AA0AA-C1FA-42D6-8344-DA6CF336D86E}" dt="2025-04-17T08:41:26.002" v="5"/>
          <ac:spMkLst>
            <pc:docMk/>
            <pc:sldMk cId="4037329247" sldId="261"/>
            <ac:spMk id="2" creationId="{D6DD1364-67EB-7571-0683-9D16C8DE4E00}"/>
          </ac:spMkLst>
        </pc:spChg>
        <pc:spChg chg="add mod">
          <ac:chgData name="Alfred Smith" userId="3c60a3631c0db8ad" providerId="LiveId" clId="{6D5AA0AA-C1FA-42D6-8344-DA6CF336D86E}" dt="2025-04-17T08:41:26.002" v="5"/>
          <ac:spMkLst>
            <pc:docMk/>
            <pc:sldMk cId="4037329247" sldId="261"/>
            <ac:spMk id="5" creationId="{6FDCF399-1665-0173-B087-C2D659CEAF57}"/>
          </ac:spMkLst>
        </pc:spChg>
      </pc:sldChg>
      <pc:sldChg chg="addSp delSp modSp mod">
        <pc:chgData name="Alfred Smith" userId="3c60a3631c0db8ad" providerId="LiveId" clId="{6D5AA0AA-C1FA-42D6-8344-DA6CF336D86E}" dt="2025-04-17T08:41:34.475" v="7"/>
        <pc:sldMkLst>
          <pc:docMk/>
          <pc:sldMk cId="1909638311" sldId="262"/>
        </pc:sldMkLst>
        <pc:spChg chg="add mod">
          <ac:chgData name="Alfred Smith" userId="3c60a3631c0db8ad" providerId="LiveId" clId="{6D5AA0AA-C1FA-42D6-8344-DA6CF336D86E}" dt="2025-04-17T08:41:34.475" v="7"/>
          <ac:spMkLst>
            <pc:docMk/>
            <pc:sldMk cId="1909638311" sldId="262"/>
            <ac:spMk id="2" creationId="{DBEA2284-C377-08D2-516A-7A96E83FB5D2}"/>
          </ac:spMkLst>
        </pc:spChg>
        <pc:spChg chg="add mod">
          <ac:chgData name="Alfred Smith" userId="3c60a3631c0db8ad" providerId="LiveId" clId="{6D5AA0AA-C1FA-42D6-8344-DA6CF336D86E}" dt="2025-04-17T08:41:34.475" v="7"/>
          <ac:spMkLst>
            <pc:docMk/>
            <pc:sldMk cId="1909638311" sldId="262"/>
            <ac:spMk id="5" creationId="{4F3E4BCF-E37C-D1C7-8BC5-5B80136F3FF2}"/>
          </ac:spMkLst>
        </pc:spChg>
      </pc:sldChg>
      <pc:sldChg chg="addSp delSp modSp mod">
        <pc:chgData name="Alfred Smith" userId="3c60a3631c0db8ad" providerId="LiveId" clId="{6D5AA0AA-C1FA-42D6-8344-DA6CF336D86E}" dt="2025-04-17T08:42:34.297" v="12"/>
        <pc:sldMkLst>
          <pc:docMk/>
          <pc:sldMk cId="641208035" sldId="263"/>
        </pc:sldMkLst>
        <pc:spChg chg="add mod">
          <ac:chgData name="Alfred Smith" userId="3c60a3631c0db8ad" providerId="LiveId" clId="{6D5AA0AA-C1FA-42D6-8344-DA6CF336D86E}" dt="2025-04-17T08:42:34.297" v="12"/>
          <ac:spMkLst>
            <pc:docMk/>
            <pc:sldMk cId="641208035" sldId="263"/>
            <ac:spMk id="2" creationId="{8EB89D69-2504-C140-761B-F99DADF7AFF0}"/>
          </ac:spMkLst>
        </pc:spChg>
        <pc:spChg chg="add mod">
          <ac:chgData name="Alfred Smith" userId="3c60a3631c0db8ad" providerId="LiveId" clId="{6D5AA0AA-C1FA-42D6-8344-DA6CF336D86E}" dt="2025-04-17T08:42:34.297" v="12"/>
          <ac:spMkLst>
            <pc:docMk/>
            <pc:sldMk cId="641208035" sldId="263"/>
            <ac:spMk id="5" creationId="{C33F5365-C73E-5BD7-7B20-23815CE8BA0E}"/>
          </ac:spMkLst>
        </pc:spChg>
      </pc:sldChg>
      <pc:sldChg chg="addSp delSp modSp mod">
        <pc:chgData name="Alfred Smith" userId="3c60a3631c0db8ad" providerId="LiveId" clId="{6D5AA0AA-C1FA-42D6-8344-DA6CF336D86E}" dt="2025-04-17T08:43:00.424" v="15"/>
        <pc:sldMkLst>
          <pc:docMk/>
          <pc:sldMk cId="4044745628" sldId="264"/>
        </pc:sldMkLst>
        <pc:spChg chg="add mod">
          <ac:chgData name="Alfred Smith" userId="3c60a3631c0db8ad" providerId="LiveId" clId="{6D5AA0AA-C1FA-42D6-8344-DA6CF336D86E}" dt="2025-04-17T08:43:00.424" v="15"/>
          <ac:spMkLst>
            <pc:docMk/>
            <pc:sldMk cId="4044745628" sldId="264"/>
            <ac:spMk id="2" creationId="{C6A86A18-C350-C9EF-A848-C53BE5C11785}"/>
          </ac:spMkLst>
        </pc:spChg>
        <pc:spChg chg="add mod">
          <ac:chgData name="Alfred Smith" userId="3c60a3631c0db8ad" providerId="LiveId" clId="{6D5AA0AA-C1FA-42D6-8344-DA6CF336D86E}" dt="2025-04-17T08:43:00.424" v="15"/>
          <ac:spMkLst>
            <pc:docMk/>
            <pc:sldMk cId="4044745628" sldId="264"/>
            <ac:spMk id="5" creationId="{93265470-57E0-5138-7B4D-C11818A029FB}"/>
          </ac:spMkLst>
        </pc:spChg>
      </pc:sldChg>
      <pc:sldChg chg="addSp delSp modSp mod">
        <pc:chgData name="Alfred Smith" userId="3c60a3631c0db8ad" providerId="LiveId" clId="{6D5AA0AA-C1FA-42D6-8344-DA6CF336D86E}" dt="2025-04-17T08:43:10.604" v="17"/>
        <pc:sldMkLst>
          <pc:docMk/>
          <pc:sldMk cId="978260341" sldId="265"/>
        </pc:sldMkLst>
        <pc:spChg chg="add mod">
          <ac:chgData name="Alfred Smith" userId="3c60a3631c0db8ad" providerId="LiveId" clId="{6D5AA0AA-C1FA-42D6-8344-DA6CF336D86E}" dt="2025-04-17T08:43:10.604" v="17"/>
          <ac:spMkLst>
            <pc:docMk/>
            <pc:sldMk cId="978260341" sldId="265"/>
            <ac:spMk id="2" creationId="{8A8BDA2C-BE60-0414-C5AA-8C58B388E9F5}"/>
          </ac:spMkLst>
        </pc:spChg>
        <pc:spChg chg="add mod">
          <ac:chgData name="Alfred Smith" userId="3c60a3631c0db8ad" providerId="LiveId" clId="{6D5AA0AA-C1FA-42D6-8344-DA6CF336D86E}" dt="2025-04-17T08:43:10.604" v="17"/>
          <ac:spMkLst>
            <pc:docMk/>
            <pc:sldMk cId="978260341" sldId="265"/>
            <ac:spMk id="5" creationId="{6C2A213A-BA8F-D4CA-EC11-D301FFAB5ED3}"/>
          </ac:spMkLst>
        </pc:spChg>
      </pc:sldChg>
      <pc:sldChg chg="addSp delSp modSp mod">
        <pc:chgData name="Alfred Smith" userId="3c60a3631c0db8ad" providerId="LiveId" clId="{6D5AA0AA-C1FA-42D6-8344-DA6CF336D86E}" dt="2025-04-17T08:43:19.626" v="19"/>
        <pc:sldMkLst>
          <pc:docMk/>
          <pc:sldMk cId="3575870363" sldId="266"/>
        </pc:sldMkLst>
        <pc:spChg chg="add mod">
          <ac:chgData name="Alfred Smith" userId="3c60a3631c0db8ad" providerId="LiveId" clId="{6D5AA0AA-C1FA-42D6-8344-DA6CF336D86E}" dt="2025-04-17T08:43:19.626" v="19"/>
          <ac:spMkLst>
            <pc:docMk/>
            <pc:sldMk cId="3575870363" sldId="266"/>
            <ac:spMk id="2" creationId="{1D2D1956-A8BD-49F5-A027-3AE7562C63E2}"/>
          </ac:spMkLst>
        </pc:spChg>
        <pc:spChg chg="add mod">
          <ac:chgData name="Alfred Smith" userId="3c60a3631c0db8ad" providerId="LiveId" clId="{6D5AA0AA-C1FA-42D6-8344-DA6CF336D86E}" dt="2025-04-17T08:43:19.626" v="19"/>
          <ac:spMkLst>
            <pc:docMk/>
            <pc:sldMk cId="3575870363" sldId="266"/>
            <ac:spMk id="5" creationId="{56B5007C-1AA5-8C36-F36B-C6A147BECF29}"/>
          </ac:spMkLst>
        </pc:spChg>
      </pc:sldChg>
      <pc:sldChg chg="addSp delSp modSp mod">
        <pc:chgData name="Alfred Smith" userId="3c60a3631c0db8ad" providerId="LiveId" clId="{6D5AA0AA-C1FA-42D6-8344-DA6CF336D86E}" dt="2025-04-17T08:43:29.245" v="21"/>
        <pc:sldMkLst>
          <pc:docMk/>
          <pc:sldMk cId="4017137865" sldId="267"/>
        </pc:sldMkLst>
        <pc:spChg chg="add mod">
          <ac:chgData name="Alfred Smith" userId="3c60a3631c0db8ad" providerId="LiveId" clId="{6D5AA0AA-C1FA-42D6-8344-DA6CF336D86E}" dt="2025-04-17T08:43:29.245" v="21"/>
          <ac:spMkLst>
            <pc:docMk/>
            <pc:sldMk cId="4017137865" sldId="267"/>
            <ac:spMk id="2" creationId="{92FEB928-5261-585B-EAA0-64B50CD62DF8}"/>
          </ac:spMkLst>
        </pc:spChg>
        <pc:spChg chg="add mod">
          <ac:chgData name="Alfred Smith" userId="3c60a3631c0db8ad" providerId="LiveId" clId="{6D5AA0AA-C1FA-42D6-8344-DA6CF336D86E}" dt="2025-04-17T08:43:29.245" v="21"/>
          <ac:spMkLst>
            <pc:docMk/>
            <pc:sldMk cId="4017137865" sldId="267"/>
            <ac:spMk id="5" creationId="{453136E4-8F5E-36CB-6832-EC5AA7680E91}"/>
          </ac:spMkLst>
        </pc:spChg>
      </pc:sldChg>
      <pc:sldChg chg="addSp delSp modSp mod">
        <pc:chgData name="Alfred Smith" userId="3c60a3631c0db8ad" providerId="LiveId" clId="{6D5AA0AA-C1FA-42D6-8344-DA6CF336D86E}" dt="2025-04-17T08:43:44.403" v="23"/>
        <pc:sldMkLst>
          <pc:docMk/>
          <pc:sldMk cId="3137811553" sldId="268"/>
        </pc:sldMkLst>
        <pc:spChg chg="add mod">
          <ac:chgData name="Alfred Smith" userId="3c60a3631c0db8ad" providerId="LiveId" clId="{6D5AA0AA-C1FA-42D6-8344-DA6CF336D86E}" dt="2025-04-17T08:43:44.403" v="23"/>
          <ac:spMkLst>
            <pc:docMk/>
            <pc:sldMk cId="3137811553" sldId="268"/>
            <ac:spMk id="2" creationId="{500AB681-58F5-E8CE-0ADC-BA6762ED89C6}"/>
          </ac:spMkLst>
        </pc:spChg>
        <pc:spChg chg="add mod">
          <ac:chgData name="Alfred Smith" userId="3c60a3631c0db8ad" providerId="LiveId" clId="{6D5AA0AA-C1FA-42D6-8344-DA6CF336D86E}" dt="2025-04-17T08:43:44.403" v="23"/>
          <ac:spMkLst>
            <pc:docMk/>
            <pc:sldMk cId="3137811553" sldId="268"/>
            <ac:spMk id="5" creationId="{A088110B-DE29-D9AD-21A1-2151160A08BB}"/>
          </ac:spMkLst>
        </pc:spChg>
      </pc:sldChg>
      <pc:sldChg chg="addSp modSp">
        <pc:chgData name="Alfred Smith" userId="3c60a3631c0db8ad" providerId="LiveId" clId="{6D5AA0AA-C1FA-42D6-8344-DA6CF336D86E}" dt="2025-04-17T08:40:52.910" v="1"/>
        <pc:sldMkLst>
          <pc:docMk/>
          <pc:sldMk cId="4120481681" sldId="270"/>
        </pc:sldMkLst>
        <pc:spChg chg="add mod">
          <ac:chgData name="Alfred Smith" userId="3c60a3631c0db8ad" providerId="LiveId" clId="{6D5AA0AA-C1FA-42D6-8344-DA6CF336D86E}" dt="2025-04-17T08:40:52.910" v="1"/>
          <ac:spMkLst>
            <pc:docMk/>
            <pc:sldMk cId="4120481681" sldId="270"/>
            <ac:spMk id="4" creationId="{4462DD84-E275-1AE8-4B9D-B4844A66B263}"/>
          </ac:spMkLst>
        </pc:spChg>
      </pc:sldChg>
      <pc:sldChg chg="addSp delSp modSp add del mod">
        <pc:chgData name="Alfred Smith" userId="3c60a3631c0db8ad" providerId="LiveId" clId="{6D5AA0AA-C1FA-42D6-8344-DA6CF336D86E}" dt="2025-04-17T08:42:38.381" v="13" actId="2696"/>
        <pc:sldMkLst>
          <pc:docMk/>
          <pc:sldMk cId="896985111" sldId="284"/>
        </pc:sldMkLst>
      </pc:sldChg>
    </pc:docChg>
  </pc:docChgLst>
  <pc:docChgLst>
    <pc:chgData name="Alfred Smith" userId="3c60a3631c0db8ad" providerId="LiveId" clId="{4BC266D6-344A-482D-88FD-7FD02D545DE9}"/>
    <pc:docChg chg="custSel modSld">
      <pc:chgData name="Alfred Smith" userId="3c60a3631c0db8ad" providerId="LiveId" clId="{4BC266D6-344A-482D-88FD-7FD02D545DE9}" dt="2025-05-02T07:05:31.519" v="2"/>
      <pc:docMkLst>
        <pc:docMk/>
      </pc:docMkLst>
      <pc:sldChg chg="modSp mod">
        <pc:chgData name="Alfred Smith" userId="3c60a3631c0db8ad" providerId="LiveId" clId="{4BC266D6-344A-482D-88FD-7FD02D545DE9}" dt="2025-05-02T07:05:07.400" v="1" actId="27636"/>
        <pc:sldMkLst>
          <pc:docMk/>
          <pc:sldMk cId="1499918570" sldId="257"/>
        </pc:sldMkLst>
        <pc:spChg chg="mod">
          <ac:chgData name="Alfred Smith" userId="3c60a3631c0db8ad" providerId="LiveId" clId="{4BC266D6-344A-482D-88FD-7FD02D545DE9}" dt="2025-05-02T07:05:07.400" v="1" actId="27636"/>
          <ac:spMkLst>
            <pc:docMk/>
            <pc:sldMk cId="1499918570" sldId="257"/>
            <ac:spMk id="4" creationId="{389E8174-9BF8-EF95-3C1D-41F6226CFCFF}"/>
          </ac:spMkLst>
        </pc:spChg>
      </pc:sldChg>
      <pc:sldChg chg="modSp">
        <pc:chgData name="Alfred Smith" userId="3c60a3631c0db8ad" providerId="LiveId" clId="{4BC266D6-344A-482D-88FD-7FD02D545DE9}" dt="2025-05-02T07:05:31.519" v="2"/>
        <pc:sldMkLst>
          <pc:docMk/>
          <pc:sldMk cId="3788111665" sldId="258"/>
        </pc:sldMkLst>
        <pc:spChg chg="mod">
          <ac:chgData name="Alfred Smith" userId="3c60a3631c0db8ad" providerId="LiveId" clId="{4BC266D6-344A-482D-88FD-7FD02D545DE9}" dt="2025-05-02T07:05:31.519" v="2"/>
          <ac:spMkLst>
            <pc:docMk/>
            <pc:sldMk cId="3788111665" sldId="258"/>
            <ac:spMk id="2" creationId="{B2EC0109-45DE-B46E-0032-1C75D2093999}"/>
          </ac:spMkLst>
        </pc:spChg>
      </pc:sldChg>
      <pc:sldChg chg="modSp">
        <pc:chgData name="Alfred Smith" userId="3c60a3631c0db8ad" providerId="LiveId" clId="{4BC266D6-344A-482D-88FD-7FD02D545DE9}" dt="2025-05-02T07:05:31.519" v="2"/>
        <pc:sldMkLst>
          <pc:docMk/>
          <pc:sldMk cId="454763615" sldId="259"/>
        </pc:sldMkLst>
        <pc:spChg chg="mod">
          <ac:chgData name="Alfred Smith" userId="3c60a3631c0db8ad" providerId="LiveId" clId="{4BC266D6-344A-482D-88FD-7FD02D545DE9}" dt="2025-05-02T07:05:31.519" v="2"/>
          <ac:spMkLst>
            <pc:docMk/>
            <pc:sldMk cId="454763615" sldId="259"/>
            <ac:spMk id="3" creationId="{A58184BD-88F1-BA02-40C1-D8403D0EEC0D}"/>
          </ac:spMkLst>
        </pc:spChg>
      </pc:sldChg>
      <pc:sldChg chg="modSp">
        <pc:chgData name="Alfred Smith" userId="3c60a3631c0db8ad" providerId="LiveId" clId="{4BC266D6-344A-482D-88FD-7FD02D545DE9}" dt="2025-05-02T07:05:31.519" v="2"/>
        <pc:sldMkLst>
          <pc:docMk/>
          <pc:sldMk cId="4120481681" sldId="270"/>
        </pc:sldMkLst>
        <pc:spChg chg="mod">
          <ac:chgData name="Alfred Smith" userId="3c60a3631c0db8ad" providerId="LiveId" clId="{4BC266D6-344A-482D-88FD-7FD02D545DE9}" dt="2025-05-02T07:05:31.519" v="2"/>
          <ac:spMkLst>
            <pc:docMk/>
            <pc:sldMk cId="4120481681" sldId="270"/>
            <ac:spMk id="3" creationId="{AEFDFC62-3605-0B0D-91A9-F0934D02F501}"/>
          </ac:spMkLst>
        </pc:spChg>
      </pc:sldChg>
      <pc:sldChg chg="modSp">
        <pc:chgData name="Alfred Smith" userId="3c60a3631c0db8ad" providerId="LiveId" clId="{4BC266D6-344A-482D-88FD-7FD02D545DE9}" dt="2025-05-02T07:05:31.519" v="2"/>
        <pc:sldMkLst>
          <pc:docMk/>
          <pc:sldMk cId="939110669" sldId="271"/>
        </pc:sldMkLst>
        <pc:spChg chg="mod">
          <ac:chgData name="Alfred Smith" userId="3c60a3631c0db8ad" providerId="LiveId" clId="{4BC266D6-344A-482D-88FD-7FD02D545DE9}" dt="2025-05-02T07:05:31.519" v="2"/>
          <ac:spMkLst>
            <pc:docMk/>
            <pc:sldMk cId="939110669" sldId="271"/>
            <ac:spMk id="2" creationId="{101247FB-0894-BD05-5AA5-97621A5D6347}"/>
          </ac:spMkLst>
        </pc:spChg>
      </pc:sldChg>
      <pc:sldChg chg="modSp">
        <pc:chgData name="Alfred Smith" userId="3c60a3631c0db8ad" providerId="LiveId" clId="{4BC266D6-344A-482D-88FD-7FD02D545DE9}" dt="2025-05-02T07:05:31.519" v="2"/>
        <pc:sldMkLst>
          <pc:docMk/>
          <pc:sldMk cId="4024569785" sldId="272"/>
        </pc:sldMkLst>
        <pc:spChg chg="mod">
          <ac:chgData name="Alfred Smith" userId="3c60a3631c0db8ad" providerId="LiveId" clId="{4BC266D6-344A-482D-88FD-7FD02D545DE9}" dt="2025-05-02T07:05:31.519" v="2"/>
          <ac:spMkLst>
            <pc:docMk/>
            <pc:sldMk cId="4024569785" sldId="272"/>
            <ac:spMk id="2" creationId="{F3224038-69F9-3F02-EC71-FC5BF97F0E29}"/>
          </ac:spMkLst>
        </pc:spChg>
      </pc:sldChg>
      <pc:sldChg chg="modSp">
        <pc:chgData name="Alfred Smith" userId="3c60a3631c0db8ad" providerId="LiveId" clId="{4BC266D6-344A-482D-88FD-7FD02D545DE9}" dt="2025-05-02T07:05:31.519" v="2"/>
        <pc:sldMkLst>
          <pc:docMk/>
          <pc:sldMk cId="487179600" sldId="273"/>
        </pc:sldMkLst>
        <pc:spChg chg="mod">
          <ac:chgData name="Alfred Smith" userId="3c60a3631c0db8ad" providerId="LiveId" clId="{4BC266D6-344A-482D-88FD-7FD02D545DE9}" dt="2025-05-02T07:05:31.519" v="2"/>
          <ac:spMkLst>
            <pc:docMk/>
            <pc:sldMk cId="487179600" sldId="273"/>
            <ac:spMk id="2" creationId="{1120310A-2B2C-A1F2-EC7F-4985139C3997}"/>
          </ac:spMkLst>
        </pc:spChg>
      </pc:sldChg>
      <pc:sldChg chg="modSp">
        <pc:chgData name="Alfred Smith" userId="3c60a3631c0db8ad" providerId="LiveId" clId="{4BC266D6-344A-482D-88FD-7FD02D545DE9}" dt="2025-05-02T07:05:31.519" v="2"/>
        <pc:sldMkLst>
          <pc:docMk/>
          <pc:sldMk cId="2168401200" sldId="274"/>
        </pc:sldMkLst>
        <pc:spChg chg="mod">
          <ac:chgData name="Alfred Smith" userId="3c60a3631c0db8ad" providerId="LiveId" clId="{4BC266D6-344A-482D-88FD-7FD02D545DE9}" dt="2025-05-02T07:05:31.519" v="2"/>
          <ac:spMkLst>
            <pc:docMk/>
            <pc:sldMk cId="2168401200" sldId="274"/>
            <ac:spMk id="2" creationId="{310076B8-A87F-A931-B556-C814E264A2B4}"/>
          </ac:spMkLst>
        </pc:spChg>
      </pc:sldChg>
      <pc:sldChg chg="modSp">
        <pc:chgData name="Alfred Smith" userId="3c60a3631c0db8ad" providerId="LiveId" clId="{4BC266D6-344A-482D-88FD-7FD02D545DE9}" dt="2025-05-02T07:05:31.519" v="2"/>
        <pc:sldMkLst>
          <pc:docMk/>
          <pc:sldMk cId="2996969115" sldId="275"/>
        </pc:sldMkLst>
        <pc:spChg chg="mod">
          <ac:chgData name="Alfred Smith" userId="3c60a3631c0db8ad" providerId="LiveId" clId="{4BC266D6-344A-482D-88FD-7FD02D545DE9}" dt="2025-05-02T07:05:31.519" v="2"/>
          <ac:spMkLst>
            <pc:docMk/>
            <pc:sldMk cId="2996969115" sldId="275"/>
            <ac:spMk id="2" creationId="{8FF51047-5399-3224-1640-5A791B2792C8}"/>
          </ac:spMkLst>
        </pc:spChg>
      </pc:sldChg>
      <pc:sldChg chg="modSp">
        <pc:chgData name="Alfred Smith" userId="3c60a3631c0db8ad" providerId="LiveId" clId="{4BC266D6-344A-482D-88FD-7FD02D545DE9}" dt="2025-05-02T07:05:31.519" v="2"/>
        <pc:sldMkLst>
          <pc:docMk/>
          <pc:sldMk cId="2390376940" sldId="276"/>
        </pc:sldMkLst>
        <pc:spChg chg="mod">
          <ac:chgData name="Alfred Smith" userId="3c60a3631c0db8ad" providerId="LiveId" clId="{4BC266D6-344A-482D-88FD-7FD02D545DE9}" dt="2025-05-02T07:05:31.519" v="2"/>
          <ac:spMkLst>
            <pc:docMk/>
            <pc:sldMk cId="2390376940" sldId="276"/>
            <ac:spMk id="2" creationId="{65E0699C-F11C-CE80-51B3-903DDD6D8D57}"/>
          </ac:spMkLst>
        </pc:spChg>
      </pc:sldChg>
      <pc:sldChg chg="modSp">
        <pc:chgData name="Alfred Smith" userId="3c60a3631c0db8ad" providerId="LiveId" clId="{4BC266D6-344A-482D-88FD-7FD02D545DE9}" dt="2025-05-02T07:05:31.519" v="2"/>
        <pc:sldMkLst>
          <pc:docMk/>
          <pc:sldMk cId="4265919077" sldId="277"/>
        </pc:sldMkLst>
        <pc:spChg chg="mod">
          <ac:chgData name="Alfred Smith" userId="3c60a3631c0db8ad" providerId="LiveId" clId="{4BC266D6-344A-482D-88FD-7FD02D545DE9}" dt="2025-05-02T07:05:31.519" v="2"/>
          <ac:spMkLst>
            <pc:docMk/>
            <pc:sldMk cId="4265919077" sldId="277"/>
            <ac:spMk id="2" creationId="{DD81A496-8020-FDC8-19B9-64C3D4733645}"/>
          </ac:spMkLst>
        </pc:spChg>
      </pc:sldChg>
      <pc:sldChg chg="modSp">
        <pc:chgData name="Alfred Smith" userId="3c60a3631c0db8ad" providerId="LiveId" clId="{4BC266D6-344A-482D-88FD-7FD02D545DE9}" dt="2025-05-02T07:05:31.519" v="2"/>
        <pc:sldMkLst>
          <pc:docMk/>
          <pc:sldMk cId="210266664" sldId="278"/>
        </pc:sldMkLst>
        <pc:spChg chg="mod">
          <ac:chgData name="Alfred Smith" userId="3c60a3631c0db8ad" providerId="LiveId" clId="{4BC266D6-344A-482D-88FD-7FD02D545DE9}" dt="2025-05-02T07:05:31.519" v="2"/>
          <ac:spMkLst>
            <pc:docMk/>
            <pc:sldMk cId="210266664" sldId="278"/>
            <ac:spMk id="2" creationId="{232F372A-E26F-4509-18F5-EA4CFA6E6411}"/>
          </ac:spMkLst>
        </pc:spChg>
      </pc:sldChg>
      <pc:sldChg chg="modSp">
        <pc:chgData name="Alfred Smith" userId="3c60a3631c0db8ad" providerId="LiveId" clId="{4BC266D6-344A-482D-88FD-7FD02D545DE9}" dt="2025-05-02T07:05:31.519" v="2"/>
        <pc:sldMkLst>
          <pc:docMk/>
          <pc:sldMk cId="888433145" sldId="279"/>
        </pc:sldMkLst>
        <pc:spChg chg="mod">
          <ac:chgData name="Alfred Smith" userId="3c60a3631c0db8ad" providerId="LiveId" clId="{4BC266D6-344A-482D-88FD-7FD02D545DE9}" dt="2025-05-02T07:05:31.519" v="2"/>
          <ac:spMkLst>
            <pc:docMk/>
            <pc:sldMk cId="888433145" sldId="279"/>
            <ac:spMk id="3" creationId="{D70FA7A9-04FC-F1E7-A9FB-0DF74D2CC12B}"/>
          </ac:spMkLst>
        </pc:spChg>
      </pc:sldChg>
    </pc:docChg>
  </pc:docChgLst>
  <pc:docChgLst>
    <pc:chgData name="Leonie Smith" userId="fed1330f33f5650e" providerId="LiveId" clId="{60168B94-B18C-41A6-A30A-CD8705E29A9D}"/>
    <pc:docChg chg="custSel addSld delSld modSld sldOrd">
      <pc:chgData name="Leonie Smith" userId="fed1330f33f5650e" providerId="LiveId" clId="{60168B94-B18C-41A6-A30A-CD8705E29A9D}" dt="2022-12-22T15:43:00.311" v="183" actId="20577"/>
      <pc:docMkLst>
        <pc:docMk/>
      </pc:docMkLst>
      <pc:sldChg chg="addSp modSp modNotesTx">
        <pc:chgData name="Leonie Smith" userId="fed1330f33f5650e" providerId="LiveId" clId="{60168B94-B18C-41A6-A30A-CD8705E29A9D}" dt="2022-12-12T05:13:59.734" v="97" actId="5793"/>
        <pc:sldMkLst>
          <pc:docMk/>
          <pc:sldMk cId="1499918570" sldId="257"/>
        </pc:sldMkLst>
      </pc:sldChg>
      <pc:sldChg chg="addSp modSp mod">
        <pc:chgData name="Leonie Smith" userId="fed1330f33f5650e" providerId="LiveId" clId="{60168B94-B18C-41A6-A30A-CD8705E29A9D}" dt="2022-12-22T15:35:19.932" v="101" actId="1076"/>
        <pc:sldMkLst>
          <pc:docMk/>
          <pc:sldMk cId="3788111665" sldId="258"/>
        </pc:sldMkLst>
      </pc:sldChg>
      <pc:sldChg chg="addSp modSp">
        <pc:chgData name="Leonie Smith" userId="fed1330f33f5650e" providerId="LiveId" clId="{60168B94-B18C-41A6-A30A-CD8705E29A9D}" dt="2022-12-02T04:51:22.457" v="11"/>
        <pc:sldMkLst>
          <pc:docMk/>
          <pc:sldMk cId="454763615" sldId="259"/>
        </pc:sldMkLst>
      </pc:sldChg>
      <pc:sldChg chg="addSp delSp modSp mod modTransition modAnim">
        <pc:chgData name="Leonie Smith" userId="fed1330f33f5650e" providerId="LiveId" clId="{60168B94-B18C-41A6-A30A-CD8705E29A9D}" dt="2022-12-02T04:54:58.044" v="15"/>
        <pc:sldMkLst>
          <pc:docMk/>
          <pc:sldMk cId="2346136586" sldId="260"/>
        </pc:sldMkLst>
      </pc:sldChg>
      <pc:sldChg chg="addSp delSp modSp mod modTransition modAnim">
        <pc:chgData name="Leonie Smith" userId="fed1330f33f5650e" providerId="LiveId" clId="{60168B94-B18C-41A6-A30A-CD8705E29A9D}" dt="2022-12-02T05:01:48.801" v="39"/>
        <pc:sldMkLst>
          <pc:docMk/>
          <pc:sldMk cId="4037329247" sldId="261"/>
        </pc:sldMkLst>
      </pc:sldChg>
      <pc:sldChg chg="addSp delSp modSp mod modTransition modAnim">
        <pc:chgData name="Leonie Smith" userId="fed1330f33f5650e" providerId="LiveId" clId="{60168B94-B18C-41A6-A30A-CD8705E29A9D}" dt="2022-12-02T05:04:35.691" v="46"/>
        <pc:sldMkLst>
          <pc:docMk/>
          <pc:sldMk cId="1909638311" sldId="262"/>
        </pc:sldMkLst>
      </pc:sldChg>
      <pc:sldChg chg="addSp delSp modSp mod modTransition modAnim">
        <pc:chgData name="Leonie Smith" userId="fed1330f33f5650e" providerId="LiveId" clId="{60168B94-B18C-41A6-A30A-CD8705E29A9D}" dt="2022-12-02T05:07:21.512" v="56"/>
        <pc:sldMkLst>
          <pc:docMk/>
          <pc:sldMk cId="641208035" sldId="263"/>
        </pc:sldMkLst>
      </pc:sldChg>
      <pc:sldChg chg="addSp delSp modSp mod modTransition modAnim">
        <pc:chgData name="Leonie Smith" userId="fed1330f33f5650e" providerId="LiveId" clId="{60168B94-B18C-41A6-A30A-CD8705E29A9D}" dt="2022-12-02T05:11:35.516" v="69"/>
        <pc:sldMkLst>
          <pc:docMk/>
          <pc:sldMk cId="4044745628" sldId="264"/>
        </pc:sldMkLst>
      </pc:sldChg>
      <pc:sldChg chg="addSp delSp modSp mod modTransition modAnim">
        <pc:chgData name="Leonie Smith" userId="fed1330f33f5650e" providerId="LiveId" clId="{60168B94-B18C-41A6-A30A-CD8705E29A9D}" dt="2022-12-02T05:16:10.904" v="82"/>
        <pc:sldMkLst>
          <pc:docMk/>
          <pc:sldMk cId="978260341" sldId="265"/>
        </pc:sldMkLst>
      </pc:sldChg>
      <pc:sldChg chg="addSp delSp modSp mod modTransition modAnim">
        <pc:chgData name="Leonie Smith" userId="fed1330f33f5650e" providerId="LiveId" clId="{60168B94-B18C-41A6-A30A-CD8705E29A9D}" dt="2022-12-02T05:18:46.485" v="86"/>
        <pc:sldMkLst>
          <pc:docMk/>
          <pc:sldMk cId="3575870363" sldId="266"/>
        </pc:sldMkLst>
      </pc:sldChg>
      <pc:sldChg chg="addSp delSp modSp mod modTransition modAnim">
        <pc:chgData name="Leonie Smith" userId="fed1330f33f5650e" providerId="LiveId" clId="{60168B94-B18C-41A6-A30A-CD8705E29A9D}" dt="2022-12-02T05:20:43.821" v="90"/>
        <pc:sldMkLst>
          <pc:docMk/>
          <pc:sldMk cId="4017137865" sldId="267"/>
        </pc:sldMkLst>
      </pc:sldChg>
      <pc:sldChg chg="addSp modSp">
        <pc:chgData name="Leonie Smith" userId="fed1330f33f5650e" providerId="LiveId" clId="{60168B94-B18C-41A6-A30A-CD8705E29A9D}" dt="2022-12-02T05:23:05.451" v="91"/>
        <pc:sldMkLst>
          <pc:docMk/>
          <pc:sldMk cId="3137811553" sldId="268"/>
        </pc:sldMkLst>
      </pc:sldChg>
      <pc:sldChg chg="addSp modSp">
        <pc:chgData name="Leonie Smith" userId="fed1330f33f5650e" providerId="LiveId" clId="{60168B94-B18C-41A6-A30A-CD8705E29A9D}" dt="2022-12-22T15:35:31.405" v="102"/>
        <pc:sldMkLst>
          <pc:docMk/>
          <pc:sldMk cId="4120481681" sldId="270"/>
        </pc:sldMkLst>
      </pc:sldChg>
      <pc:sldChg chg="addSp modSp mod ord">
        <pc:chgData name="Leonie Smith" userId="fed1330f33f5650e" providerId="LiveId" clId="{60168B94-B18C-41A6-A30A-CD8705E29A9D}" dt="2022-12-22T15:41:27.841" v="167" actId="20577"/>
        <pc:sldMkLst>
          <pc:docMk/>
          <pc:sldMk cId="939110669" sldId="271"/>
        </pc:sldMkLst>
      </pc:sldChg>
      <pc:sldChg chg="addSp modSp mod">
        <pc:chgData name="Leonie Smith" userId="fed1330f33f5650e" providerId="LiveId" clId="{60168B94-B18C-41A6-A30A-CD8705E29A9D}" dt="2022-12-22T15:41:46.210" v="169" actId="20577"/>
        <pc:sldMkLst>
          <pc:docMk/>
          <pc:sldMk cId="4024569785" sldId="272"/>
        </pc:sldMkLst>
      </pc:sldChg>
      <pc:sldChg chg="addSp modSp mod">
        <pc:chgData name="Leonie Smith" userId="fed1330f33f5650e" providerId="LiveId" clId="{60168B94-B18C-41A6-A30A-CD8705E29A9D}" dt="2022-12-22T15:41:59.465" v="170" actId="20577"/>
        <pc:sldMkLst>
          <pc:docMk/>
          <pc:sldMk cId="487179600" sldId="273"/>
        </pc:sldMkLst>
      </pc:sldChg>
      <pc:sldChg chg="addSp modSp mod">
        <pc:chgData name="Leonie Smith" userId="fed1330f33f5650e" providerId="LiveId" clId="{60168B94-B18C-41A6-A30A-CD8705E29A9D}" dt="2022-12-22T15:42:05.147" v="171" actId="20577"/>
        <pc:sldMkLst>
          <pc:docMk/>
          <pc:sldMk cId="2168401200" sldId="274"/>
        </pc:sldMkLst>
      </pc:sldChg>
      <pc:sldChg chg="addSp modSp mod">
        <pc:chgData name="Leonie Smith" userId="fed1330f33f5650e" providerId="LiveId" clId="{60168B94-B18C-41A6-A30A-CD8705E29A9D}" dt="2022-12-22T15:42:11.495" v="172" actId="20577"/>
        <pc:sldMkLst>
          <pc:docMk/>
          <pc:sldMk cId="2996969115" sldId="275"/>
        </pc:sldMkLst>
      </pc:sldChg>
      <pc:sldChg chg="addSp modSp mod">
        <pc:chgData name="Leonie Smith" userId="fed1330f33f5650e" providerId="LiveId" clId="{60168B94-B18C-41A6-A30A-CD8705E29A9D}" dt="2022-12-22T15:42:19.157" v="173" actId="20577"/>
        <pc:sldMkLst>
          <pc:docMk/>
          <pc:sldMk cId="2390376940" sldId="276"/>
        </pc:sldMkLst>
      </pc:sldChg>
      <pc:sldChg chg="addSp modSp mod">
        <pc:chgData name="Leonie Smith" userId="fed1330f33f5650e" providerId="LiveId" clId="{60168B94-B18C-41A6-A30A-CD8705E29A9D}" dt="2022-12-22T15:42:47.705" v="178" actId="20577"/>
        <pc:sldMkLst>
          <pc:docMk/>
          <pc:sldMk cId="4265919077" sldId="277"/>
        </pc:sldMkLst>
      </pc:sldChg>
      <pc:sldChg chg="addSp modSp mod">
        <pc:chgData name="Leonie Smith" userId="fed1330f33f5650e" providerId="LiveId" clId="{60168B94-B18C-41A6-A30A-CD8705E29A9D}" dt="2022-12-22T15:42:36.459" v="177" actId="1076"/>
        <pc:sldMkLst>
          <pc:docMk/>
          <pc:sldMk cId="210266664" sldId="278"/>
        </pc:sldMkLst>
      </pc:sldChg>
      <pc:sldChg chg="addSp modSp mod">
        <pc:chgData name="Leonie Smith" userId="fed1330f33f5650e" providerId="LiveId" clId="{60168B94-B18C-41A6-A30A-CD8705E29A9D}" dt="2022-12-22T15:43:00.311" v="183" actId="20577"/>
        <pc:sldMkLst>
          <pc:docMk/>
          <pc:sldMk cId="888433145" sldId="279"/>
        </pc:sldMkLst>
      </pc:sldChg>
      <pc:sldChg chg="addSp delSp modSp new mod modTransition modAnim">
        <pc:chgData name="Leonie Smith" userId="fed1330f33f5650e" providerId="LiveId" clId="{60168B94-B18C-41A6-A30A-CD8705E29A9D}" dt="2022-12-22T15:40:00.567" v="150" actId="403"/>
        <pc:sldMkLst>
          <pc:docMk/>
          <pc:sldMk cId="1950324825" sldId="280"/>
        </pc:sldMkLst>
      </pc:sldChg>
      <pc:sldChg chg="new del">
        <pc:chgData name="Leonie Smith" userId="fed1330f33f5650e" providerId="LiveId" clId="{60168B94-B18C-41A6-A30A-CD8705E29A9D}" dt="2022-12-22T15:41:04.500" v="165" actId="2696"/>
        <pc:sldMkLst>
          <pc:docMk/>
          <pc:sldMk cId="2335041096" sldId="281"/>
        </pc:sldMkLst>
      </pc:sldChg>
      <pc:sldChg chg="new del">
        <pc:chgData name="Leonie Smith" userId="fed1330f33f5650e" providerId="LiveId" clId="{60168B94-B18C-41A6-A30A-CD8705E29A9D}" dt="2022-12-22T15:41:05.379" v="166" actId="2696"/>
        <pc:sldMkLst>
          <pc:docMk/>
          <pc:sldMk cId="343833619" sldId="282"/>
        </pc:sldMkLst>
      </pc:sldChg>
      <pc:sldChg chg="addSp delSp modSp add mod ord">
        <pc:chgData name="Leonie Smith" userId="fed1330f33f5650e" providerId="LiveId" clId="{60168B94-B18C-41A6-A30A-CD8705E29A9D}" dt="2022-12-22T15:41:37.300" v="168" actId="21"/>
        <pc:sldMkLst>
          <pc:docMk/>
          <pc:sldMk cId="1330718021"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41 </a:t>
            </a:r>
            <a:r>
              <a:rPr lang="en-US" sz="1200" b="1" i="0" u="none" strike="noStrike" baseline="0" dirty="0">
                <a:latin typeface="TimesNewRomanPS-BoldMT"/>
              </a:rPr>
              <a:t>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41-5</a:t>
            </a:r>
          </a:p>
        </p:txBody>
      </p:sp>
      <p:pic>
        <p:nvPicPr>
          <p:cNvPr id="9" name="Audio 8">
            <a:hlinkClick r:id="" action="ppaction://media"/>
            <a:extLst>
              <a:ext uri="{FF2B5EF4-FFF2-40B4-BE49-F238E27FC236}">
                <a16:creationId xmlns:a16="http://schemas.microsoft.com/office/drawing/2014/main" id="{9F89644A-A547-6B9D-F7A4-3A43328E92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389E8174-9BF8-EF95-3C1D-41F6226CFCFF}"/>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12"/>
    </mc:Choice>
    <mc:Fallback xmlns="">
      <p:transition spd="slow" advTm="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B84EB3-ED79-26B3-B2D5-7135AF901E19}"/>
              </a:ext>
            </a:extLst>
          </p:cNvPr>
          <p:cNvPicPr>
            <a:picLocks noChangeAspect="1"/>
          </p:cNvPicPr>
          <p:nvPr/>
        </p:nvPicPr>
        <p:blipFill>
          <a:blip r:embed="rId2"/>
          <a:stretch>
            <a:fillRect/>
          </a:stretch>
        </p:blipFill>
        <p:spPr>
          <a:xfrm>
            <a:off x="42732" y="0"/>
            <a:ext cx="12106535" cy="6858000"/>
          </a:xfrm>
          <a:prstGeom prst="rect">
            <a:avLst/>
          </a:prstGeom>
        </p:spPr>
      </p:pic>
      <p:sp>
        <p:nvSpPr>
          <p:cNvPr id="2" name="TextBox 1">
            <a:extLst>
              <a:ext uri="{FF2B5EF4-FFF2-40B4-BE49-F238E27FC236}">
                <a16:creationId xmlns:a16="http://schemas.microsoft.com/office/drawing/2014/main" id="{F3224038-69F9-3F02-EC71-FC5BF97F0E2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210AAD67-3117-7EA1-E1DC-BE12A0D3AA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BEA2284-C377-08D2-516A-7A96E83FB5D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མིར་ཡམ་གྱིས་ནཱར་དཱི་ཟེར་བའི་རིན་གོང་ཆེ་བའི་སྤོས་ཆུ་ལྷད་མེད་པ་རྒྱ་མ་གང་ཙམ་བླངས་ནས། ཡེ་ཤུའི་ཞབས་ལ་བླུགས་ཏེ། རང་གི་སྐྲ་ཡིས་འཕྱིས། ཁང་པ་སྤོས་ཆུའི་དྲི་བཟང་གིས་གང་བར་གྱུར།</a:t>
            </a:r>
            <a:endParaRPr lang="en-IN" dirty="0"/>
          </a:p>
        </p:txBody>
      </p:sp>
      <p:sp>
        <p:nvSpPr>
          <p:cNvPr id="5" name="TextBox 4">
            <a:extLst>
              <a:ext uri="{FF2B5EF4-FFF2-40B4-BE49-F238E27FC236}">
                <a16:creationId xmlns:a16="http://schemas.microsoft.com/office/drawing/2014/main" id="{4F3E4BCF-E37C-D1C7-8BC5-5B80136F3FF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3Then Mary took about a pint (340 grams) of expensive perfume, made of pure nard, and she anointed Jesus’ feet and wiped them with her hair. And the house was filled with the fragrance of the perfume.</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002"/>
    </mc:Choice>
    <mc:Fallback xmlns="">
      <p:transition spd="slow" advTm="1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63E7A-D1C8-5287-CACF-04ADDF335483}"/>
              </a:ext>
            </a:extLst>
          </p:cNvPr>
          <p:cNvPicPr>
            <a:picLocks noChangeAspect="1"/>
          </p:cNvPicPr>
          <p:nvPr/>
        </p:nvPicPr>
        <p:blipFill>
          <a:blip r:embed="rId2"/>
          <a:stretch>
            <a:fillRect/>
          </a:stretch>
        </p:blipFill>
        <p:spPr>
          <a:xfrm>
            <a:off x="-1" y="1"/>
            <a:ext cx="12261705" cy="6858000"/>
          </a:xfrm>
          <a:prstGeom prst="rect">
            <a:avLst/>
          </a:prstGeom>
        </p:spPr>
      </p:pic>
      <p:sp>
        <p:nvSpPr>
          <p:cNvPr id="2" name="TextBox 1">
            <a:extLst>
              <a:ext uri="{FF2B5EF4-FFF2-40B4-BE49-F238E27FC236}">
                <a16:creationId xmlns:a16="http://schemas.microsoft.com/office/drawing/2014/main" id="{1120310A-2B2C-A1F2-EC7F-4985139C399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35FF955D-CEAE-D3DD-E7C1-B8C8860E50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EB89D69-2504-C140-761B-F99DADF7AFF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འོན་ཀྱང་རྗེས་མ་ཡེ་ཤུ་དགྲའི་དབང་དུ་གཏོང་མཁན་ཡུ་དཱ་དབྱི་སི་ཀར་རེ་ཁོང་གི་ཉེ་གནས་རྣམས་ལས་གཅིག་ཡིན་ཏེ་དེས་</a:t>
            </a:r>
            <a:endParaRPr lang="en-IN" dirty="0"/>
          </a:p>
        </p:txBody>
      </p:sp>
      <p:sp>
        <p:nvSpPr>
          <p:cNvPr id="5" name="TextBox 4">
            <a:extLst>
              <a:ext uri="{FF2B5EF4-FFF2-40B4-BE49-F238E27FC236}">
                <a16:creationId xmlns:a16="http://schemas.microsoft.com/office/drawing/2014/main" id="{C33F5365-C73E-5BD7-7B20-23815CE8BA0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one of His disciples, Judas Iscariot, who was going to betray Him, asked,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542"/>
    </mc:Choice>
    <mc:Fallback xmlns="">
      <p:transition spd="slow" advTm="1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A365A-1E48-8D25-601F-9B3C81E5A2BF}"/>
              </a:ext>
            </a:extLst>
          </p:cNvPr>
          <p:cNvPicPr>
            <a:picLocks noChangeAspect="1"/>
          </p:cNvPicPr>
          <p:nvPr/>
        </p:nvPicPr>
        <p:blipFill>
          <a:blip r:embed="rId2"/>
          <a:stretch>
            <a:fillRect/>
          </a:stretch>
        </p:blipFill>
        <p:spPr>
          <a:xfrm>
            <a:off x="-149276" y="1"/>
            <a:ext cx="12341276" cy="6858000"/>
          </a:xfrm>
          <a:prstGeom prst="rect">
            <a:avLst/>
          </a:prstGeom>
        </p:spPr>
      </p:pic>
      <p:sp>
        <p:nvSpPr>
          <p:cNvPr id="2" name="TextBox 1">
            <a:extLst>
              <a:ext uri="{FF2B5EF4-FFF2-40B4-BE49-F238E27FC236}">
                <a16:creationId xmlns:a16="http://schemas.microsoft.com/office/drawing/2014/main" id="{310076B8-A87F-A931-B556-C814E264A2B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461B4330-5A51-3E70-9B6A-832F4073B4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6A86A18-C350-C9EF-A848-C53BE5C1178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སྤོས་ཆུ་འདི་དེ་ཎ་རིའི་དངུལ་སྒོར་སུམ་བརྒྱར་བཙོངས་ནས་དབུལ་ཕོངས་ཚོ་ལ་སྦྱིན་པ་བཏང་ན་ལེགས་པ་མ་ཡིན་ནམ་”ཞེས་ཟེར།</a:t>
            </a:r>
            <a:endParaRPr lang="en-IN" dirty="0"/>
          </a:p>
        </p:txBody>
      </p:sp>
      <p:sp>
        <p:nvSpPr>
          <p:cNvPr id="5" name="TextBox 4">
            <a:extLst>
              <a:ext uri="{FF2B5EF4-FFF2-40B4-BE49-F238E27FC236}">
                <a16:creationId xmlns:a16="http://schemas.microsoft.com/office/drawing/2014/main" id="{93265470-57E0-5138-7B4D-C11818A029F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5“Why wasn’t this perfume sold for three hundred denarii  and the money given to the poor?”</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905"/>
    </mc:Choice>
    <mc:Fallback xmlns="">
      <p:transition spd="slow" advTm="11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42B13-AAA8-17EB-B9D0-786FA0F4D4BE}"/>
              </a:ext>
            </a:extLst>
          </p:cNvPr>
          <p:cNvPicPr>
            <a:picLocks noChangeAspect="1"/>
          </p:cNvPicPr>
          <p:nvPr/>
        </p:nvPicPr>
        <p:blipFill>
          <a:blip r:embed="rId2"/>
          <a:stretch>
            <a:fillRect/>
          </a:stretch>
        </p:blipFill>
        <p:spPr>
          <a:xfrm>
            <a:off x="-488461" y="1"/>
            <a:ext cx="12680462" cy="6858000"/>
          </a:xfrm>
          <a:prstGeom prst="rect">
            <a:avLst/>
          </a:prstGeom>
        </p:spPr>
      </p:pic>
      <p:sp>
        <p:nvSpPr>
          <p:cNvPr id="2" name="TextBox 1">
            <a:extLst>
              <a:ext uri="{FF2B5EF4-FFF2-40B4-BE49-F238E27FC236}">
                <a16:creationId xmlns:a16="http://schemas.microsoft.com/office/drawing/2014/main" id="{8FF51047-5399-3224-1640-5A791B2792C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DBEC39FA-C64B-9125-37BB-18702BDB17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A8BDA2C-BE60-0414-C5AA-8C58B388E9F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ཁོས་དབུལ་ཕོངས་ཚོར་སྙིང་རྗེ་སྐྱེས་ནས་དེ་ལྟར་ཟེར་བ་མ་ཡིན་ཏེ། ཁོ་ནི་རྐུན་མ་ཡིན་ཞིང་ཁོས་ཐུན་མོང་གི་དངུལ་ཁུག་ཁྱེར་ཏེ་དེའི་ནང་བཅུག་ཡོད་པའི་དངུལ་ལྐོག་ལེན་བྱེད་པའི་གོམས་གཤིས་ཡོད། </a:t>
            </a:r>
            <a:endParaRPr lang="en-IN" dirty="0"/>
          </a:p>
        </p:txBody>
      </p:sp>
      <p:sp>
        <p:nvSpPr>
          <p:cNvPr id="5" name="TextBox 4">
            <a:extLst>
              <a:ext uri="{FF2B5EF4-FFF2-40B4-BE49-F238E27FC236}">
                <a16:creationId xmlns:a16="http://schemas.microsoft.com/office/drawing/2014/main" id="{6C2A213A-BA8F-D4CA-EC11-D301FFAB5ED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6Judas did not say this because he cared about the poor, but because he was a thief. As keeper of the money bag, he used to take from what was put into it.</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011"/>
    </mc:Choice>
    <mc:Fallback xmlns="">
      <p:transition spd="slow" advTm="17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425F1-8831-F4FC-FD92-34E6D3D1F3C9}"/>
              </a:ext>
            </a:extLst>
          </p:cNvPr>
          <p:cNvPicPr>
            <a:picLocks noChangeAspect="1"/>
          </p:cNvPicPr>
          <p:nvPr/>
        </p:nvPicPr>
        <p:blipFill>
          <a:blip r:embed="rId2"/>
          <a:stretch>
            <a:fillRect/>
          </a:stretch>
        </p:blipFill>
        <p:spPr>
          <a:xfrm>
            <a:off x="0" y="-315575"/>
            <a:ext cx="12192000" cy="7173576"/>
          </a:xfrm>
          <a:prstGeom prst="rect">
            <a:avLst/>
          </a:prstGeom>
        </p:spPr>
      </p:pic>
      <p:sp>
        <p:nvSpPr>
          <p:cNvPr id="2" name="TextBox 1">
            <a:extLst>
              <a:ext uri="{FF2B5EF4-FFF2-40B4-BE49-F238E27FC236}">
                <a16:creationId xmlns:a16="http://schemas.microsoft.com/office/drawing/2014/main" id="{65E0699C-F11C-CE80-51B3-903DDD6D8D5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932E048-47D3-0DC5-6ACB-D05DD24E2E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D2D1956-A8BD-49F5-A027-3AE7562C63E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དེ་ནས་ཡེ་ཤུས་“ཁོ་མོར་སྡུག་པོ་མ་གཏོང་ཞིག དེ་ནི་ང་དུར་དུ་འཇུག་པའི་ཉིན་མོའི་དོན་དུ་ཡིན།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དབུལ་ཕོངས་ཚོ་ནི་རྟག་ཏུ་ཁྱེད་ཚོ་དང་མཉམ་དུ་ཡོད་ཀྱང༌། ང་ནི་དུས་རྒྱུན་དུ་ཁྱེད་ཚོའི་རྩར་མེད་”ཅེས་གསུངས་སོ། །</a:t>
            </a:r>
            <a:endParaRPr lang="en-IN" dirty="0"/>
          </a:p>
        </p:txBody>
      </p:sp>
      <p:sp>
        <p:nvSpPr>
          <p:cNvPr id="5" name="TextBox 4">
            <a:extLst>
              <a:ext uri="{FF2B5EF4-FFF2-40B4-BE49-F238E27FC236}">
                <a16:creationId xmlns:a16="http://schemas.microsoft.com/office/drawing/2014/main" id="{56B5007C-1AA5-8C36-F36B-C6A147BECF2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7“Leave her alone,” Jesus replied. “She has kept this perfume in preparation for the day of My burial. 8The poor you will always have with you, but you will not always have Me.”</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6627"/>
    </mc:Choice>
    <mc:Fallback xmlns="">
      <p:transition spd="slow" advTm="1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B9502-6FDC-AAA2-12B6-90C3BBD46F82}"/>
              </a:ext>
            </a:extLst>
          </p:cNvPr>
          <p:cNvPicPr>
            <a:picLocks noChangeAspect="1"/>
          </p:cNvPicPr>
          <p:nvPr/>
        </p:nvPicPr>
        <p:blipFill>
          <a:blip r:embed="rId2"/>
          <a:stretch>
            <a:fillRect/>
          </a:stretch>
        </p:blipFill>
        <p:spPr>
          <a:xfrm>
            <a:off x="0" y="-115956"/>
            <a:ext cx="12192000" cy="6973956"/>
          </a:xfrm>
          <a:prstGeom prst="rect">
            <a:avLst/>
          </a:prstGeom>
        </p:spPr>
      </p:pic>
      <p:sp>
        <p:nvSpPr>
          <p:cNvPr id="2" name="TextBox 1">
            <a:extLst>
              <a:ext uri="{FF2B5EF4-FFF2-40B4-BE49-F238E27FC236}">
                <a16:creationId xmlns:a16="http://schemas.microsoft.com/office/drawing/2014/main" id="{B2EC0109-45DE-B46E-0032-1C75D2093999}"/>
              </a:ext>
            </a:extLst>
          </p:cNvPr>
          <p:cNvSpPr txBox="1"/>
          <p:nvPr/>
        </p:nvSpPr>
        <p:spPr>
          <a:xfrm>
            <a:off x="6328474" y="2886207"/>
            <a:ext cx="6096000" cy="397179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12</a:t>
            </a:r>
          </a:p>
          <a:p>
            <a:r>
              <a:rPr lang="bo-CN" sz="8000" b="1" dirty="0">
                <a:solidFill>
                  <a:schemeClr val="bg1"/>
                </a:solidFill>
                <a:latin typeface="Arial" panose="020B0604020202020204" pitchFamily="34" charset="0"/>
              </a:rPr>
              <a:t>རིན་ཐང་ཆེ་བའི་སྤོས་ཆུ་བླུགས་པ།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825C1-E387-B347-4849-9435636B0D21}"/>
              </a:ext>
            </a:extLst>
          </p:cNvPr>
          <p:cNvPicPr>
            <a:picLocks noChangeAspect="1"/>
          </p:cNvPicPr>
          <p:nvPr/>
        </p:nvPicPr>
        <p:blipFill>
          <a:blip r:embed="rId2"/>
          <a:stretch>
            <a:fillRect/>
          </a:stretch>
        </p:blipFill>
        <p:spPr>
          <a:xfrm>
            <a:off x="0" y="0"/>
            <a:ext cx="13125762" cy="6858000"/>
          </a:xfrm>
          <a:prstGeom prst="rect">
            <a:avLst/>
          </a:prstGeom>
        </p:spPr>
      </p:pic>
      <p:sp>
        <p:nvSpPr>
          <p:cNvPr id="2" name="TextBox 1">
            <a:extLst>
              <a:ext uri="{FF2B5EF4-FFF2-40B4-BE49-F238E27FC236}">
                <a16:creationId xmlns:a16="http://schemas.microsoft.com/office/drawing/2014/main" id="{232F372A-E26F-4509-18F5-EA4CFA6E6411}"/>
              </a:ext>
            </a:extLst>
          </p:cNvPr>
          <p:cNvSpPr txBox="1"/>
          <p:nvPr/>
        </p:nvSpPr>
        <p:spPr>
          <a:xfrm>
            <a:off x="529880" y="769895"/>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B251BC0F-B271-6DCE-34A3-98906AC4D7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FEB928-5261-585B-EAA0-64B50CD62DF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དེའི་ཚེ་ཡ་ཧུ་དཱ་པའི་མི་ཚོགས་མང་པོས་ཡེ་ཤུ་དེར་བཞུགས་པ་ཐོས་ནས། ཡེ་ཤུ་མཇལ་བའི་ཆེད་དུ་མ་ཟད། ལཱ་ཟར་ཁོང་གིས་འཆི་བ་ལས་བསླངས་པ་དེར་ཡང་ལྟ་བར་ཡོང༌།</a:t>
            </a:r>
            <a:endParaRPr lang="en-IN" dirty="0"/>
          </a:p>
        </p:txBody>
      </p:sp>
      <p:sp>
        <p:nvSpPr>
          <p:cNvPr id="5" name="TextBox 4">
            <a:extLst>
              <a:ext uri="{FF2B5EF4-FFF2-40B4-BE49-F238E27FC236}">
                <a16:creationId xmlns:a16="http://schemas.microsoft.com/office/drawing/2014/main" id="{453136E4-8F5E-36CB-6832-EC5AA7680E9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9Meanwhile a large crowd of Jews learned that Jesus was there. And they came not only because of Him, but also to see Lazarus, whom He had raised from the dead.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533"/>
    </mc:Choice>
    <mc:Fallback xmlns="">
      <p:transition spd="slow" advTm="13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86688-AC99-263E-145A-DC2954A2BE2E}"/>
              </a:ext>
            </a:extLst>
          </p:cNvPr>
          <p:cNvPicPr>
            <a:picLocks noChangeAspect="1"/>
          </p:cNvPicPr>
          <p:nvPr/>
        </p:nvPicPr>
        <p:blipFill>
          <a:blip r:embed="rId2"/>
          <a:stretch>
            <a:fillRect/>
          </a:stretch>
        </p:blipFill>
        <p:spPr>
          <a:xfrm>
            <a:off x="0" y="-49699"/>
            <a:ext cx="12298017" cy="6907699"/>
          </a:xfrm>
          <a:prstGeom prst="rect">
            <a:avLst/>
          </a:prstGeom>
        </p:spPr>
      </p:pic>
      <p:sp>
        <p:nvSpPr>
          <p:cNvPr id="2" name="TextBox 1">
            <a:extLst>
              <a:ext uri="{FF2B5EF4-FFF2-40B4-BE49-F238E27FC236}">
                <a16:creationId xmlns:a16="http://schemas.microsoft.com/office/drawing/2014/main" id="{DD81A496-8020-FDC8-19B9-64C3D473364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99FD7C2-5D29-B34F-7EBA-197E1AB6DD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0AB681-58F5-E8CE-0ADC-BA6762ED89C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དེའི་ཚེ་ཡ་ཧུ་དཱ་པའི་མི་ཚོགས་མང་པོས་ཡེ་ཤུ་དེར་བཞུགས་པ་ཐོས་ནས། ཡེ་ཤུ་མཇལ་བའི་ཆེད་དུ་མ་ཟད། ལཱ་ཟར་ཁོང་གིས་འཆི་བ་ལས་བསླངས་པ་དེར་ཡང་ལྟ་བར་ཡོང༌།</a:t>
            </a:r>
            <a:endParaRPr lang="en-IN" dirty="0"/>
          </a:p>
        </p:txBody>
      </p:sp>
      <p:sp>
        <p:nvSpPr>
          <p:cNvPr id="5" name="TextBox 4">
            <a:extLst>
              <a:ext uri="{FF2B5EF4-FFF2-40B4-BE49-F238E27FC236}">
                <a16:creationId xmlns:a16="http://schemas.microsoft.com/office/drawing/2014/main" id="{A088110B-DE29-D9AD-21A1-2151160A08B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9Meanwhile a large crowd of Jews learned that Jesus was there. And they came not only because of Him, but also to see Lazarus, whom He had raised from the dead.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626"/>
    </mc:Choice>
    <mc:Fallback xmlns="">
      <p:transition spd="slow" advTm="14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2A387E-24AA-B8D9-C0C8-A455875BC9AC}"/>
              </a:ext>
            </a:extLst>
          </p:cNvPr>
          <p:cNvPicPr>
            <a:picLocks noChangeAspect="1"/>
          </p:cNvPicPr>
          <p:nvPr/>
        </p:nvPicPr>
        <p:blipFill>
          <a:blip r:embed="rId2"/>
          <a:stretch>
            <a:fillRect/>
          </a:stretch>
        </p:blipFill>
        <p:spPr>
          <a:xfrm>
            <a:off x="0" y="-115956"/>
            <a:ext cx="12192000" cy="6973956"/>
          </a:xfrm>
          <a:prstGeom prst="rect">
            <a:avLst/>
          </a:prstGeom>
        </p:spPr>
      </p:pic>
      <p:sp>
        <p:nvSpPr>
          <p:cNvPr id="3" name="TextBox 2">
            <a:extLst>
              <a:ext uri="{FF2B5EF4-FFF2-40B4-BE49-F238E27FC236}">
                <a16:creationId xmlns:a16="http://schemas.microsoft.com/office/drawing/2014/main" id="{D70FA7A9-04FC-F1E7-A9FB-0DF74D2CC12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12</a:t>
            </a:r>
          </a:p>
          <a:p>
            <a:r>
              <a:rPr lang="bo-CN" sz="8000" b="1" dirty="0">
                <a:solidFill>
                  <a:srgbClr val="121212"/>
                </a:solidFill>
                <a:latin typeface="Arial" panose="020B0604020202020204" pitchFamily="34" charset="0"/>
              </a:rPr>
              <a:t>རིན་ཐང་ཆེ་བའི་སྤོས་ཆུ་བླུགས་པ།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1800" b="0" i="0" u="none" strike="noStrike" baseline="0" dirty="0">
                <a:latin typeface="TimesNewRomanPSMT"/>
              </a:rPr>
              <a:t> </a:t>
            </a:r>
            <a:r>
              <a:rPr lang="en-US" sz="5400" b="0" i="0" u="none" strike="noStrike" baseline="0" dirty="0">
                <a:latin typeface="TimesNewRomanPSMT"/>
              </a:rPr>
              <a:t>Jesus anointed at Bethany - John 12:1-11 </a:t>
            </a:r>
            <a:endParaRPr lang="en-IN" dirty="0"/>
          </a:p>
        </p:txBody>
      </p:sp>
      <p:pic>
        <p:nvPicPr>
          <p:cNvPr id="7" name="Audio 6">
            <a:hlinkClick r:id="" action="ppaction://media"/>
            <a:extLst>
              <a:ext uri="{FF2B5EF4-FFF2-40B4-BE49-F238E27FC236}">
                <a16:creationId xmlns:a16="http://schemas.microsoft.com/office/drawing/2014/main" id="{93E9C384-0963-2B02-3056-412212ED71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555"/>
    </mc:Choice>
    <mc:Fallback xmlns="">
      <p:transition spd="slow" advTm="6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57063D-2349-BC74-B843-C097DE1FEC9F}"/>
              </a:ext>
            </a:extLst>
          </p:cNvPr>
          <p:cNvPicPr>
            <a:picLocks noChangeAspect="1"/>
          </p:cNvPicPr>
          <p:nvPr/>
        </p:nvPicPr>
        <p:blipFill>
          <a:blip r:embed="rId2"/>
          <a:stretch>
            <a:fillRect/>
          </a:stretch>
        </p:blipFill>
        <p:spPr>
          <a:xfrm>
            <a:off x="0" y="-115956"/>
            <a:ext cx="12192000" cy="6973956"/>
          </a:xfrm>
          <a:prstGeom prst="rect">
            <a:avLst/>
          </a:prstGeom>
        </p:spPr>
      </p:pic>
      <p:sp>
        <p:nvSpPr>
          <p:cNvPr id="3" name="TextBox 2">
            <a:extLst>
              <a:ext uri="{FF2B5EF4-FFF2-40B4-BE49-F238E27FC236}">
                <a16:creationId xmlns:a16="http://schemas.microsoft.com/office/drawing/2014/main" id="{AEFDFC62-3605-0B0D-91A9-F0934D02F501}"/>
              </a:ext>
            </a:extLst>
          </p:cNvPr>
          <p:cNvSpPr txBox="1"/>
          <p:nvPr/>
        </p:nvSpPr>
        <p:spPr>
          <a:xfrm>
            <a:off x="6328474" y="2886207"/>
            <a:ext cx="6096000" cy="397179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12</a:t>
            </a:r>
          </a:p>
          <a:p>
            <a:r>
              <a:rPr lang="bo-CN" sz="8000" b="1" dirty="0">
                <a:solidFill>
                  <a:schemeClr val="bg1"/>
                </a:solidFill>
                <a:latin typeface="Arial" panose="020B0604020202020204" pitchFamily="34" charset="0"/>
              </a:rPr>
              <a:t>རིན་ཐང་ཆེ་བའི་སྤོས་ཆུ་བླུགས་པ།</a:t>
            </a:r>
          </a:p>
          <a:p>
            <a:endParaRPr lang="en-IN" dirty="0"/>
          </a:p>
        </p:txBody>
      </p:sp>
      <p:sp>
        <p:nvSpPr>
          <p:cNvPr id="4" name="TextBox 2">
            <a:extLst>
              <a:ext uri="{FF2B5EF4-FFF2-40B4-BE49-F238E27FC236}">
                <a16:creationId xmlns:a16="http://schemas.microsoft.com/office/drawing/2014/main" id="{4462DD84-E275-1AE8-4B9D-B4844A66B263}"/>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5FDF0B9B-DEB6-2A5E-F5AB-9117A9F98A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7C4261B-850B-9A46-6DD2-993F49D1F6A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པེ་སག་གི་དུས་ཆེན་སྔོན་གྱི་ཉི་མ་དྲུག་པ་ལ་ཡེ་ཤུ་པེ་ཐན་ཡཱ་གྲོང་གསེབ་ལ་བྱོན་པ་དང༌། དེ་ནི་ཁོང་གིས་སྔར་འཆི་བ་ལས་བསླངས་པའི་མི་ལཱ་ཟར་གྱི་ཕ་ཡུལ་ཡིན་ཞིང༌།</a:t>
            </a:r>
            <a:endParaRPr lang="en-IN" dirty="0"/>
          </a:p>
        </p:txBody>
      </p:sp>
      <p:sp>
        <p:nvSpPr>
          <p:cNvPr id="5" name="TextBox 4">
            <a:extLst>
              <a:ext uri="{FF2B5EF4-FFF2-40B4-BE49-F238E27FC236}">
                <a16:creationId xmlns:a16="http://schemas.microsoft.com/office/drawing/2014/main" id="{37C83032-A90C-DF4D-39DD-82309E075BC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1Six days before the Passover, Jesus came to Bethany, the hometown of Lazarus, whom He had raised from the dead.</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211"/>
    </mc:Choice>
    <mc:Fallback xmlns="">
      <p:transition spd="slow" advTm="14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68BB7-FD17-34B0-5974-36B1DCB8C083}"/>
              </a:ext>
            </a:extLst>
          </p:cNvPr>
          <p:cNvPicPr>
            <a:picLocks noChangeAspect="1"/>
          </p:cNvPicPr>
          <p:nvPr/>
        </p:nvPicPr>
        <p:blipFill>
          <a:blip r:embed="rId2"/>
          <a:stretch>
            <a:fillRect/>
          </a:stretch>
        </p:blipFill>
        <p:spPr>
          <a:xfrm>
            <a:off x="-145774" y="-20463"/>
            <a:ext cx="12337774" cy="6878464"/>
          </a:xfrm>
          <a:prstGeom prst="rect">
            <a:avLst/>
          </a:prstGeom>
        </p:spPr>
      </p:pic>
      <p:sp>
        <p:nvSpPr>
          <p:cNvPr id="2" name="TextBox 1">
            <a:extLst>
              <a:ext uri="{FF2B5EF4-FFF2-40B4-BE49-F238E27FC236}">
                <a16:creationId xmlns:a16="http://schemas.microsoft.com/office/drawing/2014/main" id="{101247FB-0894-BD05-5AA5-97621A5D634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8C625EB9-D5C6-2329-913B-6296D211FD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4DC97F-C14F-7AD9-36C7-2D73A75253E0}"/>
              </a:ext>
            </a:extLst>
          </p:cNvPr>
          <p:cNvSpPr txBox="1"/>
          <p:nvPr/>
        </p:nvSpPr>
        <p:spPr>
          <a:xfrm>
            <a:off x="619932" y="697424"/>
            <a:ext cx="4726983" cy="1200329"/>
          </a:xfrm>
          <a:prstGeom prst="rect">
            <a:avLst/>
          </a:prstGeom>
          <a:noFill/>
        </p:spPr>
        <p:txBody>
          <a:bodyPr wrap="square" rtlCol="0">
            <a:spAutoFit/>
          </a:bodyPr>
          <a:lstStyle/>
          <a:p>
            <a:r>
              <a:rPr lang="en-IN" sz="3600" dirty="0"/>
              <a:t>Explain about Passover feast</a:t>
            </a:r>
          </a:p>
        </p:txBody>
      </p:sp>
    </p:spTree>
    <p:extLst>
      <p:ext uri="{BB962C8B-B14F-4D97-AF65-F5344CB8AC3E}">
        <p14:creationId xmlns:p14="http://schemas.microsoft.com/office/powerpoint/2010/main" val="1950324825"/>
      </p:ext>
    </p:extLst>
  </p:cSld>
  <p:clrMapOvr>
    <a:masterClrMapping/>
  </p:clrMapOvr>
  <mc:AlternateContent xmlns:mc="http://schemas.openxmlformats.org/markup-compatibility/2006" xmlns:p14="http://schemas.microsoft.com/office/powerpoint/2010/main">
    <mc:Choice Requires="p14">
      <p:transition spd="slow" p14:dur="2000" advTm="19773"/>
    </mc:Choice>
    <mc:Fallback xmlns="">
      <p:transition spd="slow" advTm="19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A534D-7F4B-DE6C-5641-10822201D9CE}"/>
              </a:ext>
            </a:extLst>
          </p:cNvPr>
          <p:cNvPicPr>
            <a:picLocks noChangeAspect="1"/>
          </p:cNvPicPr>
          <p:nvPr/>
        </p:nvPicPr>
        <p:blipFill>
          <a:blip r:embed="rId2"/>
          <a:stretch>
            <a:fillRect/>
          </a:stretch>
        </p:blipFill>
        <p:spPr>
          <a:xfrm>
            <a:off x="-919566" y="-4649"/>
            <a:ext cx="13111566" cy="6862649"/>
          </a:xfrm>
          <a:prstGeom prst="rect">
            <a:avLst/>
          </a:prstGeom>
        </p:spPr>
      </p:pic>
    </p:spTree>
    <p:extLst>
      <p:ext uri="{BB962C8B-B14F-4D97-AF65-F5344CB8AC3E}">
        <p14:creationId xmlns:p14="http://schemas.microsoft.com/office/powerpoint/2010/main" val="1330718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EA00A63E-B8F8-94A5-A208-9893860CCB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6DD1364-67EB-7571-0683-9D16C8DE4E00}"/>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2</a:t>
            </a:r>
            <a:r>
              <a:rPr lang="bo-CN" sz="7200" b="0" i="0" dirty="0">
                <a:solidFill>
                  <a:srgbClr val="121212"/>
                </a:solidFill>
                <a:effectLst/>
                <a:latin typeface="Arial" panose="020B0604020202020204" pitchFamily="34" charset="0"/>
              </a:rPr>
              <a:t>དེར་ཁོ་ཚོས་ཁོང་ལ་དགོང་ཟས་ཤིག་བཤམས་ནས། མར་ཐཱས་གསོལ་གཡོག་བྱས་ཏེ། ལཱ་ཟར་ཡང་ཁོང་ཚོ་དང་མཉམ་དུ་བཟས་པ་དང༌།</a:t>
            </a:r>
            <a:endParaRPr lang="en-IN" sz="7200" dirty="0"/>
          </a:p>
        </p:txBody>
      </p:sp>
      <p:sp>
        <p:nvSpPr>
          <p:cNvPr id="5" name="TextBox 4">
            <a:extLst>
              <a:ext uri="{FF2B5EF4-FFF2-40B4-BE49-F238E27FC236}">
                <a16:creationId xmlns:a16="http://schemas.microsoft.com/office/drawing/2014/main" id="{6FDCF399-1665-0173-B087-C2D659CEAF5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2So they hosted a dinner for Jesus there. Martha served, and Lazarus was among those reclining at the table with Him.</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201"/>
    </mc:Choice>
    <mc:Fallback xmlns="">
      <p:transition spd="slow" advTm="15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1000</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2025-05-02T07:05:42Z</dcterms:modified>
</cp:coreProperties>
</file>