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96" r:id="rId22"/>
    <p:sldId id="297" r:id="rId23"/>
    <p:sldId id="26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62B7B2-0C5A-465F-B98E-46363CE2CC89}" v="12" dt="2025-04-17T08:47:17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50" d="100"/>
          <a:sy n="50" d="100"/>
        </p:scale>
        <p:origin x="1109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1BB093BC-8769-4EC8-B569-6BF911290494}"/>
    <pc:docChg chg="undo custSel modSld">
      <pc:chgData name="Leonie Smith" userId="fed1330f33f5650e" providerId="LiveId" clId="{1BB093BC-8769-4EC8-B569-6BF911290494}" dt="2022-12-22T16:02:54.708" v="123" actId="20577"/>
      <pc:docMkLst>
        <pc:docMk/>
      </pc:docMkLst>
      <pc:sldChg chg="addSp modSp modNotesTx">
        <pc:chgData name="Leonie Smith" userId="fed1330f33f5650e" providerId="LiveId" clId="{1BB093BC-8769-4EC8-B569-6BF911290494}" dt="2022-12-12T05:19:14.064" v="72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1BB093BC-8769-4EC8-B569-6BF911290494}" dt="2022-12-22T15:57:55.756" v="81" actId="1076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1BB093BC-8769-4EC8-B569-6BF911290494}" dt="2022-12-02T05:35:10.027" v="7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1BB093BC-8769-4EC8-B569-6BF911290494}" dt="2022-12-02T05:37:45.405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1BB093BC-8769-4EC8-B569-6BF911290494}" dt="2022-12-02T05:41:02.868" v="2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1BB093BC-8769-4EC8-B569-6BF911290494}" dt="2022-12-02T05:44:17.172" v="31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1BB093BC-8769-4EC8-B569-6BF911290494}" dt="2022-12-02T05:46:37.249" v="38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1BB093BC-8769-4EC8-B569-6BF911290494}" dt="2022-12-02T05:48:12.246" v="45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1BB093BC-8769-4EC8-B569-6BF911290494}" dt="2022-12-02T05:49:52.209" v="49"/>
        <pc:sldMkLst>
          <pc:docMk/>
          <pc:sldMk cId="978260341" sldId="265"/>
        </pc:sldMkLst>
      </pc:sldChg>
      <pc:sldChg chg="addSp modSp">
        <pc:chgData name="Leonie Smith" userId="fed1330f33f5650e" providerId="LiveId" clId="{1BB093BC-8769-4EC8-B569-6BF911290494}" dt="2022-12-02T05:50:57.512" v="50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1BB093BC-8769-4EC8-B569-6BF911290494}" dt="2022-12-02T05:54:40.936" v="63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1BB093BC-8769-4EC8-B569-6BF911290494}" dt="2022-12-02T05:58:22.248" v="68"/>
        <pc:sldMkLst>
          <pc:docMk/>
          <pc:sldMk cId="3137811553" sldId="268"/>
        </pc:sldMkLst>
      </pc:sldChg>
      <pc:sldChg chg="addSp modSp">
        <pc:chgData name="Leonie Smith" userId="fed1330f33f5650e" providerId="LiveId" clId="{1BB093BC-8769-4EC8-B569-6BF911290494}" dt="2022-12-22T15:58:01.720" v="82"/>
        <pc:sldMkLst>
          <pc:docMk/>
          <pc:sldMk cId="4120481681" sldId="270"/>
        </pc:sldMkLst>
      </pc:sldChg>
      <pc:sldChg chg="addSp modSp mod">
        <pc:chgData name="Leonie Smith" userId="fed1330f33f5650e" providerId="LiveId" clId="{1BB093BC-8769-4EC8-B569-6BF911290494}" dt="2022-12-22T15:59:27.767" v="10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1BB093BC-8769-4EC8-B569-6BF911290494}" dt="2022-12-22T15:59:35.124" v="102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1BB093BC-8769-4EC8-B569-6BF911290494}" dt="2022-12-22T15:59:40.794" v="10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1BB093BC-8769-4EC8-B569-6BF911290494}" dt="2022-12-22T15:59:46.734" v="10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1BB093BC-8769-4EC8-B569-6BF911290494}" dt="2022-12-22T15:59:57.425" v="10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1BB093BC-8769-4EC8-B569-6BF911290494}" dt="2022-12-22T16:00:03.824" v="108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1BB093BC-8769-4EC8-B569-6BF911290494}" dt="2022-12-22T16:00:11.860" v="109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1BB093BC-8769-4EC8-B569-6BF911290494}" dt="2022-12-22T16:00:18.556" v="110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1BB093BC-8769-4EC8-B569-6BF911290494}" dt="2022-12-22T16:02:54.708" v="123" actId="20577"/>
        <pc:sldMkLst>
          <pc:docMk/>
          <pc:sldMk cId="888433145" sldId="279"/>
        </pc:sldMkLst>
      </pc:sldChg>
      <pc:sldChg chg="addSp modSp">
        <pc:chgData name="Leonie Smith" userId="fed1330f33f5650e" providerId="LiveId" clId="{1BB093BC-8769-4EC8-B569-6BF911290494}" dt="2022-12-02T05:55:55.357" v="64"/>
        <pc:sldMkLst>
          <pc:docMk/>
          <pc:sldMk cId="3083757143" sldId="296"/>
        </pc:sldMkLst>
      </pc:sldChg>
      <pc:sldChg chg="addSp modSp mod">
        <pc:chgData name="Leonie Smith" userId="fed1330f33f5650e" providerId="LiveId" clId="{1BB093BC-8769-4EC8-B569-6BF911290494}" dt="2022-12-22T16:00:25.338" v="112" actId="20577"/>
        <pc:sldMkLst>
          <pc:docMk/>
          <pc:sldMk cId="1632090537" sldId="297"/>
        </pc:sldMkLst>
      </pc:sldChg>
    </pc:docChg>
  </pc:docChgLst>
  <pc:docChgLst>
    <pc:chgData name="Alfred Smith" userId="3c60a3631c0db8ad" providerId="LiveId" clId="{F262B7B2-0C5A-465F-B98E-46363CE2CC89}"/>
    <pc:docChg chg="undo custSel modSld">
      <pc:chgData name="Alfred Smith" userId="3c60a3631c0db8ad" providerId="LiveId" clId="{F262B7B2-0C5A-465F-B98E-46363CE2CC89}" dt="2025-05-02T07:03:07.085" v="28" actId="27636"/>
      <pc:docMkLst>
        <pc:docMk/>
      </pc:docMkLst>
      <pc:sldChg chg="addSp delSp modSp mod">
        <pc:chgData name="Alfred Smith" userId="3c60a3631c0db8ad" providerId="LiveId" clId="{F262B7B2-0C5A-465F-B98E-46363CE2CC89}" dt="2025-05-02T07:03:07.085" v="28" actId="27636"/>
        <pc:sldMkLst>
          <pc:docMk/>
          <pc:sldMk cId="1499918570" sldId="257"/>
        </pc:sldMkLst>
        <pc:spChg chg="add mod">
          <ac:chgData name="Alfred Smith" userId="3c60a3631c0db8ad" providerId="LiveId" clId="{F262B7B2-0C5A-465F-B98E-46363CE2CC89}" dt="2025-05-02T07:03:07.085" v="28" actId="27636"/>
          <ac:spMkLst>
            <pc:docMk/>
            <pc:sldMk cId="1499918570" sldId="257"/>
            <ac:spMk id="4" creationId="{5AE9D6E2-BB0D-B44C-5B6D-B7AB75AC45EC}"/>
          </ac:spMkLst>
        </pc:spChg>
      </pc:sldChg>
      <pc:sldChg chg="addSp delSp modSp mod">
        <pc:chgData name="Alfred Smith" userId="3c60a3631c0db8ad" providerId="LiveId" clId="{F262B7B2-0C5A-465F-B98E-46363CE2CC89}" dt="2025-04-17T08:45:51.737" v="5"/>
        <pc:sldMkLst>
          <pc:docMk/>
          <pc:sldMk cId="2346136586" sldId="260"/>
        </pc:sldMkLst>
        <pc:spChg chg="add mod">
          <ac:chgData name="Alfred Smith" userId="3c60a3631c0db8ad" providerId="LiveId" clId="{F262B7B2-0C5A-465F-B98E-46363CE2CC89}" dt="2025-04-17T08:45:51.737" v="5"/>
          <ac:spMkLst>
            <pc:docMk/>
            <pc:sldMk cId="2346136586" sldId="260"/>
            <ac:spMk id="2" creationId="{F776514C-FA2D-880E-70D6-4EF2650B7342}"/>
          </ac:spMkLst>
        </pc:spChg>
        <pc:spChg chg="add mod">
          <ac:chgData name="Alfred Smith" userId="3c60a3631c0db8ad" providerId="LiveId" clId="{F262B7B2-0C5A-465F-B98E-46363CE2CC89}" dt="2025-04-17T08:45:51.737" v="5"/>
          <ac:spMkLst>
            <pc:docMk/>
            <pc:sldMk cId="2346136586" sldId="260"/>
            <ac:spMk id="5" creationId="{372CECD5-40E8-6854-21F6-C24BDAED38F9}"/>
          </ac:spMkLst>
        </pc:spChg>
      </pc:sldChg>
      <pc:sldChg chg="addSp delSp modSp mod">
        <pc:chgData name="Alfred Smith" userId="3c60a3631c0db8ad" providerId="LiveId" clId="{F262B7B2-0C5A-465F-B98E-46363CE2CC89}" dt="2025-04-17T08:46:00.929" v="7"/>
        <pc:sldMkLst>
          <pc:docMk/>
          <pc:sldMk cId="4037329247" sldId="261"/>
        </pc:sldMkLst>
        <pc:spChg chg="add mod">
          <ac:chgData name="Alfred Smith" userId="3c60a3631c0db8ad" providerId="LiveId" clId="{F262B7B2-0C5A-465F-B98E-46363CE2CC89}" dt="2025-04-17T08:46:00.929" v="7"/>
          <ac:spMkLst>
            <pc:docMk/>
            <pc:sldMk cId="4037329247" sldId="261"/>
            <ac:spMk id="2" creationId="{334315FA-B390-1171-B289-CD85714D5677}"/>
          </ac:spMkLst>
        </pc:spChg>
        <pc:spChg chg="add mod">
          <ac:chgData name="Alfred Smith" userId="3c60a3631c0db8ad" providerId="LiveId" clId="{F262B7B2-0C5A-465F-B98E-46363CE2CC89}" dt="2025-04-17T08:46:00.929" v="7"/>
          <ac:spMkLst>
            <pc:docMk/>
            <pc:sldMk cId="4037329247" sldId="261"/>
            <ac:spMk id="5" creationId="{DF8AC7A7-0F39-5651-02A9-471EEAF3D48E}"/>
          </ac:spMkLst>
        </pc:spChg>
      </pc:sldChg>
      <pc:sldChg chg="addSp delSp modSp mod">
        <pc:chgData name="Alfred Smith" userId="3c60a3631c0db8ad" providerId="LiveId" clId="{F262B7B2-0C5A-465F-B98E-46363CE2CC89}" dt="2025-04-17T08:46:09.229" v="9"/>
        <pc:sldMkLst>
          <pc:docMk/>
          <pc:sldMk cId="1909638311" sldId="262"/>
        </pc:sldMkLst>
        <pc:spChg chg="add mod">
          <ac:chgData name="Alfred Smith" userId="3c60a3631c0db8ad" providerId="LiveId" clId="{F262B7B2-0C5A-465F-B98E-46363CE2CC89}" dt="2025-04-17T08:46:09.229" v="9"/>
          <ac:spMkLst>
            <pc:docMk/>
            <pc:sldMk cId="1909638311" sldId="262"/>
            <ac:spMk id="2" creationId="{0DDBE32E-86CA-A147-EF04-B1C350813656}"/>
          </ac:spMkLst>
        </pc:spChg>
        <pc:spChg chg="add mod">
          <ac:chgData name="Alfred Smith" userId="3c60a3631c0db8ad" providerId="LiveId" clId="{F262B7B2-0C5A-465F-B98E-46363CE2CC89}" dt="2025-04-17T08:46:09.229" v="9"/>
          <ac:spMkLst>
            <pc:docMk/>
            <pc:sldMk cId="1909638311" sldId="262"/>
            <ac:spMk id="5" creationId="{FAF2C05E-86CB-B54E-332D-B893ACE13B44}"/>
          </ac:spMkLst>
        </pc:spChg>
      </pc:sldChg>
      <pc:sldChg chg="addSp delSp modSp mod">
        <pc:chgData name="Alfred Smith" userId="3c60a3631c0db8ad" providerId="LiveId" clId="{F262B7B2-0C5A-465F-B98E-46363CE2CC89}" dt="2025-04-17T08:46:17.784" v="11"/>
        <pc:sldMkLst>
          <pc:docMk/>
          <pc:sldMk cId="641208035" sldId="263"/>
        </pc:sldMkLst>
        <pc:spChg chg="add mod">
          <ac:chgData name="Alfred Smith" userId="3c60a3631c0db8ad" providerId="LiveId" clId="{F262B7B2-0C5A-465F-B98E-46363CE2CC89}" dt="2025-04-17T08:46:17.784" v="11"/>
          <ac:spMkLst>
            <pc:docMk/>
            <pc:sldMk cId="641208035" sldId="263"/>
            <ac:spMk id="2" creationId="{E7731403-0BCD-2DC4-F561-1B81E14E824F}"/>
          </ac:spMkLst>
        </pc:spChg>
        <pc:spChg chg="add mod">
          <ac:chgData name="Alfred Smith" userId="3c60a3631c0db8ad" providerId="LiveId" clId="{F262B7B2-0C5A-465F-B98E-46363CE2CC89}" dt="2025-04-17T08:46:17.784" v="11"/>
          <ac:spMkLst>
            <pc:docMk/>
            <pc:sldMk cId="641208035" sldId="263"/>
            <ac:spMk id="5" creationId="{09E53510-2238-5ED7-C223-27CF08094D3F}"/>
          </ac:spMkLst>
        </pc:spChg>
      </pc:sldChg>
      <pc:sldChg chg="addSp delSp modSp mod">
        <pc:chgData name="Alfred Smith" userId="3c60a3631c0db8ad" providerId="LiveId" clId="{F262B7B2-0C5A-465F-B98E-46363CE2CC89}" dt="2025-04-17T08:46:26.666" v="13"/>
        <pc:sldMkLst>
          <pc:docMk/>
          <pc:sldMk cId="4044745628" sldId="264"/>
        </pc:sldMkLst>
        <pc:spChg chg="add mod">
          <ac:chgData name="Alfred Smith" userId="3c60a3631c0db8ad" providerId="LiveId" clId="{F262B7B2-0C5A-465F-B98E-46363CE2CC89}" dt="2025-04-17T08:46:26.666" v="13"/>
          <ac:spMkLst>
            <pc:docMk/>
            <pc:sldMk cId="4044745628" sldId="264"/>
            <ac:spMk id="2" creationId="{A1354F30-1F69-8BFD-2367-893F8EFF7494}"/>
          </ac:spMkLst>
        </pc:spChg>
        <pc:spChg chg="add mod">
          <ac:chgData name="Alfred Smith" userId="3c60a3631c0db8ad" providerId="LiveId" clId="{F262B7B2-0C5A-465F-B98E-46363CE2CC89}" dt="2025-04-17T08:46:26.666" v="13"/>
          <ac:spMkLst>
            <pc:docMk/>
            <pc:sldMk cId="4044745628" sldId="264"/>
            <ac:spMk id="5" creationId="{751C3D66-0057-E1D5-AC3F-ADC82721AC68}"/>
          </ac:spMkLst>
        </pc:spChg>
      </pc:sldChg>
      <pc:sldChg chg="addSp delSp modSp mod">
        <pc:chgData name="Alfred Smith" userId="3c60a3631c0db8ad" providerId="LiveId" clId="{F262B7B2-0C5A-465F-B98E-46363CE2CC89}" dt="2025-04-17T08:46:42.122" v="15"/>
        <pc:sldMkLst>
          <pc:docMk/>
          <pc:sldMk cId="978260341" sldId="265"/>
        </pc:sldMkLst>
        <pc:spChg chg="add mod">
          <ac:chgData name="Alfred Smith" userId="3c60a3631c0db8ad" providerId="LiveId" clId="{F262B7B2-0C5A-465F-B98E-46363CE2CC89}" dt="2025-04-17T08:46:42.122" v="15"/>
          <ac:spMkLst>
            <pc:docMk/>
            <pc:sldMk cId="978260341" sldId="265"/>
            <ac:spMk id="2" creationId="{A74C620C-1C46-A42E-0B77-4E875153D709}"/>
          </ac:spMkLst>
        </pc:spChg>
        <pc:spChg chg="add mod">
          <ac:chgData name="Alfred Smith" userId="3c60a3631c0db8ad" providerId="LiveId" clId="{F262B7B2-0C5A-465F-B98E-46363CE2CC89}" dt="2025-04-17T08:46:42.122" v="15"/>
          <ac:spMkLst>
            <pc:docMk/>
            <pc:sldMk cId="978260341" sldId="265"/>
            <ac:spMk id="5" creationId="{E21CB356-FC80-E161-B6D1-6BEE0EFD8C42}"/>
          </ac:spMkLst>
        </pc:spChg>
      </pc:sldChg>
      <pc:sldChg chg="addSp delSp modSp mod">
        <pc:chgData name="Alfred Smith" userId="3c60a3631c0db8ad" providerId="LiveId" clId="{F262B7B2-0C5A-465F-B98E-46363CE2CC89}" dt="2025-04-17T08:46:50.051" v="17"/>
        <pc:sldMkLst>
          <pc:docMk/>
          <pc:sldMk cId="3575870363" sldId="266"/>
        </pc:sldMkLst>
        <pc:spChg chg="add mod">
          <ac:chgData name="Alfred Smith" userId="3c60a3631c0db8ad" providerId="LiveId" clId="{F262B7B2-0C5A-465F-B98E-46363CE2CC89}" dt="2025-04-17T08:46:50.051" v="17"/>
          <ac:spMkLst>
            <pc:docMk/>
            <pc:sldMk cId="3575870363" sldId="266"/>
            <ac:spMk id="2" creationId="{83C45AB4-9748-FFBE-D6C7-CFB2652847D0}"/>
          </ac:spMkLst>
        </pc:spChg>
        <pc:spChg chg="add mod">
          <ac:chgData name="Alfred Smith" userId="3c60a3631c0db8ad" providerId="LiveId" clId="{F262B7B2-0C5A-465F-B98E-46363CE2CC89}" dt="2025-04-17T08:46:50.051" v="17"/>
          <ac:spMkLst>
            <pc:docMk/>
            <pc:sldMk cId="3575870363" sldId="266"/>
            <ac:spMk id="5" creationId="{A2B9C307-E909-28E9-160C-3EF4B75C0C81}"/>
          </ac:spMkLst>
        </pc:spChg>
      </pc:sldChg>
      <pc:sldChg chg="addSp delSp modSp mod">
        <pc:chgData name="Alfred Smith" userId="3c60a3631c0db8ad" providerId="LiveId" clId="{F262B7B2-0C5A-465F-B98E-46363CE2CC89}" dt="2025-04-17T08:46:57.639" v="19"/>
        <pc:sldMkLst>
          <pc:docMk/>
          <pc:sldMk cId="4017137865" sldId="267"/>
        </pc:sldMkLst>
        <pc:spChg chg="add mod">
          <ac:chgData name="Alfred Smith" userId="3c60a3631c0db8ad" providerId="LiveId" clId="{F262B7B2-0C5A-465F-B98E-46363CE2CC89}" dt="2025-04-17T08:46:57.639" v="19"/>
          <ac:spMkLst>
            <pc:docMk/>
            <pc:sldMk cId="4017137865" sldId="267"/>
            <ac:spMk id="2" creationId="{C1F2DA02-A9F8-9B43-F2C5-2302D87A1900}"/>
          </ac:spMkLst>
        </pc:spChg>
        <pc:spChg chg="add mod">
          <ac:chgData name="Alfred Smith" userId="3c60a3631c0db8ad" providerId="LiveId" clId="{F262B7B2-0C5A-465F-B98E-46363CE2CC89}" dt="2025-04-17T08:46:57.639" v="19"/>
          <ac:spMkLst>
            <pc:docMk/>
            <pc:sldMk cId="4017137865" sldId="267"/>
            <ac:spMk id="5" creationId="{1EB374D0-8C1B-E4AD-56AD-83AF32199CCF}"/>
          </ac:spMkLst>
        </pc:spChg>
      </pc:sldChg>
      <pc:sldChg chg="addSp delSp modSp mod">
        <pc:chgData name="Alfred Smith" userId="3c60a3631c0db8ad" providerId="LiveId" clId="{F262B7B2-0C5A-465F-B98E-46363CE2CC89}" dt="2025-04-17T08:47:17.409" v="23"/>
        <pc:sldMkLst>
          <pc:docMk/>
          <pc:sldMk cId="3137811553" sldId="268"/>
        </pc:sldMkLst>
        <pc:spChg chg="add mod">
          <ac:chgData name="Alfred Smith" userId="3c60a3631c0db8ad" providerId="LiveId" clId="{F262B7B2-0C5A-465F-B98E-46363CE2CC89}" dt="2025-04-17T08:47:17.409" v="23"/>
          <ac:spMkLst>
            <pc:docMk/>
            <pc:sldMk cId="3137811553" sldId="268"/>
            <ac:spMk id="2" creationId="{43AD4514-57BC-5B98-7DB1-EDC981FD1BCA}"/>
          </ac:spMkLst>
        </pc:spChg>
        <pc:spChg chg="add mod">
          <ac:chgData name="Alfred Smith" userId="3c60a3631c0db8ad" providerId="LiveId" clId="{F262B7B2-0C5A-465F-B98E-46363CE2CC89}" dt="2025-04-17T08:47:17.409" v="23"/>
          <ac:spMkLst>
            <pc:docMk/>
            <pc:sldMk cId="3137811553" sldId="268"/>
            <ac:spMk id="5" creationId="{14A5C68B-BE4F-5D8F-80C9-F443400A796D}"/>
          </ac:spMkLst>
        </pc:spChg>
      </pc:sldChg>
      <pc:sldChg chg="addSp delSp modSp mod">
        <pc:chgData name="Alfred Smith" userId="3c60a3631c0db8ad" providerId="LiveId" clId="{F262B7B2-0C5A-465F-B98E-46363CE2CC89}" dt="2025-04-17T08:45:42.305" v="3"/>
        <pc:sldMkLst>
          <pc:docMk/>
          <pc:sldMk cId="4120481681" sldId="270"/>
        </pc:sldMkLst>
        <pc:spChg chg="add mod">
          <ac:chgData name="Alfred Smith" userId="3c60a3631c0db8ad" providerId="LiveId" clId="{F262B7B2-0C5A-465F-B98E-46363CE2CC89}" dt="2025-04-17T08:45:42.305" v="3"/>
          <ac:spMkLst>
            <pc:docMk/>
            <pc:sldMk cId="4120481681" sldId="270"/>
            <ac:spMk id="4" creationId="{7A4909AD-C4D6-770F-CE62-8FBFFA7C3427}"/>
          </ac:spMkLst>
        </pc:spChg>
        <pc:spChg chg="add mod">
          <ac:chgData name="Alfred Smith" userId="3c60a3631c0db8ad" providerId="LiveId" clId="{F262B7B2-0C5A-465F-B98E-46363CE2CC89}" dt="2025-04-17T08:45:42.305" v="3"/>
          <ac:spMkLst>
            <pc:docMk/>
            <pc:sldMk cId="4120481681" sldId="270"/>
            <ac:spMk id="5" creationId="{6F1D26A2-9945-64DE-FC5E-CE7C8B74FB2A}"/>
          </ac:spMkLst>
        </pc:spChg>
      </pc:sldChg>
      <pc:sldChg chg="addSp delSp modSp mod">
        <pc:chgData name="Alfred Smith" userId="3c60a3631c0db8ad" providerId="LiveId" clId="{F262B7B2-0C5A-465F-B98E-46363CE2CC89}" dt="2025-04-17T08:47:05.345" v="21"/>
        <pc:sldMkLst>
          <pc:docMk/>
          <pc:sldMk cId="3083757143" sldId="296"/>
        </pc:sldMkLst>
        <pc:spChg chg="add mod">
          <ac:chgData name="Alfred Smith" userId="3c60a3631c0db8ad" providerId="LiveId" clId="{F262B7B2-0C5A-465F-B98E-46363CE2CC89}" dt="2025-04-17T08:47:05.345" v="21"/>
          <ac:spMkLst>
            <pc:docMk/>
            <pc:sldMk cId="3083757143" sldId="296"/>
            <ac:spMk id="2" creationId="{B52DB973-8B43-D113-C26E-65C47143A871}"/>
          </ac:spMkLst>
        </pc:spChg>
        <pc:spChg chg="add mod">
          <ac:chgData name="Alfred Smith" userId="3c60a3631c0db8ad" providerId="LiveId" clId="{F262B7B2-0C5A-465F-B98E-46363CE2CC89}" dt="2025-04-17T08:47:05.345" v="21"/>
          <ac:spMkLst>
            <pc:docMk/>
            <pc:sldMk cId="3083757143" sldId="296"/>
            <ac:spMk id="5" creationId="{68499C3C-16AD-9F4E-B612-1C3392B8284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41 The Rich Young Man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rich young man - Matt 19:16-29; Mark 10:17-30; Luke 18:18-30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James and John make their request - Matt 20:20-28; Mark 10:35-45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Zacchaeus - Luke 19:1-10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Resurrection of Lazarus - John 11:1-44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anointed at Bethany - Matt 26:6-13; Mark 14:3-9; John 12:1-11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Triumphal entry - Matt 21:1-11; Mark 11:1-11; Luke 19:29-44; John 12:12-19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41-6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530D7C5-B4FC-FE50-A143-FA26AFA8F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E9D6E2-BB0D-B44C-5B6D-B7AB75AC4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"/>
    </mc:Choice>
    <mc:Fallback xmlns="">
      <p:transition spd="slow" advTm="3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1B94B7-B22F-390F-EC6A-F3073469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127" y="-420329"/>
            <a:ext cx="14820764" cy="7698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F0054C-0C08-6C9D-42F5-C21B33740902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C076ADC-B9B6-E75C-929B-AAE390ACB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31403-0BCD-2DC4-F561-1B81E14E824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ཁོ་ཚོ་སོང་ནས་སྒོའི་ཕྱི་རོལ་གྱི་སྲང་ལམ་དུ་བོང་གསར་ཞིག་བཏགས་འདུག་པ་མཐོང་སྟེ་བཀྲོལ་བ་དང༌།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53510-2238-5ED7-C223-27CF08094D3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4So they went and found the colt outside in the street, tied at a doorway. They untied it,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4"/>
    </mc:Choice>
    <mc:Fallback xmlns="">
      <p:transition spd="slow" advTm="1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192DC-35C6-95F0-229B-6423FBB4F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7531"/>
            <a:ext cx="12192000" cy="7245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185F7-4C49-95AE-6D84-ADE044F0F73E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713FCBD-4E22-D571-86E7-69234D44E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354F30-1F69-8BFD-2367-893F8EFF749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ར་ཡོད་པའི་མི་རྣམས་ལས་འགའ་ཞིག་གིས་ཁོ་ཚོ་ལ་“ཅིའི་ཕྱིར་བོང་གསར་དེ་བཀྲོལ་བ་ཡིན་ནམ་”ཞེས་དྲིས་པ་ན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ཁོ་ཚོས་ཡེ་ཤུའི་བཀའ་ལྟར་ལན་བཏབ་པས། མི་དེ་རྣམས་ཀྱིས་ཁོ་གཉིས་བཏང༌།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C3D66-0057-E1D5-AC3F-ADC82721AC6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5and some who were standing there asked, “Why are you untying the colt?”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6The disciples answered as Jesus had instructed them, and the people gave them permission.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0"/>
    </mc:Choice>
    <mc:Fallback xmlns="">
      <p:transition spd="slow" advTm="16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AA0B94-E457-A19B-3ABD-0FBB89F1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703" y="-458743"/>
            <a:ext cx="12619703" cy="73167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BE809A-CEC5-67BD-0391-C0F28B223F6A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8318B44-A317-253D-152C-1B22A3E59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4C620C-1C46-A42E-0B77-4E875153D70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ོང་གསར་ཁྲིད་ནས་ཡེ་ཤུའི་དྲུང་དུ་སླེབས་རྗེས་ཁོ་གཉིས་ཀྱིས་རང་གི་གོས་བོང་གསར་གྱི་རྒྱབ་ཏུ་བཏིང་བ་དང་ཁོང་དེ་ལ་བཅིབ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1CB356-FC80-E161-B6D1-6BEE0EFD8C4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7Then they led the colt to Jesus and threw their cloaks over it, and He sat on it.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4"/>
    </mc:Choice>
    <mc:Fallback xmlns="">
      <p:transition spd="slow" advTm="1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34934-75B1-86D9-7B52-8D0F57F46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453" y="-353962"/>
            <a:ext cx="14326647" cy="8362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D04AD4-1B50-5BD4-F76F-9CA26E541D97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7F2CFC5-0689-C01E-84CE-F6CA68129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C45AB4-9748-FFBE-D6C7-CFB2652847D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མི་མང་པོས་རང་གི་གྱོན་པ་ལམ་ལ་བཏིང་ཞིང༌། གཞན་རྣམས་ཀྱིས་ཞིང་ནང་དུ་ཡོད་པའི་སྡོང་པོའི་སྟེང་ནས་ལོ་མ་མང་བའི་ཡལ་ག་བཅད་དེ་ལམ་དུ་བཀྲམ།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9C307-E909-28E9-160C-3EF4B75C0C8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8Many in the crowd spread their cloaks on the road, while others spread branches they had cut from the fields.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5"/>
    </mc:Choice>
    <mc:Fallback xmlns="">
      <p:transition spd="slow" advTm="11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AD242-DC41-6DD1-B0CA-AA459B625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138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5190BC-1076-AAF2-40A4-E0A51FB8B570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32260284-8EE2-4ECA-ECA8-119906354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F2DA02-A9F8-9B43-F2C5-2302D87A190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ཁོང་གི་སྔོན་ནས་འགྲོ་བ་དང་རྗེས་སུ་འབྲངས་པའི་མི་རྣམས་ཀྱིས་སྐད་ཆེན་པོས་“ཧོ་ཟན་ནཱ། གཙོ་བོའི་མཚན་གྱི་ཐོག་ནས་བྱོན་པ་འདི་ལ་བྱིན་རླབས་ཡོང་བར་ཤོག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B374D0-8C1B-E4AD-56AD-83AF32199CC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9The ones who went ahead and those who followed were shouting: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“Hosanna!”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“Blessed is He who comes in the name of the Lord!”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7"/>
    </mc:Choice>
    <mc:Fallback xmlns="">
      <p:transition spd="slow" advTm="11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CF3D5-8DC8-15AD-15F7-79312EEE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5EFCB2-6655-CAD6-FDEE-CA7FA3B7050F}"/>
              </a:ext>
            </a:extLst>
          </p:cNvPr>
          <p:cNvSpPr txBox="1"/>
          <p:nvPr/>
        </p:nvSpPr>
        <p:spPr>
          <a:xfrm>
            <a:off x="656095" y="3045064"/>
            <a:ext cx="6101166" cy="3909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11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སྟོན་པ་ཡེ་ཤུ་ཡེ་རུ་ཤ་ལེམ་གྲོང་ཁྱེར་དུ་ཕེབས་པ།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A2A17-5CD2-ED72-C559-302F11AF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30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62E0C-A868-A418-00C5-EE6CEDEAFEFA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E4195B0-91A5-7401-0004-190EC6C96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2DB973-8B43-D113-C26E-65C47143A87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ང་ཚོའི་མེས་པོ་དཱ་བིད་ཀྱི་རྒྱལ་སྲིད་བྱོན་པ་འདི་ལ་བྱིན་རླབས་ཡོང་བར་ཤོག ཤིན་ཏུ་མཐོ་ཞིང་བླ་ན་མེད་པའི་གནས་སུ་བཞུགས་པའི་དཀོན་མཆོག་ལ་ཧོ་ཟན་ནཱ་”ཞེས་འབོད་སྒྲ་བསྒྲགས།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99C3C-16AD-9F4E-B612-1C3392B8284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10“Blessed is the coming kingdom of our father David!”</a:t>
            </a:r>
          </a:p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“Hosanna in the highest!”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37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2"/>
    </mc:Choice>
    <mc:Fallback xmlns="">
      <p:transition spd="slow" advTm="13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D35E3-E460-D44B-9A1D-707191FF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7364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E9EFA4-D927-2ADF-E145-AC663B814043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090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59868F1-2DD7-B466-598C-CF5F61A08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D4514-57BC-5B98-7DB1-EDC981FD1BC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མད་ཐཱ། 21:10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ཁོང་ཡེ་རུ་ཤ་ལེམ་དུ་བྱོན་དུས་མི་ཚང་མ་ཕར་ཚུར་བརྒྱུགས་ནས་“འདི་སུ་ཡིན་”ཞེས་བཤད།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མི་ཚོགས་ཀྱིས་“འདི་ནི་ག་ལིལ་ཡུལ་གྱི་ན་ཙ་རེལ་གྲོང་སྡེ་ནས་ཡིན་པའི་ལུང་སྟོན་པ་ཡེ་ཤུ་ཡིན་”ཞེས་ཟེར།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5C68B-BE4F-5D8F-80C9-F443400A796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Matt 21:10When Jesus had entered Jerusalem, the whole city was stirred and asked, “Who is this?”</a:t>
            </a:r>
          </a:p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11The crowds replied, “This is Jesus, the prophet from Nazareth in Galilee.”</a:t>
            </a:r>
            <a:endParaRPr lang="en-US" sz="40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6"/>
    </mc:Choice>
    <mc:Fallback xmlns="">
      <p:transition spd="slow" advTm="15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8CA50-9C6B-8755-5893-A18946B2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D0DB9B-8046-1DB9-FC39-B4363250D81D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</a:t>
            </a:r>
            <a:r>
              <a:rPr lang="en-IN" sz="4400" b="1" i="0" cap="all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མར་ཀུ 11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སྟོན་པ་ཡེ་ཤུ་ཡེ་རུ་ཤ་ལེམ་གྲོང་ཁྱེར་དུ་ཕེབས་པ།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Triumphal entry - Mark 11:1-11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1E99175-3902-8A02-E0F1-22E8027D0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1"/>
    </mc:Choice>
    <mc:Fallback xmlns="">
      <p:transition spd="slow" advTm="9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9B039-C51A-5737-3ADB-6C460B287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4909AD-C4D6-770F-CE62-8FBFFA7C3427}"/>
              </a:ext>
            </a:extLst>
          </p:cNvPr>
          <p:cNvSpPr txBox="1"/>
          <p:nvPr/>
        </p:nvSpPr>
        <p:spPr>
          <a:xfrm>
            <a:off x="779920" y="2073514"/>
            <a:ext cx="6101166" cy="3909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11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སྟོན་པ་ཡེ་ཤུ་ཡེ་རུ་ཤ་ལེམ་གྲོང་ཁྱེར་དུ་ཕེབས་པ།</a:t>
            </a:r>
          </a:p>
          <a:p>
            <a:endParaRPr lang="en-IN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6F1D26A2-9945-64DE-FC5E-CE7C8B74FB2A}"/>
              </a:ext>
            </a:extLst>
          </p:cNvPr>
          <p:cNvSpPr txBox="1"/>
          <p:nvPr/>
        </p:nvSpPr>
        <p:spPr>
          <a:xfrm>
            <a:off x="779920" y="6249527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17922A8-053F-0A92-7BBD-05D3E48F3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6514C-FA2D-880E-70D6-4EF2650B734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ཁོང་རྣམས་ཡེ་རུ་ཤ་ལེམ་གྲོང་ཁྱེར་གྱི་ཉེ་འགྲམ་དུ་ཕེབས་སྐབས། སྐྱུར་རུ་ཤིང་གི་རིའི་ངོས་སུ་ཡོད་པའི་གྲོང་སྡེ་པེ་ཕ་གེ་དང་པེ་ཐན་ཡཱ་ས་ཆ་དེར་ཡེ་ཤུས་ཉེ་གནས་གཉིས་མངགས་ཏེ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2CECD5-40E8-6854-21F6-C24BDAED38F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1As they approached Jerusalem and came to </a:t>
            </a:r>
            <a:r>
              <a:rPr lang="en-US" sz="4800" dirty="0" err="1">
                <a:solidFill>
                  <a:srgbClr val="777A7B"/>
                </a:solidFill>
                <a:latin typeface="Arial" panose="020B0604020202020204" pitchFamily="34" charset="0"/>
              </a:rPr>
              <a:t>Bethphage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and Bethany at the Mount of Olives, Jesus sent out two of His disciples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2"/>
    </mc:Choice>
    <mc:Fallback xmlns="">
      <p:transition spd="slow" advTm="12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013A1-0740-1FE0-8E28-81F1EB1F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07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0AA0F3-9BFA-26D8-6C9E-707B78C4A22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BC0285F5-EBED-5C17-B733-4BA44E948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4315FA-B390-1171-B289-CD85714D567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ཁོ་ཚོར་“ཁྱེད་ཚོ་མདུན་ལ་ཡོད་པའི་གྲོང་སྡེ་དེ་ལ་སོང་དང༌། དེར་སླེབས་མ་ཐག་ཏུ་མི་སུས་ཀྱང་བཞོན་མ་མྱོང་བའི་བོང་གསར་ཞིག་བཏགས་ཡོད་པ་མཐོང་བར་འགྱུར། དེ་བཀྲོལ་ནས་འདིར་ཁྲིད་ཤོག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AC7A7-0F39-5651-02A9-471EEAF3D48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2and said to them, “Go into the village ahead of you, and as soon as you enter it, you will find a colt tied there, on which no one has ever sat. Untie it and bring it here.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0"/>
    </mc:Choice>
    <mc:Fallback xmlns="">
      <p:transition spd="slow" advTm="14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648B0-1C56-E8D7-D6FB-D6D4072D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2024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AD9FB5-B0F8-505D-AFCD-3846BD9336C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E72872D-775A-233B-5FB9-296FA7645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DBE32E-86CA-A147-EF04-B1C35081365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གལ་སྲིད་མི་གཞན་གྱིས་ཁྱེད་གཉིས་ལ་ཅིའི་ཕྱིར་དེ་ལྟར་བྱེད་པ་ཡིན་ནམ་ཞེས་དྲིས་ན། ཁྱེད་ཀྱིས་འདི་ང་ཚོའི་གཙོ་བོ་ལ་མཁོ་བ་ཡིན་ཞེས་སྨྲོས་དང༌། ཁོང་གིས་འཁྱུག་ཙམ་ནས་ལོག་གཏོང་ངོ་”ཞེས་གསུངས།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2C05E-86CB-B54E-332D-B893ACE13B4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3If anyone asks, ‘Why are you doing this?’ tell him, ‘The Lord needs it and will return it shortly.’”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5"/>
    </mc:Choice>
    <mc:Fallback xmlns="">
      <p:transition spd="slow" advTm="12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2532</TotalTime>
  <Words>1037</Words>
  <Application>Microsoft Office PowerPoint</Application>
  <PresentationFormat>Widescreen</PresentationFormat>
  <Paragraphs>63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41-6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2025-05-02T07:03:15Z</dcterms:modified>
</cp:coreProperties>
</file>