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D8E723-67F1-4226-9EE6-F6304BDEA002}" v="12" dt="2025-05-21T06:26:43.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5D8E723-67F1-4226-9EE6-F6304BDEA002}"/>
    <pc:docChg chg="undo custSel modSld">
      <pc:chgData name="Alfred Smith" userId="3c60a3631c0db8ad" providerId="LiveId" clId="{D5D8E723-67F1-4226-9EE6-F6304BDEA002}" dt="2025-05-21T06:26:43.667" v="25"/>
      <pc:docMkLst>
        <pc:docMk/>
      </pc:docMkLst>
      <pc:sldChg chg="modSp mod">
        <pc:chgData name="Alfred Smith" userId="3c60a3631c0db8ad" providerId="LiveId" clId="{D5D8E723-67F1-4226-9EE6-F6304BDEA002}" dt="2025-05-21T06:18:28.015" v="1" actId="27636"/>
        <pc:sldMkLst>
          <pc:docMk/>
          <pc:sldMk cId="1499918570" sldId="257"/>
        </pc:sldMkLst>
        <pc:spChg chg="mod">
          <ac:chgData name="Alfred Smith" userId="3c60a3631c0db8ad" providerId="LiveId" clId="{D5D8E723-67F1-4226-9EE6-F6304BDEA002}" dt="2025-05-21T06:18:28.015" v="1" actId="27636"/>
          <ac:spMkLst>
            <pc:docMk/>
            <pc:sldMk cId="1499918570" sldId="257"/>
            <ac:spMk id="9" creationId="{8CA78274-95B8-FF2A-7E4E-68F4810C610D}"/>
          </ac:spMkLst>
        </pc:spChg>
      </pc:sldChg>
      <pc:sldChg chg="modSp">
        <pc:chgData name="Alfred Smith" userId="3c60a3631c0db8ad" providerId="LiveId" clId="{D5D8E723-67F1-4226-9EE6-F6304BDEA002}" dt="2025-05-21T06:19:30.619" v="2"/>
        <pc:sldMkLst>
          <pc:docMk/>
          <pc:sldMk cId="3788111665" sldId="258"/>
        </pc:sldMkLst>
        <pc:spChg chg="mod">
          <ac:chgData name="Alfred Smith" userId="3c60a3631c0db8ad" providerId="LiveId" clId="{D5D8E723-67F1-4226-9EE6-F6304BDEA002}" dt="2025-05-21T06:19:30.619" v="2"/>
          <ac:spMkLst>
            <pc:docMk/>
            <pc:sldMk cId="3788111665" sldId="258"/>
            <ac:spMk id="2" creationId="{1F7F6ADF-BA8D-C387-9DD1-8379E02DACAF}"/>
          </ac:spMkLst>
        </pc:spChg>
      </pc:sldChg>
      <pc:sldChg chg="modSp">
        <pc:chgData name="Alfred Smith" userId="3c60a3631c0db8ad" providerId="LiveId" clId="{D5D8E723-67F1-4226-9EE6-F6304BDEA002}" dt="2025-05-21T06:19:30.619" v="2"/>
        <pc:sldMkLst>
          <pc:docMk/>
          <pc:sldMk cId="454763615" sldId="259"/>
        </pc:sldMkLst>
        <pc:spChg chg="mod">
          <ac:chgData name="Alfred Smith" userId="3c60a3631c0db8ad" providerId="LiveId" clId="{D5D8E723-67F1-4226-9EE6-F6304BDEA002}" dt="2025-05-21T06:19:30.619" v="2"/>
          <ac:spMkLst>
            <pc:docMk/>
            <pc:sldMk cId="454763615" sldId="259"/>
            <ac:spMk id="3" creationId="{A58184BD-88F1-BA02-40C1-D8403D0EEC0D}"/>
          </ac:spMkLst>
        </pc:spChg>
      </pc:sldChg>
      <pc:sldChg chg="addSp delSp modSp mod">
        <pc:chgData name="Alfred Smith" userId="3c60a3631c0db8ad" providerId="LiveId" clId="{D5D8E723-67F1-4226-9EE6-F6304BDEA002}" dt="2025-05-21T06:22:02.298" v="7"/>
        <pc:sldMkLst>
          <pc:docMk/>
          <pc:sldMk cId="2346136586" sldId="260"/>
        </pc:sldMkLst>
        <pc:spChg chg="add del">
          <ac:chgData name="Alfred Smith" userId="3c60a3631c0db8ad" providerId="LiveId" clId="{D5D8E723-67F1-4226-9EE6-F6304BDEA002}" dt="2025-05-21T06:22:01.686" v="6" actId="478"/>
          <ac:spMkLst>
            <pc:docMk/>
            <pc:sldMk cId="2346136586" sldId="260"/>
            <ac:spMk id="2" creationId="{E7F85951-3F7D-1EAA-6CE4-85472158717F}"/>
          </ac:spMkLst>
        </pc:spChg>
        <pc:spChg chg="add mod">
          <ac:chgData name="Alfred Smith" userId="3c60a3631c0db8ad" providerId="LiveId" clId="{D5D8E723-67F1-4226-9EE6-F6304BDEA002}" dt="2025-05-21T06:20:32.299" v="4"/>
          <ac:spMkLst>
            <pc:docMk/>
            <pc:sldMk cId="2346136586" sldId="260"/>
            <ac:spMk id="3" creationId="{34DF6A10-9B7A-C39C-FB6A-F569C4C67269}"/>
          </ac:spMkLst>
        </pc:spChg>
        <pc:spChg chg="add mod">
          <ac:chgData name="Alfred Smith" userId="3c60a3631c0db8ad" providerId="LiveId" clId="{D5D8E723-67F1-4226-9EE6-F6304BDEA002}" dt="2025-05-21T06:20:32.299" v="4"/>
          <ac:spMkLst>
            <pc:docMk/>
            <pc:sldMk cId="2346136586" sldId="260"/>
            <ac:spMk id="4" creationId="{F94080D6-195E-C9D5-A57F-FADB320314DD}"/>
          </ac:spMkLst>
        </pc:spChg>
        <pc:spChg chg="add del">
          <ac:chgData name="Alfred Smith" userId="3c60a3631c0db8ad" providerId="LiveId" clId="{D5D8E723-67F1-4226-9EE6-F6304BDEA002}" dt="2025-05-21T06:22:01.686" v="6" actId="478"/>
          <ac:spMkLst>
            <pc:docMk/>
            <pc:sldMk cId="2346136586" sldId="260"/>
            <ac:spMk id="5" creationId="{45EA1001-90E2-052F-E0D1-76D729408E71}"/>
          </ac:spMkLst>
        </pc:spChg>
        <pc:spChg chg="add mod">
          <ac:chgData name="Alfred Smith" userId="3c60a3631c0db8ad" providerId="LiveId" clId="{D5D8E723-67F1-4226-9EE6-F6304BDEA002}" dt="2025-05-21T06:22:02.298" v="7"/>
          <ac:spMkLst>
            <pc:docMk/>
            <pc:sldMk cId="2346136586" sldId="260"/>
            <ac:spMk id="6" creationId="{786EF3B6-D38C-FA2F-036D-D65E744ED197}"/>
          </ac:spMkLst>
        </pc:spChg>
        <pc:spChg chg="add mod">
          <ac:chgData name="Alfred Smith" userId="3c60a3631c0db8ad" providerId="LiveId" clId="{D5D8E723-67F1-4226-9EE6-F6304BDEA002}" dt="2025-05-21T06:22:02.298" v="7"/>
          <ac:spMkLst>
            <pc:docMk/>
            <pc:sldMk cId="2346136586" sldId="260"/>
            <ac:spMk id="7" creationId="{9674C906-8FC2-8415-9AEA-BED7DCA2E671}"/>
          </ac:spMkLst>
        </pc:spChg>
      </pc:sldChg>
      <pc:sldChg chg="addSp delSp modSp mod">
        <pc:chgData name="Alfred Smith" userId="3c60a3631c0db8ad" providerId="LiveId" clId="{D5D8E723-67F1-4226-9EE6-F6304BDEA002}" dt="2025-05-21T06:22:43.049" v="10"/>
        <pc:sldMkLst>
          <pc:docMk/>
          <pc:sldMk cId="4037329247" sldId="261"/>
        </pc:sldMkLst>
        <pc:spChg chg="del">
          <ac:chgData name="Alfred Smith" userId="3c60a3631c0db8ad" providerId="LiveId" clId="{D5D8E723-67F1-4226-9EE6-F6304BDEA002}" dt="2025-05-21T06:22:42.494" v="9" actId="478"/>
          <ac:spMkLst>
            <pc:docMk/>
            <pc:sldMk cId="4037329247" sldId="261"/>
            <ac:spMk id="2" creationId="{C40A8519-53ED-CCDA-A813-77830284DC8C}"/>
          </ac:spMkLst>
        </pc:spChg>
        <pc:spChg chg="add mod">
          <ac:chgData name="Alfred Smith" userId="3c60a3631c0db8ad" providerId="LiveId" clId="{D5D8E723-67F1-4226-9EE6-F6304BDEA002}" dt="2025-05-21T06:22:43.049" v="10"/>
          <ac:spMkLst>
            <pc:docMk/>
            <pc:sldMk cId="4037329247" sldId="261"/>
            <ac:spMk id="3" creationId="{A5C517E6-7382-DF70-F88A-D25CCB012299}"/>
          </ac:spMkLst>
        </pc:spChg>
        <pc:spChg chg="add mod">
          <ac:chgData name="Alfred Smith" userId="3c60a3631c0db8ad" providerId="LiveId" clId="{D5D8E723-67F1-4226-9EE6-F6304BDEA002}" dt="2025-05-21T06:22:43.049" v="10"/>
          <ac:spMkLst>
            <pc:docMk/>
            <pc:sldMk cId="4037329247" sldId="261"/>
            <ac:spMk id="4" creationId="{E3F6C24E-FD38-8873-BD34-941E1EF0A5F0}"/>
          </ac:spMkLst>
        </pc:spChg>
        <pc:spChg chg="del">
          <ac:chgData name="Alfred Smith" userId="3c60a3631c0db8ad" providerId="LiveId" clId="{D5D8E723-67F1-4226-9EE6-F6304BDEA002}" dt="2025-05-21T06:22:42.494" v="9" actId="478"/>
          <ac:spMkLst>
            <pc:docMk/>
            <pc:sldMk cId="4037329247" sldId="261"/>
            <ac:spMk id="5" creationId="{2CF278E4-AF9A-B46C-C2BC-23DCE49AB1F8}"/>
          </ac:spMkLst>
        </pc:spChg>
      </pc:sldChg>
      <pc:sldChg chg="addSp delSp modSp mod">
        <pc:chgData name="Alfred Smith" userId="3c60a3631c0db8ad" providerId="LiveId" clId="{D5D8E723-67F1-4226-9EE6-F6304BDEA002}" dt="2025-05-21T06:23:01.858" v="12"/>
        <pc:sldMkLst>
          <pc:docMk/>
          <pc:sldMk cId="1909638311" sldId="262"/>
        </pc:sldMkLst>
        <pc:spChg chg="del">
          <ac:chgData name="Alfred Smith" userId="3c60a3631c0db8ad" providerId="LiveId" clId="{D5D8E723-67F1-4226-9EE6-F6304BDEA002}" dt="2025-05-21T06:23:01.389" v="11" actId="478"/>
          <ac:spMkLst>
            <pc:docMk/>
            <pc:sldMk cId="1909638311" sldId="262"/>
            <ac:spMk id="2" creationId="{F341B430-4C0E-FE80-9B8C-E7BE927C6BEB}"/>
          </ac:spMkLst>
        </pc:spChg>
        <pc:spChg chg="add mod">
          <ac:chgData name="Alfred Smith" userId="3c60a3631c0db8ad" providerId="LiveId" clId="{D5D8E723-67F1-4226-9EE6-F6304BDEA002}" dt="2025-05-21T06:23:01.858" v="12"/>
          <ac:spMkLst>
            <pc:docMk/>
            <pc:sldMk cId="1909638311" sldId="262"/>
            <ac:spMk id="3" creationId="{2139E8C2-5196-74E8-624B-6071303A2057}"/>
          </ac:spMkLst>
        </pc:spChg>
        <pc:spChg chg="add mod">
          <ac:chgData name="Alfred Smith" userId="3c60a3631c0db8ad" providerId="LiveId" clId="{D5D8E723-67F1-4226-9EE6-F6304BDEA002}" dt="2025-05-21T06:23:01.858" v="12"/>
          <ac:spMkLst>
            <pc:docMk/>
            <pc:sldMk cId="1909638311" sldId="262"/>
            <ac:spMk id="4" creationId="{BA2FBEE0-D6A5-DC0D-0188-EAA4F3DF1F72}"/>
          </ac:spMkLst>
        </pc:spChg>
        <pc:spChg chg="del">
          <ac:chgData name="Alfred Smith" userId="3c60a3631c0db8ad" providerId="LiveId" clId="{D5D8E723-67F1-4226-9EE6-F6304BDEA002}" dt="2025-05-21T06:23:01.389" v="11" actId="478"/>
          <ac:spMkLst>
            <pc:docMk/>
            <pc:sldMk cId="1909638311" sldId="262"/>
            <ac:spMk id="5" creationId="{0ACBB46C-1AC4-E100-00C1-6F2E5A33FF25}"/>
          </ac:spMkLst>
        </pc:spChg>
      </pc:sldChg>
      <pc:sldChg chg="addSp delSp modSp mod">
        <pc:chgData name="Alfred Smith" userId="3c60a3631c0db8ad" providerId="LiveId" clId="{D5D8E723-67F1-4226-9EE6-F6304BDEA002}" dt="2025-05-21T06:23:36.636" v="14"/>
        <pc:sldMkLst>
          <pc:docMk/>
          <pc:sldMk cId="641208035" sldId="263"/>
        </pc:sldMkLst>
        <pc:spChg chg="del">
          <ac:chgData name="Alfred Smith" userId="3c60a3631c0db8ad" providerId="LiveId" clId="{D5D8E723-67F1-4226-9EE6-F6304BDEA002}" dt="2025-05-21T06:23:36.061" v="13" actId="478"/>
          <ac:spMkLst>
            <pc:docMk/>
            <pc:sldMk cId="641208035" sldId="263"/>
            <ac:spMk id="2" creationId="{340890D0-5D8F-C4F9-11AE-68E69800C3BB}"/>
          </ac:spMkLst>
        </pc:spChg>
        <pc:spChg chg="add mod">
          <ac:chgData name="Alfred Smith" userId="3c60a3631c0db8ad" providerId="LiveId" clId="{D5D8E723-67F1-4226-9EE6-F6304BDEA002}" dt="2025-05-21T06:23:36.636" v="14"/>
          <ac:spMkLst>
            <pc:docMk/>
            <pc:sldMk cId="641208035" sldId="263"/>
            <ac:spMk id="3" creationId="{47EDF320-963B-73D2-B06B-3C2197598B21}"/>
          </ac:spMkLst>
        </pc:spChg>
        <pc:spChg chg="add mod">
          <ac:chgData name="Alfred Smith" userId="3c60a3631c0db8ad" providerId="LiveId" clId="{D5D8E723-67F1-4226-9EE6-F6304BDEA002}" dt="2025-05-21T06:23:36.636" v="14"/>
          <ac:spMkLst>
            <pc:docMk/>
            <pc:sldMk cId="641208035" sldId="263"/>
            <ac:spMk id="4" creationId="{39B93308-D09F-F900-5F89-CA0025D26F75}"/>
          </ac:spMkLst>
        </pc:spChg>
        <pc:spChg chg="del">
          <ac:chgData name="Alfred Smith" userId="3c60a3631c0db8ad" providerId="LiveId" clId="{D5D8E723-67F1-4226-9EE6-F6304BDEA002}" dt="2025-05-21T06:23:36.061" v="13" actId="478"/>
          <ac:spMkLst>
            <pc:docMk/>
            <pc:sldMk cId="641208035" sldId="263"/>
            <ac:spMk id="5" creationId="{B33122CC-FA66-81F8-0118-D14ADF53ABC7}"/>
          </ac:spMkLst>
        </pc:spChg>
      </pc:sldChg>
      <pc:sldChg chg="addSp delSp modSp mod">
        <pc:chgData name="Alfred Smith" userId="3c60a3631c0db8ad" providerId="LiveId" clId="{D5D8E723-67F1-4226-9EE6-F6304BDEA002}" dt="2025-05-21T06:24:32.991" v="16"/>
        <pc:sldMkLst>
          <pc:docMk/>
          <pc:sldMk cId="4044745628" sldId="264"/>
        </pc:sldMkLst>
        <pc:spChg chg="del">
          <ac:chgData name="Alfred Smith" userId="3c60a3631c0db8ad" providerId="LiveId" clId="{D5D8E723-67F1-4226-9EE6-F6304BDEA002}" dt="2025-05-21T06:24:32.239" v="15" actId="478"/>
          <ac:spMkLst>
            <pc:docMk/>
            <pc:sldMk cId="4044745628" sldId="264"/>
            <ac:spMk id="2" creationId="{F53EA71A-BD63-D082-D5DA-EC2485B8104C}"/>
          </ac:spMkLst>
        </pc:spChg>
        <pc:spChg chg="add mod">
          <ac:chgData name="Alfred Smith" userId="3c60a3631c0db8ad" providerId="LiveId" clId="{D5D8E723-67F1-4226-9EE6-F6304BDEA002}" dt="2025-05-21T06:24:32.991" v="16"/>
          <ac:spMkLst>
            <pc:docMk/>
            <pc:sldMk cId="4044745628" sldId="264"/>
            <ac:spMk id="3" creationId="{1067FB02-1D98-2A0B-B9C0-B694AE69C5EC}"/>
          </ac:spMkLst>
        </pc:spChg>
        <pc:spChg chg="add mod">
          <ac:chgData name="Alfred Smith" userId="3c60a3631c0db8ad" providerId="LiveId" clId="{D5D8E723-67F1-4226-9EE6-F6304BDEA002}" dt="2025-05-21T06:24:32.991" v="16"/>
          <ac:spMkLst>
            <pc:docMk/>
            <pc:sldMk cId="4044745628" sldId="264"/>
            <ac:spMk id="4" creationId="{4A4B78FB-4080-35A3-C851-9FBBAE1FE976}"/>
          </ac:spMkLst>
        </pc:spChg>
        <pc:spChg chg="del">
          <ac:chgData name="Alfred Smith" userId="3c60a3631c0db8ad" providerId="LiveId" clId="{D5D8E723-67F1-4226-9EE6-F6304BDEA002}" dt="2025-05-21T06:24:32.239" v="15" actId="478"/>
          <ac:spMkLst>
            <pc:docMk/>
            <pc:sldMk cId="4044745628" sldId="264"/>
            <ac:spMk id="5" creationId="{023368B5-9115-A4B4-EFA8-D531686038EB}"/>
          </ac:spMkLst>
        </pc:spChg>
      </pc:sldChg>
      <pc:sldChg chg="addSp delSp modSp mod">
        <pc:chgData name="Alfred Smith" userId="3c60a3631c0db8ad" providerId="LiveId" clId="{D5D8E723-67F1-4226-9EE6-F6304BDEA002}" dt="2025-05-21T06:24:54.942" v="18"/>
        <pc:sldMkLst>
          <pc:docMk/>
          <pc:sldMk cId="978260341" sldId="265"/>
        </pc:sldMkLst>
        <pc:spChg chg="del">
          <ac:chgData name="Alfred Smith" userId="3c60a3631c0db8ad" providerId="LiveId" clId="{D5D8E723-67F1-4226-9EE6-F6304BDEA002}" dt="2025-05-21T06:24:54.354" v="17" actId="478"/>
          <ac:spMkLst>
            <pc:docMk/>
            <pc:sldMk cId="978260341" sldId="265"/>
            <ac:spMk id="2" creationId="{AE3D7367-A10E-6EDF-9F11-99FD937D8EAB}"/>
          </ac:spMkLst>
        </pc:spChg>
        <pc:spChg chg="add mod">
          <ac:chgData name="Alfred Smith" userId="3c60a3631c0db8ad" providerId="LiveId" clId="{D5D8E723-67F1-4226-9EE6-F6304BDEA002}" dt="2025-05-21T06:24:54.942" v="18"/>
          <ac:spMkLst>
            <pc:docMk/>
            <pc:sldMk cId="978260341" sldId="265"/>
            <ac:spMk id="3" creationId="{240BF9FB-9947-2735-1844-0AD773F0B620}"/>
          </ac:spMkLst>
        </pc:spChg>
        <pc:spChg chg="add mod">
          <ac:chgData name="Alfred Smith" userId="3c60a3631c0db8ad" providerId="LiveId" clId="{D5D8E723-67F1-4226-9EE6-F6304BDEA002}" dt="2025-05-21T06:24:54.942" v="18"/>
          <ac:spMkLst>
            <pc:docMk/>
            <pc:sldMk cId="978260341" sldId="265"/>
            <ac:spMk id="4" creationId="{4EB6727D-25A5-E40F-7058-5093B6850CF3}"/>
          </ac:spMkLst>
        </pc:spChg>
        <pc:spChg chg="del">
          <ac:chgData name="Alfred Smith" userId="3c60a3631c0db8ad" providerId="LiveId" clId="{D5D8E723-67F1-4226-9EE6-F6304BDEA002}" dt="2025-05-21T06:24:54.354" v="17" actId="478"/>
          <ac:spMkLst>
            <pc:docMk/>
            <pc:sldMk cId="978260341" sldId="265"/>
            <ac:spMk id="5" creationId="{66212613-C4D4-3F99-ED5D-90D6A67CF982}"/>
          </ac:spMkLst>
        </pc:spChg>
      </pc:sldChg>
      <pc:sldChg chg="addSp delSp modSp mod">
        <pc:chgData name="Alfred Smith" userId="3c60a3631c0db8ad" providerId="LiveId" clId="{D5D8E723-67F1-4226-9EE6-F6304BDEA002}" dt="2025-05-21T06:25:41.434" v="21"/>
        <pc:sldMkLst>
          <pc:docMk/>
          <pc:sldMk cId="3575870363" sldId="266"/>
        </pc:sldMkLst>
        <pc:spChg chg="del">
          <ac:chgData name="Alfred Smith" userId="3c60a3631c0db8ad" providerId="LiveId" clId="{D5D8E723-67F1-4226-9EE6-F6304BDEA002}" dt="2025-05-21T06:25:40.505" v="20" actId="478"/>
          <ac:spMkLst>
            <pc:docMk/>
            <pc:sldMk cId="3575870363" sldId="266"/>
            <ac:spMk id="2" creationId="{D96D2696-3309-431C-29B7-75EC02DDB3E7}"/>
          </ac:spMkLst>
        </pc:spChg>
        <pc:spChg chg="add mod">
          <ac:chgData name="Alfred Smith" userId="3c60a3631c0db8ad" providerId="LiveId" clId="{D5D8E723-67F1-4226-9EE6-F6304BDEA002}" dt="2025-05-21T06:25:41.434" v="21"/>
          <ac:spMkLst>
            <pc:docMk/>
            <pc:sldMk cId="3575870363" sldId="266"/>
            <ac:spMk id="3" creationId="{41980E6A-4E1F-520A-576F-A9C2C6A91986}"/>
          </ac:spMkLst>
        </pc:spChg>
        <pc:spChg chg="add mod">
          <ac:chgData name="Alfred Smith" userId="3c60a3631c0db8ad" providerId="LiveId" clId="{D5D8E723-67F1-4226-9EE6-F6304BDEA002}" dt="2025-05-21T06:25:41.434" v="21"/>
          <ac:spMkLst>
            <pc:docMk/>
            <pc:sldMk cId="3575870363" sldId="266"/>
            <ac:spMk id="4" creationId="{BCAF18D1-63E3-2FDE-05DB-B0CAB3D1CF36}"/>
          </ac:spMkLst>
        </pc:spChg>
        <pc:spChg chg="del mod">
          <ac:chgData name="Alfred Smith" userId="3c60a3631c0db8ad" providerId="LiveId" clId="{D5D8E723-67F1-4226-9EE6-F6304BDEA002}" dt="2025-05-21T06:25:40.505" v="20" actId="478"/>
          <ac:spMkLst>
            <pc:docMk/>
            <pc:sldMk cId="3575870363" sldId="266"/>
            <ac:spMk id="5" creationId="{542BE429-B4C2-B14F-83D2-267AAF165B52}"/>
          </ac:spMkLst>
        </pc:spChg>
      </pc:sldChg>
      <pc:sldChg chg="addSp delSp modSp mod">
        <pc:chgData name="Alfred Smith" userId="3c60a3631c0db8ad" providerId="LiveId" clId="{D5D8E723-67F1-4226-9EE6-F6304BDEA002}" dt="2025-05-21T06:26:18.885" v="23"/>
        <pc:sldMkLst>
          <pc:docMk/>
          <pc:sldMk cId="4017137865" sldId="267"/>
        </pc:sldMkLst>
        <pc:spChg chg="del">
          <ac:chgData name="Alfred Smith" userId="3c60a3631c0db8ad" providerId="LiveId" clId="{D5D8E723-67F1-4226-9EE6-F6304BDEA002}" dt="2025-05-21T06:26:18.342" v="22" actId="478"/>
          <ac:spMkLst>
            <pc:docMk/>
            <pc:sldMk cId="4017137865" sldId="267"/>
            <ac:spMk id="2" creationId="{DD1E68E1-B8BF-B0A7-3567-6AC999330607}"/>
          </ac:spMkLst>
        </pc:spChg>
        <pc:spChg chg="add mod">
          <ac:chgData name="Alfred Smith" userId="3c60a3631c0db8ad" providerId="LiveId" clId="{D5D8E723-67F1-4226-9EE6-F6304BDEA002}" dt="2025-05-21T06:26:18.885" v="23"/>
          <ac:spMkLst>
            <pc:docMk/>
            <pc:sldMk cId="4017137865" sldId="267"/>
            <ac:spMk id="3" creationId="{E31EAB31-CA09-E4E1-4018-B26DDD84CF58}"/>
          </ac:spMkLst>
        </pc:spChg>
        <pc:spChg chg="add mod">
          <ac:chgData name="Alfred Smith" userId="3c60a3631c0db8ad" providerId="LiveId" clId="{D5D8E723-67F1-4226-9EE6-F6304BDEA002}" dt="2025-05-21T06:26:18.885" v="23"/>
          <ac:spMkLst>
            <pc:docMk/>
            <pc:sldMk cId="4017137865" sldId="267"/>
            <ac:spMk id="4" creationId="{7F8BB355-2628-6776-1B3D-440188334BD9}"/>
          </ac:spMkLst>
        </pc:spChg>
        <pc:spChg chg="del">
          <ac:chgData name="Alfred Smith" userId="3c60a3631c0db8ad" providerId="LiveId" clId="{D5D8E723-67F1-4226-9EE6-F6304BDEA002}" dt="2025-05-21T06:26:18.342" v="22" actId="478"/>
          <ac:spMkLst>
            <pc:docMk/>
            <pc:sldMk cId="4017137865" sldId="267"/>
            <ac:spMk id="5" creationId="{6A02DF9E-0B6D-C672-5FDC-67A2E7D50158}"/>
          </ac:spMkLst>
        </pc:spChg>
      </pc:sldChg>
      <pc:sldChg chg="addSp delSp modSp mod">
        <pc:chgData name="Alfred Smith" userId="3c60a3631c0db8ad" providerId="LiveId" clId="{D5D8E723-67F1-4226-9EE6-F6304BDEA002}" dt="2025-05-21T06:26:43.667" v="25"/>
        <pc:sldMkLst>
          <pc:docMk/>
          <pc:sldMk cId="3137811553" sldId="268"/>
        </pc:sldMkLst>
        <pc:spChg chg="del">
          <ac:chgData name="Alfred Smith" userId="3c60a3631c0db8ad" providerId="LiveId" clId="{D5D8E723-67F1-4226-9EE6-F6304BDEA002}" dt="2025-05-21T06:26:42.987" v="24" actId="478"/>
          <ac:spMkLst>
            <pc:docMk/>
            <pc:sldMk cId="3137811553" sldId="268"/>
            <ac:spMk id="2" creationId="{0D3ECFA0-B0F1-32D9-F723-488DA186D161}"/>
          </ac:spMkLst>
        </pc:spChg>
        <pc:spChg chg="add mod">
          <ac:chgData name="Alfred Smith" userId="3c60a3631c0db8ad" providerId="LiveId" clId="{D5D8E723-67F1-4226-9EE6-F6304BDEA002}" dt="2025-05-21T06:26:43.667" v="25"/>
          <ac:spMkLst>
            <pc:docMk/>
            <pc:sldMk cId="3137811553" sldId="268"/>
            <ac:spMk id="3" creationId="{B7BC194F-92B6-0B8B-C675-68C6388B78EC}"/>
          </ac:spMkLst>
        </pc:spChg>
        <pc:spChg chg="add mod">
          <ac:chgData name="Alfred Smith" userId="3c60a3631c0db8ad" providerId="LiveId" clId="{D5D8E723-67F1-4226-9EE6-F6304BDEA002}" dt="2025-05-21T06:26:43.667" v="25"/>
          <ac:spMkLst>
            <pc:docMk/>
            <pc:sldMk cId="3137811553" sldId="268"/>
            <ac:spMk id="4" creationId="{063DF1E4-3947-3840-45BD-64E73BF452D4}"/>
          </ac:spMkLst>
        </pc:spChg>
        <pc:spChg chg="del">
          <ac:chgData name="Alfred Smith" userId="3c60a3631c0db8ad" providerId="LiveId" clId="{D5D8E723-67F1-4226-9EE6-F6304BDEA002}" dt="2025-05-21T06:26:42.987" v="24" actId="478"/>
          <ac:spMkLst>
            <pc:docMk/>
            <pc:sldMk cId="3137811553" sldId="268"/>
            <ac:spMk id="5" creationId="{929AC027-A072-23AD-7B1B-A118B3D1E224}"/>
          </ac:spMkLst>
        </pc:spChg>
      </pc:sldChg>
      <pc:sldChg chg="modSp">
        <pc:chgData name="Alfred Smith" userId="3c60a3631c0db8ad" providerId="LiveId" clId="{D5D8E723-67F1-4226-9EE6-F6304BDEA002}" dt="2025-05-21T06:19:30.619" v="2"/>
        <pc:sldMkLst>
          <pc:docMk/>
          <pc:sldMk cId="4120481681" sldId="270"/>
        </pc:sldMkLst>
        <pc:spChg chg="mod">
          <ac:chgData name="Alfred Smith" userId="3c60a3631c0db8ad" providerId="LiveId" clId="{D5D8E723-67F1-4226-9EE6-F6304BDEA002}" dt="2025-05-21T06:19:30.619" v="2"/>
          <ac:spMkLst>
            <pc:docMk/>
            <pc:sldMk cId="4120481681" sldId="270"/>
            <ac:spMk id="4" creationId="{859CEB6C-2EA9-423E-171B-385050E45982}"/>
          </ac:spMkLst>
        </pc:spChg>
      </pc:sldChg>
      <pc:sldChg chg="modSp">
        <pc:chgData name="Alfred Smith" userId="3c60a3631c0db8ad" providerId="LiveId" clId="{D5D8E723-67F1-4226-9EE6-F6304BDEA002}" dt="2025-05-21T06:19:30.619" v="2"/>
        <pc:sldMkLst>
          <pc:docMk/>
          <pc:sldMk cId="939110669" sldId="271"/>
        </pc:sldMkLst>
        <pc:spChg chg="mod">
          <ac:chgData name="Alfred Smith" userId="3c60a3631c0db8ad" providerId="LiveId" clId="{D5D8E723-67F1-4226-9EE6-F6304BDEA002}" dt="2025-05-21T06:19:30.619" v="2"/>
          <ac:spMkLst>
            <pc:docMk/>
            <pc:sldMk cId="939110669" sldId="271"/>
            <ac:spMk id="2" creationId="{83EB513E-6685-9029-88FB-1E19068E74E8}"/>
          </ac:spMkLst>
        </pc:spChg>
      </pc:sldChg>
      <pc:sldChg chg="modSp">
        <pc:chgData name="Alfred Smith" userId="3c60a3631c0db8ad" providerId="LiveId" clId="{D5D8E723-67F1-4226-9EE6-F6304BDEA002}" dt="2025-05-21T06:19:30.619" v="2"/>
        <pc:sldMkLst>
          <pc:docMk/>
          <pc:sldMk cId="4024569785" sldId="272"/>
        </pc:sldMkLst>
        <pc:spChg chg="mod">
          <ac:chgData name="Alfred Smith" userId="3c60a3631c0db8ad" providerId="LiveId" clId="{D5D8E723-67F1-4226-9EE6-F6304BDEA002}" dt="2025-05-21T06:19:30.619" v="2"/>
          <ac:spMkLst>
            <pc:docMk/>
            <pc:sldMk cId="4024569785" sldId="272"/>
            <ac:spMk id="2" creationId="{5361FBC7-B0B7-0C8E-F6CA-75EA9403DA91}"/>
          </ac:spMkLst>
        </pc:spChg>
      </pc:sldChg>
      <pc:sldChg chg="modSp">
        <pc:chgData name="Alfred Smith" userId="3c60a3631c0db8ad" providerId="LiveId" clId="{D5D8E723-67F1-4226-9EE6-F6304BDEA002}" dt="2025-05-21T06:19:30.619" v="2"/>
        <pc:sldMkLst>
          <pc:docMk/>
          <pc:sldMk cId="487179600" sldId="273"/>
        </pc:sldMkLst>
        <pc:spChg chg="mod">
          <ac:chgData name="Alfred Smith" userId="3c60a3631c0db8ad" providerId="LiveId" clId="{D5D8E723-67F1-4226-9EE6-F6304BDEA002}" dt="2025-05-21T06:19:30.619" v="2"/>
          <ac:spMkLst>
            <pc:docMk/>
            <pc:sldMk cId="487179600" sldId="273"/>
            <ac:spMk id="2" creationId="{673C9B37-B7B2-CF99-AF13-ACBFBEC1F4D0}"/>
          </ac:spMkLst>
        </pc:spChg>
      </pc:sldChg>
      <pc:sldChg chg="modSp">
        <pc:chgData name="Alfred Smith" userId="3c60a3631c0db8ad" providerId="LiveId" clId="{D5D8E723-67F1-4226-9EE6-F6304BDEA002}" dt="2025-05-21T06:19:30.619" v="2"/>
        <pc:sldMkLst>
          <pc:docMk/>
          <pc:sldMk cId="2168401200" sldId="274"/>
        </pc:sldMkLst>
        <pc:spChg chg="mod">
          <ac:chgData name="Alfred Smith" userId="3c60a3631c0db8ad" providerId="LiveId" clId="{D5D8E723-67F1-4226-9EE6-F6304BDEA002}" dt="2025-05-21T06:19:30.619" v="2"/>
          <ac:spMkLst>
            <pc:docMk/>
            <pc:sldMk cId="2168401200" sldId="274"/>
            <ac:spMk id="2" creationId="{3312F2BA-B3F5-CB9A-5C7F-D820B0ADAA27}"/>
          </ac:spMkLst>
        </pc:spChg>
      </pc:sldChg>
      <pc:sldChg chg="modSp">
        <pc:chgData name="Alfred Smith" userId="3c60a3631c0db8ad" providerId="LiveId" clId="{D5D8E723-67F1-4226-9EE6-F6304BDEA002}" dt="2025-05-21T06:19:30.619" v="2"/>
        <pc:sldMkLst>
          <pc:docMk/>
          <pc:sldMk cId="2996969115" sldId="275"/>
        </pc:sldMkLst>
        <pc:spChg chg="mod">
          <ac:chgData name="Alfred Smith" userId="3c60a3631c0db8ad" providerId="LiveId" clId="{D5D8E723-67F1-4226-9EE6-F6304BDEA002}" dt="2025-05-21T06:19:30.619" v="2"/>
          <ac:spMkLst>
            <pc:docMk/>
            <pc:sldMk cId="2996969115" sldId="275"/>
            <ac:spMk id="2" creationId="{94D11CD9-1DC2-335F-6AB2-1BA28CF2E6FB}"/>
          </ac:spMkLst>
        </pc:spChg>
      </pc:sldChg>
      <pc:sldChg chg="modSp">
        <pc:chgData name="Alfred Smith" userId="3c60a3631c0db8ad" providerId="LiveId" clId="{D5D8E723-67F1-4226-9EE6-F6304BDEA002}" dt="2025-05-21T06:19:30.619" v="2"/>
        <pc:sldMkLst>
          <pc:docMk/>
          <pc:sldMk cId="2390376940" sldId="276"/>
        </pc:sldMkLst>
        <pc:spChg chg="mod">
          <ac:chgData name="Alfred Smith" userId="3c60a3631c0db8ad" providerId="LiveId" clId="{D5D8E723-67F1-4226-9EE6-F6304BDEA002}" dt="2025-05-21T06:19:30.619" v="2"/>
          <ac:spMkLst>
            <pc:docMk/>
            <pc:sldMk cId="2390376940" sldId="276"/>
            <ac:spMk id="2" creationId="{BA339C8D-B0F4-0AE1-6397-99DCD3657BF8}"/>
          </ac:spMkLst>
        </pc:spChg>
      </pc:sldChg>
      <pc:sldChg chg="modSp">
        <pc:chgData name="Alfred Smith" userId="3c60a3631c0db8ad" providerId="LiveId" clId="{D5D8E723-67F1-4226-9EE6-F6304BDEA002}" dt="2025-05-21T06:19:30.619" v="2"/>
        <pc:sldMkLst>
          <pc:docMk/>
          <pc:sldMk cId="4265919077" sldId="277"/>
        </pc:sldMkLst>
        <pc:spChg chg="mod">
          <ac:chgData name="Alfred Smith" userId="3c60a3631c0db8ad" providerId="LiveId" clId="{D5D8E723-67F1-4226-9EE6-F6304BDEA002}" dt="2025-05-21T06:19:30.619" v="2"/>
          <ac:spMkLst>
            <pc:docMk/>
            <pc:sldMk cId="4265919077" sldId="277"/>
            <ac:spMk id="2" creationId="{1B38D83F-BBB6-2348-497E-6E560EE5D130}"/>
          </ac:spMkLst>
        </pc:spChg>
      </pc:sldChg>
      <pc:sldChg chg="modSp">
        <pc:chgData name="Alfred Smith" userId="3c60a3631c0db8ad" providerId="LiveId" clId="{D5D8E723-67F1-4226-9EE6-F6304BDEA002}" dt="2025-05-21T06:19:30.619" v="2"/>
        <pc:sldMkLst>
          <pc:docMk/>
          <pc:sldMk cId="210266664" sldId="278"/>
        </pc:sldMkLst>
        <pc:spChg chg="mod">
          <ac:chgData name="Alfred Smith" userId="3c60a3631c0db8ad" providerId="LiveId" clId="{D5D8E723-67F1-4226-9EE6-F6304BDEA002}" dt="2025-05-21T06:19:30.619" v="2"/>
          <ac:spMkLst>
            <pc:docMk/>
            <pc:sldMk cId="210266664" sldId="278"/>
            <ac:spMk id="2" creationId="{0E62EF61-0640-38DD-0ABA-396D385A3CC5}"/>
          </ac:spMkLst>
        </pc:spChg>
      </pc:sldChg>
      <pc:sldChg chg="modSp">
        <pc:chgData name="Alfred Smith" userId="3c60a3631c0db8ad" providerId="LiveId" clId="{D5D8E723-67F1-4226-9EE6-F6304BDEA002}" dt="2025-05-21T06:19:30.619" v="2"/>
        <pc:sldMkLst>
          <pc:docMk/>
          <pc:sldMk cId="888433145" sldId="279"/>
        </pc:sldMkLst>
        <pc:spChg chg="mod">
          <ac:chgData name="Alfred Smith" userId="3c60a3631c0db8ad" providerId="LiveId" clId="{D5D8E723-67F1-4226-9EE6-F6304BDEA002}" dt="2025-05-21T06:19:30.619" v="2"/>
          <ac:spMkLst>
            <pc:docMk/>
            <pc:sldMk cId="888433145" sldId="279"/>
            <ac:spMk id="2" creationId="{95B6EB4C-3887-AB70-83D1-4D81A12772BD}"/>
          </ac:spMkLst>
        </pc:spChg>
      </pc:sldChg>
      <pc:sldChg chg="modSp mod">
        <pc:chgData name="Alfred Smith" userId="3c60a3631c0db8ad" providerId="LiveId" clId="{D5D8E723-67F1-4226-9EE6-F6304BDEA002}" dt="2025-05-21T06:22:17.146" v="8"/>
        <pc:sldMkLst>
          <pc:docMk/>
          <pc:sldMk cId="2642921563" sldId="296"/>
        </pc:sldMkLst>
        <pc:spChg chg="mod">
          <ac:chgData name="Alfred Smith" userId="3c60a3631c0db8ad" providerId="LiveId" clId="{D5D8E723-67F1-4226-9EE6-F6304BDEA002}" dt="2025-05-21T06:22:17.146" v="8"/>
          <ac:spMkLst>
            <pc:docMk/>
            <pc:sldMk cId="2642921563" sldId="296"/>
            <ac:spMk id="2" creationId="{25E05101-46C8-0381-B883-C1315A5799DF}"/>
          </ac:spMkLst>
        </pc:spChg>
      </pc:sldChg>
      <pc:sldChg chg="modSp">
        <pc:chgData name="Alfred Smith" userId="3c60a3631c0db8ad" providerId="LiveId" clId="{D5D8E723-67F1-4226-9EE6-F6304BDEA002}" dt="2025-05-21T06:19:30.619" v="2"/>
        <pc:sldMkLst>
          <pc:docMk/>
          <pc:sldMk cId="3287822130" sldId="297"/>
        </pc:sldMkLst>
        <pc:spChg chg="mod">
          <ac:chgData name="Alfred Smith" userId="3c60a3631c0db8ad" providerId="LiveId" clId="{D5D8E723-67F1-4226-9EE6-F6304BDEA002}" dt="2025-05-21T06:19:30.619" v="2"/>
          <ac:spMkLst>
            <pc:docMk/>
            <pc:sldMk cId="3287822130" sldId="297"/>
            <ac:spMk id="2" creationId="{AB8F57F9-768C-0E24-37E5-52908C6CABB4}"/>
          </ac:spMkLst>
        </pc:spChg>
      </pc:sldChg>
    </pc:docChg>
  </pc:docChgLst>
  <pc:docChgLst>
    <pc:chgData name="Alfred Smith" userId="3c60a3631c0db8ad" providerId="LiveId" clId="{71D391FB-1ED5-4145-A384-FE4E5164B0AA}"/>
    <pc:docChg chg="custSel modSld">
      <pc:chgData name="Alfred Smith" userId="3c60a3631c0db8ad" providerId="LiveId" clId="{71D391FB-1ED5-4145-A384-FE4E5164B0AA}" dt="2025-05-02T07:32:01.338" v="32"/>
      <pc:docMkLst>
        <pc:docMk/>
      </pc:docMkLst>
      <pc:sldChg chg="addSp delSp modSp mod">
        <pc:chgData name="Alfred Smith" userId="3c60a3631c0db8ad" providerId="LiveId" clId="{71D391FB-1ED5-4145-A384-FE4E5164B0AA}" dt="2025-05-02T07:32:01.338" v="32"/>
        <pc:sldMkLst>
          <pc:docMk/>
          <pc:sldMk cId="1499918570" sldId="257"/>
        </pc:sldMkLst>
        <pc:spChg chg="add mod">
          <ac:chgData name="Alfred Smith" userId="3c60a3631c0db8ad" providerId="LiveId" clId="{71D391FB-1ED5-4145-A384-FE4E5164B0AA}" dt="2025-05-02T07:32:01.338" v="32"/>
          <ac:spMkLst>
            <pc:docMk/>
            <pc:sldMk cId="1499918570" sldId="257"/>
            <ac:spMk id="9" creationId="{8CA78274-95B8-FF2A-7E4E-68F4810C610D}"/>
          </ac:spMkLst>
        </pc:spChg>
      </pc:sldChg>
      <pc:sldChg chg="addSp delSp modSp mod">
        <pc:chgData name="Alfred Smith" userId="3c60a3631c0db8ad" providerId="LiveId" clId="{71D391FB-1ED5-4145-A384-FE4E5164B0AA}" dt="2025-04-17T08:49:40.289" v="7"/>
        <pc:sldMkLst>
          <pc:docMk/>
          <pc:sldMk cId="2346136586" sldId="260"/>
        </pc:sldMkLst>
      </pc:sldChg>
      <pc:sldChg chg="addSp delSp modSp mod">
        <pc:chgData name="Alfred Smith" userId="3c60a3631c0db8ad" providerId="LiveId" clId="{71D391FB-1ED5-4145-A384-FE4E5164B0AA}" dt="2025-04-17T08:50:33.070" v="11"/>
        <pc:sldMkLst>
          <pc:docMk/>
          <pc:sldMk cId="4037329247" sldId="261"/>
        </pc:sldMkLst>
      </pc:sldChg>
      <pc:sldChg chg="addSp delSp modSp mod">
        <pc:chgData name="Alfred Smith" userId="3c60a3631c0db8ad" providerId="LiveId" clId="{71D391FB-1ED5-4145-A384-FE4E5164B0AA}" dt="2025-04-17T08:50:42.268" v="13"/>
        <pc:sldMkLst>
          <pc:docMk/>
          <pc:sldMk cId="1909638311" sldId="262"/>
        </pc:sldMkLst>
      </pc:sldChg>
      <pc:sldChg chg="addSp delSp modSp mod">
        <pc:chgData name="Alfred Smith" userId="3c60a3631c0db8ad" providerId="LiveId" clId="{71D391FB-1ED5-4145-A384-FE4E5164B0AA}" dt="2025-04-17T08:50:51.264" v="15"/>
        <pc:sldMkLst>
          <pc:docMk/>
          <pc:sldMk cId="641208035" sldId="263"/>
        </pc:sldMkLst>
      </pc:sldChg>
      <pc:sldChg chg="addSp delSp modSp mod">
        <pc:chgData name="Alfred Smith" userId="3c60a3631c0db8ad" providerId="LiveId" clId="{71D391FB-1ED5-4145-A384-FE4E5164B0AA}" dt="2025-04-17T08:51:02.003" v="17"/>
        <pc:sldMkLst>
          <pc:docMk/>
          <pc:sldMk cId="4044745628" sldId="264"/>
        </pc:sldMkLst>
        <pc:spChg chg="add mod">
          <ac:chgData name="Alfred Smith" userId="3c60a3631c0db8ad" providerId="LiveId" clId="{71D391FB-1ED5-4145-A384-FE4E5164B0AA}" dt="2025-04-17T08:51:02.003" v="17"/>
          <ac:spMkLst>
            <pc:docMk/>
            <pc:sldMk cId="4044745628" sldId="264"/>
            <ac:spMk id="2" creationId="{F53EA71A-BD63-D082-D5DA-EC2485B8104C}"/>
          </ac:spMkLst>
        </pc:spChg>
        <pc:spChg chg="add mod">
          <ac:chgData name="Alfred Smith" userId="3c60a3631c0db8ad" providerId="LiveId" clId="{71D391FB-1ED5-4145-A384-FE4E5164B0AA}" dt="2025-04-17T08:51:02.003" v="17"/>
          <ac:spMkLst>
            <pc:docMk/>
            <pc:sldMk cId="4044745628" sldId="264"/>
            <ac:spMk id="5" creationId="{023368B5-9115-A4B4-EFA8-D531686038EB}"/>
          </ac:spMkLst>
        </pc:spChg>
      </pc:sldChg>
      <pc:sldChg chg="addSp delSp modSp mod">
        <pc:chgData name="Alfred Smith" userId="3c60a3631c0db8ad" providerId="LiveId" clId="{71D391FB-1ED5-4145-A384-FE4E5164B0AA}" dt="2025-04-17T08:51:10.041" v="19"/>
        <pc:sldMkLst>
          <pc:docMk/>
          <pc:sldMk cId="978260341" sldId="265"/>
        </pc:sldMkLst>
        <pc:spChg chg="add mod">
          <ac:chgData name="Alfred Smith" userId="3c60a3631c0db8ad" providerId="LiveId" clId="{71D391FB-1ED5-4145-A384-FE4E5164B0AA}" dt="2025-04-17T08:51:10.041" v="19"/>
          <ac:spMkLst>
            <pc:docMk/>
            <pc:sldMk cId="978260341" sldId="265"/>
            <ac:spMk id="2" creationId="{AE3D7367-A10E-6EDF-9F11-99FD937D8EAB}"/>
          </ac:spMkLst>
        </pc:spChg>
        <pc:spChg chg="add mod">
          <ac:chgData name="Alfred Smith" userId="3c60a3631c0db8ad" providerId="LiveId" clId="{71D391FB-1ED5-4145-A384-FE4E5164B0AA}" dt="2025-04-17T08:51:10.041" v="19"/>
          <ac:spMkLst>
            <pc:docMk/>
            <pc:sldMk cId="978260341" sldId="265"/>
            <ac:spMk id="5" creationId="{66212613-C4D4-3F99-ED5D-90D6A67CF982}"/>
          </ac:spMkLst>
        </pc:spChg>
      </pc:sldChg>
      <pc:sldChg chg="addSp delSp modSp mod">
        <pc:chgData name="Alfred Smith" userId="3c60a3631c0db8ad" providerId="LiveId" clId="{71D391FB-1ED5-4145-A384-FE4E5164B0AA}" dt="2025-04-17T08:51:17.688" v="21"/>
        <pc:sldMkLst>
          <pc:docMk/>
          <pc:sldMk cId="3575870363" sldId="266"/>
        </pc:sldMkLst>
        <pc:spChg chg="add mod">
          <ac:chgData name="Alfred Smith" userId="3c60a3631c0db8ad" providerId="LiveId" clId="{71D391FB-1ED5-4145-A384-FE4E5164B0AA}" dt="2025-04-17T08:51:17.688" v="21"/>
          <ac:spMkLst>
            <pc:docMk/>
            <pc:sldMk cId="3575870363" sldId="266"/>
            <ac:spMk id="2" creationId="{D96D2696-3309-431C-29B7-75EC02DDB3E7}"/>
          </ac:spMkLst>
        </pc:spChg>
        <pc:spChg chg="add mod">
          <ac:chgData name="Alfred Smith" userId="3c60a3631c0db8ad" providerId="LiveId" clId="{71D391FB-1ED5-4145-A384-FE4E5164B0AA}" dt="2025-04-17T08:51:17.688" v="21"/>
          <ac:spMkLst>
            <pc:docMk/>
            <pc:sldMk cId="3575870363" sldId="266"/>
            <ac:spMk id="5" creationId="{542BE429-B4C2-B14F-83D2-267AAF165B52}"/>
          </ac:spMkLst>
        </pc:spChg>
      </pc:sldChg>
      <pc:sldChg chg="addSp delSp modSp mod">
        <pc:chgData name="Alfred Smith" userId="3c60a3631c0db8ad" providerId="LiveId" clId="{71D391FB-1ED5-4145-A384-FE4E5164B0AA}" dt="2025-04-17T08:51:25.773" v="23"/>
        <pc:sldMkLst>
          <pc:docMk/>
          <pc:sldMk cId="4017137865" sldId="267"/>
        </pc:sldMkLst>
        <pc:spChg chg="add mod">
          <ac:chgData name="Alfred Smith" userId="3c60a3631c0db8ad" providerId="LiveId" clId="{71D391FB-1ED5-4145-A384-FE4E5164B0AA}" dt="2025-04-17T08:51:25.773" v="23"/>
          <ac:spMkLst>
            <pc:docMk/>
            <pc:sldMk cId="4017137865" sldId="267"/>
            <ac:spMk id="2" creationId="{DD1E68E1-B8BF-B0A7-3567-6AC999330607}"/>
          </ac:spMkLst>
        </pc:spChg>
        <pc:spChg chg="add mod">
          <ac:chgData name="Alfred Smith" userId="3c60a3631c0db8ad" providerId="LiveId" clId="{71D391FB-1ED5-4145-A384-FE4E5164B0AA}" dt="2025-04-17T08:51:25.773" v="23"/>
          <ac:spMkLst>
            <pc:docMk/>
            <pc:sldMk cId="4017137865" sldId="267"/>
            <ac:spMk id="5" creationId="{6A02DF9E-0B6D-C672-5FDC-67A2E7D50158}"/>
          </ac:spMkLst>
        </pc:spChg>
      </pc:sldChg>
      <pc:sldChg chg="addSp delSp modSp mod">
        <pc:chgData name="Alfred Smith" userId="3c60a3631c0db8ad" providerId="LiveId" clId="{71D391FB-1ED5-4145-A384-FE4E5164B0AA}" dt="2025-04-17T08:51:34.418" v="25"/>
        <pc:sldMkLst>
          <pc:docMk/>
          <pc:sldMk cId="3137811553" sldId="268"/>
        </pc:sldMkLst>
        <pc:spChg chg="add mod">
          <ac:chgData name="Alfred Smith" userId="3c60a3631c0db8ad" providerId="LiveId" clId="{71D391FB-1ED5-4145-A384-FE4E5164B0AA}" dt="2025-04-17T08:51:34.418" v="25"/>
          <ac:spMkLst>
            <pc:docMk/>
            <pc:sldMk cId="3137811553" sldId="268"/>
            <ac:spMk id="2" creationId="{0D3ECFA0-B0F1-32D9-F723-488DA186D161}"/>
          </ac:spMkLst>
        </pc:spChg>
        <pc:spChg chg="add mod">
          <ac:chgData name="Alfred Smith" userId="3c60a3631c0db8ad" providerId="LiveId" clId="{71D391FB-1ED5-4145-A384-FE4E5164B0AA}" dt="2025-04-17T08:51:34.418" v="25"/>
          <ac:spMkLst>
            <pc:docMk/>
            <pc:sldMk cId="3137811553" sldId="268"/>
            <ac:spMk id="5" creationId="{929AC027-A072-23AD-7B1B-A118B3D1E224}"/>
          </ac:spMkLst>
        </pc:spChg>
      </pc:sldChg>
      <pc:sldChg chg="addSp delSp modSp mod">
        <pc:chgData name="Alfred Smith" userId="3c60a3631c0db8ad" providerId="LiveId" clId="{71D391FB-1ED5-4145-A384-FE4E5164B0AA}" dt="2025-04-17T08:49:31.488" v="5"/>
        <pc:sldMkLst>
          <pc:docMk/>
          <pc:sldMk cId="4120481681" sldId="270"/>
        </pc:sldMkLst>
        <pc:spChg chg="add mod">
          <ac:chgData name="Alfred Smith" userId="3c60a3631c0db8ad" providerId="LiveId" clId="{71D391FB-1ED5-4145-A384-FE4E5164B0AA}" dt="2025-04-17T08:49:31.488" v="5"/>
          <ac:spMkLst>
            <pc:docMk/>
            <pc:sldMk cId="4120481681" sldId="270"/>
            <ac:spMk id="4" creationId="{859CEB6C-2EA9-423E-171B-385050E45982}"/>
          </ac:spMkLst>
        </pc:spChg>
        <pc:spChg chg="add mod">
          <ac:chgData name="Alfred Smith" userId="3c60a3631c0db8ad" providerId="LiveId" clId="{71D391FB-1ED5-4145-A384-FE4E5164B0AA}" dt="2025-04-17T08:49:31.488" v="5"/>
          <ac:spMkLst>
            <pc:docMk/>
            <pc:sldMk cId="4120481681" sldId="270"/>
            <ac:spMk id="5" creationId="{80AF1A88-3C06-FC55-A0B7-29129C25D1EA}"/>
          </ac:spMkLst>
        </pc:spChg>
      </pc:sldChg>
      <pc:sldChg chg="addSp delSp modSp mod">
        <pc:chgData name="Alfred Smith" userId="3c60a3631c0db8ad" providerId="LiveId" clId="{71D391FB-1ED5-4145-A384-FE4E5164B0AA}" dt="2025-04-17T08:49:48.404" v="9"/>
        <pc:sldMkLst>
          <pc:docMk/>
          <pc:sldMk cId="2642921563" sldId="296"/>
        </pc:sldMkLst>
        <pc:spChg chg="add mod">
          <ac:chgData name="Alfred Smith" userId="3c60a3631c0db8ad" providerId="LiveId" clId="{71D391FB-1ED5-4145-A384-FE4E5164B0AA}" dt="2025-04-17T08:49:48.404" v="9"/>
          <ac:spMkLst>
            <pc:docMk/>
            <pc:sldMk cId="2642921563" sldId="296"/>
            <ac:spMk id="2" creationId="{25E05101-46C8-0381-B883-C1315A5799DF}"/>
          </ac:spMkLst>
        </pc:spChg>
        <pc:spChg chg="add mod">
          <ac:chgData name="Alfred Smith" userId="3c60a3631c0db8ad" providerId="LiveId" clId="{71D391FB-1ED5-4145-A384-FE4E5164B0AA}" dt="2025-04-17T08:49:48.404" v="9"/>
          <ac:spMkLst>
            <pc:docMk/>
            <pc:sldMk cId="2642921563" sldId="296"/>
            <ac:spMk id="5" creationId="{201C2E83-6679-C46D-9DDE-5ABA3FA157D9}"/>
          </ac:spMkLst>
        </pc:spChg>
      </pc:sldChg>
    </pc:docChg>
  </pc:docChgLst>
  <pc:docChgLst>
    <pc:chgData name="Leonie Smith" userId="fed1330f33f5650e" providerId="LiveId" clId="{69636F47-6D3E-4628-85C5-DD57DFB89A53}"/>
    <pc:docChg chg="custSel modSld">
      <pc:chgData name="Leonie Smith" userId="fed1330f33f5650e" providerId="LiveId" clId="{69636F47-6D3E-4628-85C5-DD57DFB89A53}" dt="2023-01-06T07:54:05.981" v="140" actId="20577"/>
      <pc:docMkLst>
        <pc:docMk/>
      </pc:docMkLst>
      <pc:sldChg chg="addSp modSp modNotesTx">
        <pc:chgData name="Leonie Smith" userId="fed1330f33f5650e" providerId="LiveId" clId="{69636F47-6D3E-4628-85C5-DD57DFB89A53}" dt="2022-12-13T04:39:09.928" v="102" actId="5793"/>
        <pc:sldMkLst>
          <pc:docMk/>
          <pc:sldMk cId="1499918570" sldId="257"/>
        </pc:sldMkLst>
      </pc:sldChg>
      <pc:sldChg chg="addSp modSp mod">
        <pc:chgData name="Leonie Smith" userId="fed1330f33f5650e" providerId="LiveId" clId="{69636F47-6D3E-4628-85C5-DD57DFB89A53}" dt="2023-01-06T07:51:00.106" v="108" actId="1076"/>
        <pc:sldMkLst>
          <pc:docMk/>
          <pc:sldMk cId="3788111665" sldId="258"/>
        </pc:sldMkLst>
      </pc:sldChg>
      <pc:sldChg chg="addSp delSp modSp mod modTransition modAnim">
        <pc:chgData name="Leonie Smith" userId="fed1330f33f5650e" providerId="LiveId" clId="{69636F47-6D3E-4628-85C5-DD57DFB89A53}" dt="2022-12-12T05:28:48.836" v="7"/>
        <pc:sldMkLst>
          <pc:docMk/>
          <pc:sldMk cId="454763615" sldId="259"/>
        </pc:sldMkLst>
      </pc:sldChg>
      <pc:sldChg chg="addSp delSp modSp mod modTransition modAnim">
        <pc:chgData name="Leonie Smith" userId="fed1330f33f5650e" providerId="LiveId" clId="{69636F47-6D3E-4628-85C5-DD57DFB89A53}" dt="2022-12-12T05:33:50.869" v="35"/>
        <pc:sldMkLst>
          <pc:docMk/>
          <pc:sldMk cId="2346136586" sldId="260"/>
        </pc:sldMkLst>
      </pc:sldChg>
      <pc:sldChg chg="addSp modSp">
        <pc:chgData name="Leonie Smith" userId="fed1330f33f5650e" providerId="LiveId" clId="{69636F47-6D3E-4628-85C5-DD57DFB89A53}" dt="2022-12-12T05:36:19.600" v="40"/>
        <pc:sldMkLst>
          <pc:docMk/>
          <pc:sldMk cId="4037329247" sldId="261"/>
        </pc:sldMkLst>
      </pc:sldChg>
      <pc:sldChg chg="addSp modSp">
        <pc:chgData name="Leonie Smith" userId="fed1330f33f5650e" providerId="LiveId" clId="{69636F47-6D3E-4628-85C5-DD57DFB89A53}" dt="2022-12-12T05:40:41.506" v="41"/>
        <pc:sldMkLst>
          <pc:docMk/>
          <pc:sldMk cId="1909638311" sldId="262"/>
        </pc:sldMkLst>
      </pc:sldChg>
      <pc:sldChg chg="addSp delSp modSp mod modTransition modAnim">
        <pc:chgData name="Leonie Smith" userId="fed1330f33f5650e" providerId="LiveId" clId="{69636F47-6D3E-4628-85C5-DD57DFB89A53}" dt="2022-12-12T05:44:11.319" v="45"/>
        <pc:sldMkLst>
          <pc:docMk/>
          <pc:sldMk cId="641208035" sldId="263"/>
        </pc:sldMkLst>
      </pc:sldChg>
      <pc:sldChg chg="addSp modSp">
        <pc:chgData name="Leonie Smith" userId="fed1330f33f5650e" providerId="LiveId" clId="{69636F47-6D3E-4628-85C5-DD57DFB89A53}" dt="2022-12-12T05:46:13.736" v="46"/>
        <pc:sldMkLst>
          <pc:docMk/>
          <pc:sldMk cId="4044745628" sldId="264"/>
        </pc:sldMkLst>
      </pc:sldChg>
      <pc:sldChg chg="addSp delSp modSp mod modTransition modAnim">
        <pc:chgData name="Leonie Smith" userId="fed1330f33f5650e" providerId="LiveId" clId="{69636F47-6D3E-4628-85C5-DD57DFB89A53}" dt="2022-12-12T05:52:46.243" v="50"/>
        <pc:sldMkLst>
          <pc:docMk/>
          <pc:sldMk cId="978260341" sldId="265"/>
        </pc:sldMkLst>
      </pc:sldChg>
      <pc:sldChg chg="addSp delSp modSp mod modTransition modAnim">
        <pc:chgData name="Leonie Smith" userId="fed1330f33f5650e" providerId="LiveId" clId="{69636F47-6D3E-4628-85C5-DD57DFB89A53}" dt="2022-12-12T05:55:29.863" v="63"/>
        <pc:sldMkLst>
          <pc:docMk/>
          <pc:sldMk cId="3575870363" sldId="266"/>
        </pc:sldMkLst>
      </pc:sldChg>
      <pc:sldChg chg="addSp delSp modSp mod modTransition modAnim">
        <pc:chgData name="Leonie Smith" userId="fed1330f33f5650e" providerId="LiveId" clId="{69636F47-6D3E-4628-85C5-DD57DFB89A53}" dt="2022-12-12T05:59:12.485" v="85"/>
        <pc:sldMkLst>
          <pc:docMk/>
          <pc:sldMk cId="4017137865" sldId="267"/>
        </pc:sldMkLst>
      </pc:sldChg>
      <pc:sldChg chg="addSp delSp modSp mod modTransition modAnim">
        <pc:chgData name="Leonie Smith" userId="fed1330f33f5650e" providerId="LiveId" clId="{69636F47-6D3E-4628-85C5-DD57DFB89A53}" dt="2022-12-12T06:01:46.005" v="98"/>
        <pc:sldMkLst>
          <pc:docMk/>
          <pc:sldMk cId="3137811553" sldId="268"/>
        </pc:sldMkLst>
      </pc:sldChg>
      <pc:sldChg chg="addSp modSp">
        <pc:chgData name="Leonie Smith" userId="fed1330f33f5650e" providerId="LiveId" clId="{69636F47-6D3E-4628-85C5-DD57DFB89A53}" dt="2023-01-06T07:51:04.561" v="109"/>
        <pc:sldMkLst>
          <pc:docMk/>
          <pc:sldMk cId="4120481681" sldId="270"/>
        </pc:sldMkLst>
      </pc:sldChg>
      <pc:sldChg chg="addSp modSp mod">
        <pc:chgData name="Leonie Smith" userId="fed1330f33f5650e" providerId="LiveId" clId="{69636F47-6D3E-4628-85C5-DD57DFB89A53}" dt="2023-01-06T07:52:33.181" v="122" actId="20577"/>
        <pc:sldMkLst>
          <pc:docMk/>
          <pc:sldMk cId="939110669" sldId="271"/>
        </pc:sldMkLst>
      </pc:sldChg>
      <pc:sldChg chg="addSp modSp mod">
        <pc:chgData name="Leonie Smith" userId="fed1330f33f5650e" providerId="LiveId" clId="{69636F47-6D3E-4628-85C5-DD57DFB89A53}" dt="2023-01-06T07:52:47.515" v="126" actId="20577"/>
        <pc:sldMkLst>
          <pc:docMk/>
          <pc:sldMk cId="4024569785" sldId="272"/>
        </pc:sldMkLst>
      </pc:sldChg>
      <pc:sldChg chg="addSp modSp mod">
        <pc:chgData name="Leonie Smith" userId="fed1330f33f5650e" providerId="LiveId" clId="{69636F47-6D3E-4628-85C5-DD57DFB89A53}" dt="2023-01-06T07:52:55.791" v="128" actId="20577"/>
        <pc:sldMkLst>
          <pc:docMk/>
          <pc:sldMk cId="487179600" sldId="273"/>
        </pc:sldMkLst>
      </pc:sldChg>
      <pc:sldChg chg="addSp modSp mod">
        <pc:chgData name="Leonie Smith" userId="fed1330f33f5650e" providerId="LiveId" clId="{69636F47-6D3E-4628-85C5-DD57DFB89A53}" dt="2023-01-06T07:53:06.046" v="130" actId="20577"/>
        <pc:sldMkLst>
          <pc:docMk/>
          <pc:sldMk cId="2168401200" sldId="274"/>
        </pc:sldMkLst>
      </pc:sldChg>
      <pc:sldChg chg="addSp modSp mod">
        <pc:chgData name="Leonie Smith" userId="fed1330f33f5650e" providerId="LiveId" clId="{69636F47-6D3E-4628-85C5-DD57DFB89A53}" dt="2023-01-06T07:53:39.159" v="132" actId="20577"/>
        <pc:sldMkLst>
          <pc:docMk/>
          <pc:sldMk cId="2996969115" sldId="275"/>
        </pc:sldMkLst>
      </pc:sldChg>
      <pc:sldChg chg="addSp modSp mod">
        <pc:chgData name="Leonie Smith" userId="fed1330f33f5650e" providerId="LiveId" clId="{69636F47-6D3E-4628-85C5-DD57DFB89A53}" dt="2023-01-06T07:53:46.981" v="134" actId="20577"/>
        <pc:sldMkLst>
          <pc:docMk/>
          <pc:sldMk cId="2390376940" sldId="276"/>
        </pc:sldMkLst>
      </pc:sldChg>
      <pc:sldChg chg="addSp modSp mod">
        <pc:chgData name="Leonie Smith" userId="fed1330f33f5650e" providerId="LiveId" clId="{69636F47-6D3E-4628-85C5-DD57DFB89A53}" dt="2023-01-06T07:53:54.225" v="136" actId="20577"/>
        <pc:sldMkLst>
          <pc:docMk/>
          <pc:sldMk cId="4265919077" sldId="277"/>
        </pc:sldMkLst>
      </pc:sldChg>
      <pc:sldChg chg="addSp modSp mod">
        <pc:chgData name="Leonie Smith" userId="fed1330f33f5650e" providerId="LiveId" clId="{69636F47-6D3E-4628-85C5-DD57DFB89A53}" dt="2023-01-06T07:53:59.874" v="138" actId="20577"/>
        <pc:sldMkLst>
          <pc:docMk/>
          <pc:sldMk cId="210266664" sldId="278"/>
        </pc:sldMkLst>
      </pc:sldChg>
      <pc:sldChg chg="addSp modSp mod">
        <pc:chgData name="Leonie Smith" userId="fed1330f33f5650e" providerId="LiveId" clId="{69636F47-6D3E-4628-85C5-DD57DFB89A53}" dt="2023-01-06T07:54:05.981" v="140" actId="20577"/>
        <pc:sldMkLst>
          <pc:docMk/>
          <pc:sldMk cId="888433145" sldId="279"/>
        </pc:sldMkLst>
      </pc:sldChg>
      <pc:sldChg chg="addSp delSp modSp mod modTransition modAnim">
        <pc:chgData name="Leonie Smith" userId="fed1330f33f5650e" providerId="LiveId" clId="{69636F47-6D3E-4628-85C5-DD57DFB89A53}" dt="2022-12-12T05:35:19.255" v="39"/>
        <pc:sldMkLst>
          <pc:docMk/>
          <pc:sldMk cId="2642921563" sldId="296"/>
        </pc:sldMkLst>
      </pc:sldChg>
      <pc:sldChg chg="addSp modSp mod">
        <pc:chgData name="Leonie Smith" userId="fed1330f33f5650e" providerId="LiveId" clId="{69636F47-6D3E-4628-85C5-DD57DFB89A53}" dt="2023-01-06T07:52:41.414" v="124" actId="20577"/>
        <pc:sldMkLst>
          <pc:docMk/>
          <pc:sldMk cId="3287822130"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42 </a:t>
            </a:r>
            <a:r>
              <a:rPr lang="en-IN" sz="1800" b="1" i="0" u="none" strike="noStrike" baseline="0" dirty="0">
                <a:latin typeface="TimesNewRomanPS-BoldMT"/>
              </a:rPr>
              <a:t>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pic>
        <p:nvPicPr>
          <p:cNvPr id="8" name="Audio 7">
            <a:hlinkClick r:id="" action="ppaction://media"/>
            <a:extLst>
              <a:ext uri="{FF2B5EF4-FFF2-40B4-BE49-F238E27FC236}">
                <a16:creationId xmlns:a16="http://schemas.microsoft.com/office/drawing/2014/main" id="{74A490A5-530D-70DA-C2F9-ACF281434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8CA78274-95B8-FF2A-7E4E-68F4810C610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47"/>
    </mc:Choice>
    <mc:Fallback xmlns="">
      <p:transition spd="slow" advTm="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5361FBC7-B0B7-0C8E-F6CA-75EA9403DA9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E477253-E816-E5EE-B34F-D8B55D2D2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139E8C2-5196-74E8-624B-6071303A205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17མི་རྣམས་ལ་འདི་སྐད༌དུ། གསུང་རབ་ཀྱི་མདོ༌ལས། ངའི་མཆོད་ཁང་ལ་མི་རིགས་ཀུན་གྱི་སྨོན་ལམ་ཞུ་སའི་གནས་སུ་འབོད་པར་འགྱུར་ཞེས་གསུངས་ཡོད་པ་མིན༌ནམ། འོན་ཀྱང་ཁྱོད་ཅག་གིས་འདི་ནི་ཇག་ཚང་ཞིག་ཏུ་བསྒྱུར་འདུག་ཅེས་གསུངས་པ༌ན།</a:t>
            </a:r>
            <a:endParaRPr lang="en-IN" dirty="0"/>
          </a:p>
        </p:txBody>
      </p:sp>
      <p:sp>
        <p:nvSpPr>
          <p:cNvPr id="4" name="TextBox 3">
            <a:extLst>
              <a:ext uri="{FF2B5EF4-FFF2-40B4-BE49-F238E27FC236}">
                <a16:creationId xmlns:a16="http://schemas.microsoft.com/office/drawing/2014/main" id="{BA2FBEE0-D6A5-DC0D-0188-EAA4F3DF1F7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began to teach them, and He declared, “Is it not written: ‘My house will be called a house of prayer for all the nations’? But you have made it ‘a den of robbers.’”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781"/>
    </mc:Choice>
    <mc:Fallback xmlns="">
      <p:transition spd="slow" advTm="1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673C9B37-B7B2-CF99-AF13-ACBFBEC1F4D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E315150-472F-325F-7C8A-646172493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7EDF320-963B-73D2-B06B-3C2197598B2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18མཁན་པོ་དང་མཆོད་དཔོན་ཆེན་པོ་རྣམས་ཀྱིས་གཏམ་དེ་ཐོས་ནས་སྐྱབས་མགོན་ཡེ་ཤུ་ཇི་ལྟར་དགྲོང་བའི་ཐབས་འཚོལ༌ལོ། །ཡང་དེ་རྣམས་ཁོང་ལ་འཇིགས་པ༌སྟེ། རྒྱུ་མཚན་ནི་མི་ཚོགས་ཐམས་ཅད་ཁོང་གིས་ཆོས་གསུངས་པ་ལ་ངོ་མཚར་བའི་ཕྱིར༌ཡིན།</a:t>
            </a:r>
            <a:endParaRPr lang="en-IN" dirty="0"/>
          </a:p>
        </p:txBody>
      </p:sp>
      <p:sp>
        <p:nvSpPr>
          <p:cNvPr id="4" name="TextBox 3">
            <a:extLst>
              <a:ext uri="{FF2B5EF4-FFF2-40B4-BE49-F238E27FC236}">
                <a16:creationId xmlns:a16="http://schemas.microsoft.com/office/drawing/2014/main" id="{39B93308-D09F-F900-5F89-CA0025D26F7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the chief priests and scribes heard this, they looked for a way to kill Him. For they were afraid of Him, because the whole crowd was astonished at His teaching.</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78"/>
    </mc:Choice>
    <mc:Fallback xmlns="">
      <p:transition spd="slow" advTm="1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3312F2BA-B3F5-CB9A-5C7F-D820B0ADAA2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24A8877-D9D3-A3EE-0D54-5A8B1F78AC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067FB02-1D98-2A0B-B9C0-B694AE69C5E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13ཡང་དེ་རྣམས་ཀྱིས་སྐྱབས་མགོན་ཡེ་ཤུའི་གསུང་ལས་གླགས་བཙལ་ནས་ཁོང་ལ་གནོད་པ་བྱེད་པའི་ཆེད༌དུ། ཕ་རུ་ཤི་པ་དང་ཧེ་རོ་དཱའི་ཕྱོགས་ཁག་གི་མི་འགའ་ཞིག་ཁོང་གི་དྲུང་དུ༌མངགས། </a:t>
            </a:r>
            <a:endParaRPr lang="en-IN" dirty="0"/>
          </a:p>
        </p:txBody>
      </p:sp>
      <p:sp>
        <p:nvSpPr>
          <p:cNvPr id="4" name="TextBox 3">
            <a:extLst>
              <a:ext uri="{FF2B5EF4-FFF2-40B4-BE49-F238E27FC236}">
                <a16:creationId xmlns:a16="http://schemas.microsoft.com/office/drawing/2014/main" id="{4A4B78FB-4080-35A3-C851-9FBBAE1FE976}"/>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800" dirty="0">
                <a:solidFill>
                  <a:srgbClr val="777A7B"/>
                </a:solidFill>
                <a:latin typeface="Arial" panose="020B0604020202020204" pitchFamily="34" charset="0"/>
              </a:rPr>
              <a:t>13Later, they sent some of the Pharisees and Herodians to catch Jesus in His words.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57"/>
    </mc:Choice>
    <mc:Fallback xmlns="">
      <p:transition spd="slow" advTm="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94D11CD9-1DC2-335F-6AB2-1BA28CF2E6F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13C381C2-E17B-D278-A91C-785EBF3DC4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40BF9FB-9947-2735-1844-0AD773F0B62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14དེ་རྣམས་ཁོང་གི་དྲུང་དུ་ཡོང་སྟེ་ན༌རེ། སློབ་དཔོན༌ལགས། ཁྱེད་ནི་གཞུང་རྒྱུད་དྲང་བ༌དང༌། ཁྱེད་ཀྱིས་མིའི་ཁ་ངོར་མི་གཟིགས༌ཤིང༌། མི་ཀུན་ལ་ཕྱོགས་རིས་མེད་པར་དཀོན་མཆོག་གི་ལམ་ཡང་དག་པར་བདེན་པར་སྟོན་པ་ངེད་རྣམས་ཀྱིས་ཤེས༌སོ། །ངེད་ཅག་གིས་སེ་བཟིར་ལ་ཁྲལ་འཇལ་རུང་ངམ་མི༌རུང༌།</a:t>
            </a:r>
            <a:endParaRPr lang="en-IN" dirty="0"/>
          </a:p>
        </p:txBody>
      </p:sp>
      <p:sp>
        <p:nvSpPr>
          <p:cNvPr id="4" name="TextBox 3">
            <a:extLst>
              <a:ext uri="{FF2B5EF4-FFF2-40B4-BE49-F238E27FC236}">
                <a16:creationId xmlns:a16="http://schemas.microsoft.com/office/drawing/2014/main" id="{4EB6727D-25A5-E40F-7058-5093B6850CF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14“Teacher,” they said, “we know that You are honest and seek favor from no one. Indeed, You are impartial and teach the way of God in accordance with the truth. Is it lawful to pay taxes to Caesar or not? Should we pay them or not?”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0851"/>
    </mc:Choice>
    <mc:Fallback xmlns="">
      <p:transition spd="slow" advTm="2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2" name="TextBox 1">
            <a:extLst>
              <a:ext uri="{FF2B5EF4-FFF2-40B4-BE49-F238E27FC236}">
                <a16:creationId xmlns:a16="http://schemas.microsoft.com/office/drawing/2014/main" id="{BA339C8D-B0F4-0AE1-6397-99DCD3657BF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91F7B824-278E-99B5-F1B0-F1C177CE09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1980E6A-4E1F-520A-576F-A9C2C6A9198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15ངེད་རྣམས་ཀྱིས་ཁྲལ་འབུལ་དགོས་སམ་མི་དགོས་ཞེས་དྲིས༌སོ། །སྐྱབས་མགོན་ཡེ་ཤུས་དེ་རྣམས་ཀྱི་གཡོ་སྒྱུ་མཁྱེན་ཏེ་འདི་སྐད༌དུ། ཁྱོད་ཅག་གིས་བདག་ལ་ཚོད་བགམ་པའི་རྒྱུ་མཚན་ཅི་ཡིན༌ནམ། དངུལ་སྒོར་ཞིག་འདི་རུ་ཁྱེར་ཤོག་དང་བལྟ་བར་བྱའོ་ཞེས་གསུངས། </a:t>
            </a:r>
            <a:endParaRPr lang="en-IN" sz="1600" dirty="0"/>
          </a:p>
        </p:txBody>
      </p:sp>
      <p:sp>
        <p:nvSpPr>
          <p:cNvPr id="4" name="TextBox 3">
            <a:extLst>
              <a:ext uri="{FF2B5EF4-FFF2-40B4-BE49-F238E27FC236}">
                <a16:creationId xmlns:a16="http://schemas.microsoft.com/office/drawing/2014/main" id="{BCAF18D1-63E3-2FDE-05DB-B0CAB3D1CF3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Jesus saw through their hypocrisy and said, “Why are you testing Me? Bring Me a denarius to inspect.”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1F7F6ADF-BA8D-C387-9DD1-8379E02DACAF}"/>
              </a:ext>
            </a:extLst>
          </p:cNvPr>
          <p:cNvSpPr txBox="1"/>
          <p:nvPr/>
        </p:nvSpPr>
        <p:spPr>
          <a:xfrm>
            <a:off x="4743718" y="295453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1B38D83F-BBB6-2348-497E-6E560EE5D13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udio 39">
            <a:hlinkClick r:id="" action="ppaction://media"/>
            <a:extLst>
              <a:ext uri="{FF2B5EF4-FFF2-40B4-BE49-F238E27FC236}">
                <a16:creationId xmlns:a16="http://schemas.microsoft.com/office/drawing/2014/main" id="{E01FFC04-588A-81CD-9305-5AF31C6CA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31EAB31-CA09-E4E1-4018-B26DDD84CF5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16དེ་རྣམས་ཀྱིས་དངུལ་སྒོར་ཞིག་ཁྱེར་ཡོང་བ༌དང༌། ཁོང་གིས་དེ་རྣམས་ལ་དངུལ་སྒོར་སྟེང་གི་རི་མོ་དང་ཡི་གེ་འདི་སུའི་ཡིན་ནམ་ཞེས་དྲིས་པ༌ན། དེ་རྣམས་ཀྱིས་སེ་བཟིར་གྱི་ཡིན་ཞེས་སྨྲས༌སོ།། </a:t>
            </a:r>
            <a:endParaRPr lang="en-IN" sz="1600" dirty="0"/>
          </a:p>
        </p:txBody>
      </p:sp>
      <p:sp>
        <p:nvSpPr>
          <p:cNvPr id="4" name="TextBox 3">
            <a:extLst>
              <a:ext uri="{FF2B5EF4-FFF2-40B4-BE49-F238E27FC236}">
                <a16:creationId xmlns:a16="http://schemas.microsoft.com/office/drawing/2014/main" id="{7F8BB355-2628-6776-1B3D-440188334BD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16So they brought it, and He asked them, “Whose image is this? And whose inscription?”</a:t>
            </a:r>
          </a:p>
          <a:p>
            <a:r>
              <a:rPr lang="en-US" sz="4800" dirty="0">
                <a:solidFill>
                  <a:srgbClr val="777A7B"/>
                </a:solidFill>
                <a:latin typeface="Arial" panose="020B0604020202020204" pitchFamily="34" charset="0"/>
              </a:rPr>
              <a:t>“Caesar’s,” they answered.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614"/>
    </mc:Choice>
    <mc:Fallback xmlns="">
      <p:transition spd="slow" advTm="1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0E62EF61-0640-38DD-0ABA-396D385A3C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C1EF6FAA-27BB-47AC-A373-66B6E4EEF3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7BC194F-92B6-0B8B-C675-68C6388B78E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17ཡང་ཁོང་གིས་འདི་སྐད༌དུ། གང་ཞིག་སེ་བཟིར་གྱི་ཡིན་ན་དེ་ནི་སེ་བཟིར་ལ་ཕུལ༌དང༌། གང་ཞིག་དཀོན་མཆོག་གི་ཡིན་ན་དེ་ནི་དཀོན་མཆོག་ལ་ཕུལ་ཅིག་ཅེས་གསུངས་པས་དེ་རྣམས་ངོ་མཚར་བར་གྱུར༌ཏོ།།</a:t>
            </a:r>
            <a:endParaRPr lang="en-IN" dirty="0"/>
          </a:p>
        </p:txBody>
      </p:sp>
      <p:sp>
        <p:nvSpPr>
          <p:cNvPr id="4" name="TextBox 3">
            <a:extLst>
              <a:ext uri="{FF2B5EF4-FFF2-40B4-BE49-F238E27FC236}">
                <a16:creationId xmlns:a16="http://schemas.microsoft.com/office/drawing/2014/main" id="{063DF1E4-3947-3840-45BD-64E73BF452D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told them, “Give to Caesar what is Caesar’s, and to God what is God’s.”</a:t>
            </a:r>
          </a:p>
          <a:p>
            <a:r>
              <a:rPr lang="en-US" sz="4400">
                <a:solidFill>
                  <a:srgbClr val="777A7B"/>
                </a:solidFill>
                <a:latin typeface="Arial" panose="020B0604020202020204" pitchFamily="34" charset="0"/>
              </a:rPr>
              <a:t>And they marveled at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040"/>
    </mc:Choice>
    <mc:Fallback xmlns="">
      <p:transition spd="slow" advTm="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95B6EB4C-3887-AB70-83D1-4D81A12772B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42 Temple Merchants</a:t>
            </a:r>
          </a:p>
          <a:p>
            <a:pPr algn="l"/>
            <a:r>
              <a:rPr lang="en-US" sz="4800" b="0" i="0" u="none" strike="noStrike" baseline="0" dirty="0">
                <a:latin typeface="TimesNewRomanPSMT"/>
              </a:rPr>
              <a:t>1. </a:t>
            </a:r>
            <a:r>
              <a:rPr lang="en-US" sz="4800" i="0" u="none" strike="noStrike" baseline="0" dirty="0">
                <a:latin typeface="Times New Roman" panose="02020603050405020304" pitchFamily="18" charset="0"/>
                <a:cs typeface="Times New Roman" panose="02020603050405020304" pitchFamily="18" charset="0"/>
              </a:rPr>
              <a:t>Jesus </a:t>
            </a:r>
            <a:r>
              <a:rPr lang="en-US" sz="48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800" i="0" u="none" strike="noStrike" baseline="0" dirty="0">
                <a:latin typeface="Times New Roman" panose="02020603050405020304" pitchFamily="18" charset="0"/>
                <a:cs typeface="Times New Roman" panose="02020603050405020304" pitchFamily="18" charset="0"/>
              </a:rPr>
              <a:t>- </a:t>
            </a:r>
            <a:r>
              <a:rPr lang="en-US" sz="4800" b="0" i="0" u="none" strike="noStrike" baseline="0" dirty="0">
                <a:latin typeface="TimesNewRomanPSMT"/>
              </a:rPr>
              <a:t>Matt 21:12-17; Mark 11:15-19; Luke 19:45-48 </a:t>
            </a:r>
            <a:endParaRPr lang="en-IN" sz="4800" dirty="0"/>
          </a:p>
        </p:txBody>
      </p:sp>
      <p:pic>
        <p:nvPicPr>
          <p:cNvPr id="20" name="Audio 19">
            <a:hlinkClick r:id="" action="ppaction://media"/>
            <a:extLst>
              <a:ext uri="{FF2B5EF4-FFF2-40B4-BE49-F238E27FC236}">
                <a16:creationId xmlns:a16="http://schemas.microsoft.com/office/drawing/2014/main" id="{6613D8D7-4C0F-799D-F349-7F4745154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073"/>
    </mc:Choice>
    <mc:Fallback xmlns="">
      <p:transition spd="slow" advTm="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4" name="TextBox 3">
            <a:extLst>
              <a:ext uri="{FF2B5EF4-FFF2-40B4-BE49-F238E27FC236}">
                <a16:creationId xmlns:a16="http://schemas.microsoft.com/office/drawing/2014/main" id="{859CEB6C-2EA9-423E-171B-385050E45982}"/>
              </a:ext>
            </a:extLst>
          </p:cNvPr>
          <p:cNvSpPr txBox="1"/>
          <p:nvPr/>
        </p:nvSpPr>
        <p:spPr>
          <a:xfrm>
            <a:off x="4657993" y="244829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5" name="TextBox 2">
            <a:extLst>
              <a:ext uri="{FF2B5EF4-FFF2-40B4-BE49-F238E27FC236}">
                <a16:creationId xmlns:a16="http://schemas.microsoft.com/office/drawing/2014/main" id="{80AF1A88-3C06-FC55-A0B7-29129C25D1EA}"/>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Audio 46">
            <a:hlinkClick r:id="" action="ppaction://media"/>
            <a:extLst>
              <a:ext uri="{FF2B5EF4-FFF2-40B4-BE49-F238E27FC236}">
                <a16:creationId xmlns:a16="http://schemas.microsoft.com/office/drawing/2014/main" id="{FEAC7F1E-5915-8399-40B3-0FD193A4C1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786EF3B6-D38C-FA2F-036D-D65E744ED19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15དེ་ནས་ཁོང་རྣམས་ཡེ་རུ་སཱ་ལེམ་དུ་ཕེབས་པ་དང་ཁོང་ཉིད་མཆོད་ཁང་དུ་བྱོན༌ཏེ། མཆོད་ཁང་གི་ནང་དུ་ཡོད་པའི་ཚོང་པ་ཐམས་ཅད་སྒོའི་ཕྱི་རུ་ཕུད༌ཅིང༌། </a:t>
            </a:r>
            <a:endParaRPr lang="en-IN" dirty="0"/>
          </a:p>
        </p:txBody>
      </p:sp>
      <p:sp>
        <p:nvSpPr>
          <p:cNvPr id="7" name="TextBox 6">
            <a:extLst>
              <a:ext uri="{FF2B5EF4-FFF2-40B4-BE49-F238E27FC236}">
                <a16:creationId xmlns:a16="http://schemas.microsoft.com/office/drawing/2014/main" id="{9674C906-8FC2-8415-9AEA-BED7DCA2E67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15When they arrived in Jerusalem, Jesus entered the temple courts and began to drive out those who were buying and selling there.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758"/>
    </mc:Choice>
    <mc:Fallback xmlns="">
      <p:transition spd="slow" advTm="1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2" name="TextBox 1">
            <a:extLst>
              <a:ext uri="{FF2B5EF4-FFF2-40B4-BE49-F238E27FC236}">
                <a16:creationId xmlns:a16="http://schemas.microsoft.com/office/drawing/2014/main" id="{83EB513E-6685-9029-88FB-1E19068E74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2DCEE6E5-0569-DD9D-0AEB-95D767384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E05101-46C8-0381-B883-C1315A5799DF}"/>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དངུལ་བརྗེ་མཁན་གྱི་ཅོག་ཙེ་དང་ཕུག་རོན་ཚོང་མཁན་གྱི་འདུག་སྟེགས་ཀྱང་སར་བསྒྱེལ༌ཏོ།། </a:t>
            </a:r>
            <a:endParaRPr lang="en-IN" sz="2800" dirty="0"/>
          </a:p>
        </p:txBody>
      </p:sp>
      <p:sp>
        <p:nvSpPr>
          <p:cNvPr id="5" name="TextBox 4">
            <a:extLst>
              <a:ext uri="{FF2B5EF4-FFF2-40B4-BE49-F238E27FC236}">
                <a16:creationId xmlns:a16="http://schemas.microsoft.com/office/drawing/2014/main" id="{201C2E83-6679-C46D-9DDE-5ABA3FA157D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He overturned the tables of the money changers and the seats of those selling doves.</a:t>
            </a:r>
            <a:endParaRPr lang="en-IN" sz="2800" dirty="0"/>
          </a:p>
        </p:txBody>
      </p:sp>
    </p:spTree>
    <p:extLst>
      <p:ext uri="{BB962C8B-B14F-4D97-AF65-F5344CB8AC3E}">
        <p14:creationId xmlns:p14="http://schemas.microsoft.com/office/powerpoint/2010/main" val="2642921563"/>
      </p:ext>
    </p:extLst>
  </p:cSld>
  <p:clrMapOvr>
    <a:masterClrMapping/>
  </p:clrMapOvr>
  <mc:AlternateContent xmlns:mc="http://schemas.openxmlformats.org/markup-compatibility/2006" xmlns:p14="http://schemas.microsoft.com/office/powerpoint/2010/main">
    <mc:Choice Requires="p14">
      <p:transition spd="slow" p14:dur="2000" advTm="6657"/>
    </mc:Choice>
    <mc:Fallback xmlns="">
      <p:transition spd="slow" advTm="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AB8F57F9-768C-0E24-37E5-52908C6CAB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0180F1A-2824-CC98-FDB2-C3D518A468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5C517E6-7382-DF70-F88A-D25CCB01229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16མི་སུ་ལའང་མཆོད་ཁང་བརྒྱུད་ནས་དངོས་པོ་ཅི་ཡང་འཁྱེར་དུ་མ་བཅུག༌པར། </a:t>
            </a:r>
            <a:endParaRPr lang="en-IN" dirty="0"/>
          </a:p>
        </p:txBody>
      </p:sp>
      <p:sp>
        <p:nvSpPr>
          <p:cNvPr id="4" name="TextBox 3">
            <a:extLst>
              <a:ext uri="{FF2B5EF4-FFF2-40B4-BE49-F238E27FC236}">
                <a16:creationId xmlns:a16="http://schemas.microsoft.com/office/drawing/2014/main" id="{E3F6C24E-FD38-8873-BD34-941E1EF0A5F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16And He would not allow anyone to carry merchandise through the temple courts.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502"/>
    </mc:Choice>
    <mc:Fallback xmlns="">
      <p:transition spd="slow" advTm="6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1138</Words>
  <Application>Microsoft Office PowerPoint</Application>
  <PresentationFormat>Widescreen</PresentationFormat>
  <Paragraphs>60</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2025-05-21T06:26:50Z</dcterms:modified>
</cp:coreProperties>
</file>