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8" r:id="rId18"/>
    <p:sldId id="279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A62D2BA7-3598-4C67-A83F-76AF9BB5537F}"/>
    <pc:docChg chg="custSel modSld">
      <pc:chgData name="Alfred Smith" userId="3c60a3631c0db8ad" providerId="LiveId" clId="{A62D2BA7-3598-4C67-A83F-76AF9BB5537F}" dt="2025-05-02T07:31:16.745" v="23"/>
      <pc:docMkLst>
        <pc:docMk/>
      </pc:docMkLst>
      <pc:sldChg chg="addSp delSp modSp mod">
        <pc:chgData name="Alfred Smith" userId="3c60a3631c0db8ad" providerId="LiveId" clId="{A62D2BA7-3598-4C67-A83F-76AF9BB5537F}" dt="2025-05-02T07:31:16.745" v="23"/>
        <pc:sldMkLst>
          <pc:docMk/>
          <pc:sldMk cId="1499918570" sldId="257"/>
        </pc:sldMkLst>
        <pc:spChg chg="add mod">
          <ac:chgData name="Alfred Smith" userId="3c60a3631c0db8ad" providerId="LiveId" clId="{A62D2BA7-3598-4C67-A83F-76AF9BB5537F}" dt="2025-05-02T07:31:16.745" v="23"/>
          <ac:spMkLst>
            <pc:docMk/>
            <pc:sldMk cId="1499918570" sldId="257"/>
            <ac:spMk id="7" creationId="{2D282A02-D1E7-C6D9-BC07-0A2A96D07313}"/>
          </ac:spMkLst>
        </pc:spChg>
      </pc:sldChg>
      <pc:sldChg chg="addSp delSp modSp mod">
        <pc:chgData name="Alfred Smith" userId="3c60a3631c0db8ad" providerId="LiveId" clId="{A62D2BA7-3598-4C67-A83F-76AF9BB5537F}" dt="2025-04-17T08:58:04.653" v="4"/>
        <pc:sldMkLst>
          <pc:docMk/>
          <pc:sldMk cId="2346136586" sldId="260"/>
        </pc:sldMkLst>
        <pc:spChg chg="add mod">
          <ac:chgData name="Alfred Smith" userId="3c60a3631c0db8ad" providerId="LiveId" clId="{A62D2BA7-3598-4C67-A83F-76AF9BB5537F}" dt="2025-04-17T08:58:04.653" v="4"/>
          <ac:spMkLst>
            <pc:docMk/>
            <pc:sldMk cId="2346136586" sldId="260"/>
            <ac:spMk id="2" creationId="{CE1204B1-CC98-8B96-26DE-A38B930561A2}"/>
          </ac:spMkLst>
        </pc:spChg>
        <pc:spChg chg="add mod">
          <ac:chgData name="Alfred Smith" userId="3c60a3631c0db8ad" providerId="LiveId" clId="{A62D2BA7-3598-4C67-A83F-76AF9BB5537F}" dt="2025-04-17T08:58:04.653" v="4"/>
          <ac:spMkLst>
            <pc:docMk/>
            <pc:sldMk cId="2346136586" sldId="260"/>
            <ac:spMk id="5" creationId="{B474EE2D-392E-A00B-2B03-5A82E0FE4B86}"/>
          </ac:spMkLst>
        </pc:spChg>
      </pc:sldChg>
      <pc:sldChg chg="addSp delSp modSp mod">
        <pc:chgData name="Alfred Smith" userId="3c60a3631c0db8ad" providerId="LiveId" clId="{A62D2BA7-3598-4C67-A83F-76AF9BB5537F}" dt="2025-04-17T08:58:12.928" v="6"/>
        <pc:sldMkLst>
          <pc:docMk/>
          <pc:sldMk cId="4037329247" sldId="261"/>
        </pc:sldMkLst>
        <pc:spChg chg="add mod">
          <ac:chgData name="Alfred Smith" userId="3c60a3631c0db8ad" providerId="LiveId" clId="{A62D2BA7-3598-4C67-A83F-76AF9BB5537F}" dt="2025-04-17T08:58:12.928" v="6"/>
          <ac:spMkLst>
            <pc:docMk/>
            <pc:sldMk cId="4037329247" sldId="261"/>
            <ac:spMk id="2" creationId="{32406771-C8C2-126C-41F7-84FF4CB1640C}"/>
          </ac:spMkLst>
        </pc:spChg>
        <pc:spChg chg="add mod">
          <ac:chgData name="Alfred Smith" userId="3c60a3631c0db8ad" providerId="LiveId" clId="{A62D2BA7-3598-4C67-A83F-76AF9BB5537F}" dt="2025-04-17T08:58:12.928" v="6"/>
          <ac:spMkLst>
            <pc:docMk/>
            <pc:sldMk cId="4037329247" sldId="261"/>
            <ac:spMk id="5" creationId="{85F7FAE0-FC69-C1DA-DDBA-EC46405DF0CA}"/>
          </ac:spMkLst>
        </pc:spChg>
      </pc:sldChg>
      <pc:sldChg chg="addSp delSp modSp mod">
        <pc:chgData name="Alfred Smith" userId="3c60a3631c0db8ad" providerId="LiveId" clId="{A62D2BA7-3598-4C67-A83F-76AF9BB5537F}" dt="2025-04-17T08:58:23.563" v="8"/>
        <pc:sldMkLst>
          <pc:docMk/>
          <pc:sldMk cId="1909638311" sldId="262"/>
        </pc:sldMkLst>
        <pc:spChg chg="add mod">
          <ac:chgData name="Alfred Smith" userId="3c60a3631c0db8ad" providerId="LiveId" clId="{A62D2BA7-3598-4C67-A83F-76AF9BB5537F}" dt="2025-04-17T08:58:23.563" v="8"/>
          <ac:spMkLst>
            <pc:docMk/>
            <pc:sldMk cId="1909638311" sldId="262"/>
            <ac:spMk id="2" creationId="{2CC861DA-7F0A-C46B-FCBF-F39E14F99E54}"/>
          </ac:spMkLst>
        </pc:spChg>
        <pc:spChg chg="add mod">
          <ac:chgData name="Alfred Smith" userId="3c60a3631c0db8ad" providerId="LiveId" clId="{A62D2BA7-3598-4C67-A83F-76AF9BB5537F}" dt="2025-04-17T08:58:23.563" v="8"/>
          <ac:spMkLst>
            <pc:docMk/>
            <pc:sldMk cId="1909638311" sldId="262"/>
            <ac:spMk id="5" creationId="{02D3C07C-A031-AE3B-8812-5176E2B8A09C}"/>
          </ac:spMkLst>
        </pc:spChg>
      </pc:sldChg>
      <pc:sldChg chg="addSp delSp modSp mod">
        <pc:chgData name="Alfred Smith" userId="3c60a3631c0db8ad" providerId="LiveId" clId="{A62D2BA7-3598-4C67-A83F-76AF9BB5537F}" dt="2025-04-17T08:58:31.676" v="10"/>
        <pc:sldMkLst>
          <pc:docMk/>
          <pc:sldMk cId="641208035" sldId="263"/>
        </pc:sldMkLst>
        <pc:spChg chg="add mod">
          <ac:chgData name="Alfred Smith" userId="3c60a3631c0db8ad" providerId="LiveId" clId="{A62D2BA7-3598-4C67-A83F-76AF9BB5537F}" dt="2025-04-17T08:58:31.676" v="10"/>
          <ac:spMkLst>
            <pc:docMk/>
            <pc:sldMk cId="641208035" sldId="263"/>
            <ac:spMk id="2" creationId="{12FD32FD-B28A-445A-ED83-C4C64139C3C4}"/>
          </ac:spMkLst>
        </pc:spChg>
        <pc:spChg chg="add mod">
          <ac:chgData name="Alfred Smith" userId="3c60a3631c0db8ad" providerId="LiveId" clId="{A62D2BA7-3598-4C67-A83F-76AF9BB5537F}" dt="2025-04-17T08:58:31.676" v="10"/>
          <ac:spMkLst>
            <pc:docMk/>
            <pc:sldMk cId="641208035" sldId="263"/>
            <ac:spMk id="5" creationId="{834CEA72-72E0-6DD1-2B57-3D991C8E7B8F}"/>
          </ac:spMkLst>
        </pc:spChg>
      </pc:sldChg>
      <pc:sldChg chg="addSp delSp modSp mod">
        <pc:chgData name="Alfred Smith" userId="3c60a3631c0db8ad" providerId="LiveId" clId="{A62D2BA7-3598-4C67-A83F-76AF9BB5537F}" dt="2025-04-17T08:58:42.170" v="12"/>
        <pc:sldMkLst>
          <pc:docMk/>
          <pc:sldMk cId="4044745628" sldId="264"/>
        </pc:sldMkLst>
        <pc:spChg chg="add mod">
          <ac:chgData name="Alfred Smith" userId="3c60a3631c0db8ad" providerId="LiveId" clId="{A62D2BA7-3598-4C67-A83F-76AF9BB5537F}" dt="2025-04-17T08:58:42.170" v="12"/>
          <ac:spMkLst>
            <pc:docMk/>
            <pc:sldMk cId="4044745628" sldId="264"/>
            <ac:spMk id="2" creationId="{56573D6A-1A54-C04C-63A1-C17EB72D05CC}"/>
          </ac:spMkLst>
        </pc:spChg>
        <pc:spChg chg="add mod">
          <ac:chgData name="Alfred Smith" userId="3c60a3631c0db8ad" providerId="LiveId" clId="{A62D2BA7-3598-4C67-A83F-76AF9BB5537F}" dt="2025-04-17T08:58:42.170" v="12"/>
          <ac:spMkLst>
            <pc:docMk/>
            <pc:sldMk cId="4044745628" sldId="264"/>
            <ac:spMk id="5" creationId="{B925A7CE-C594-500A-9DAF-29663D588BB2}"/>
          </ac:spMkLst>
        </pc:spChg>
      </pc:sldChg>
      <pc:sldChg chg="addSp delSp modSp mod">
        <pc:chgData name="Alfred Smith" userId="3c60a3631c0db8ad" providerId="LiveId" clId="{A62D2BA7-3598-4C67-A83F-76AF9BB5537F}" dt="2025-04-17T08:58:54.528" v="14"/>
        <pc:sldMkLst>
          <pc:docMk/>
          <pc:sldMk cId="978260341" sldId="265"/>
        </pc:sldMkLst>
        <pc:spChg chg="add mod">
          <ac:chgData name="Alfred Smith" userId="3c60a3631c0db8ad" providerId="LiveId" clId="{A62D2BA7-3598-4C67-A83F-76AF9BB5537F}" dt="2025-04-17T08:58:54.528" v="14"/>
          <ac:spMkLst>
            <pc:docMk/>
            <pc:sldMk cId="978260341" sldId="265"/>
            <ac:spMk id="2" creationId="{64B18A19-C846-C318-8F56-790D31F8418A}"/>
          </ac:spMkLst>
        </pc:spChg>
        <pc:spChg chg="add mod">
          <ac:chgData name="Alfred Smith" userId="3c60a3631c0db8ad" providerId="LiveId" clId="{A62D2BA7-3598-4C67-A83F-76AF9BB5537F}" dt="2025-04-17T08:58:54.528" v="14"/>
          <ac:spMkLst>
            <pc:docMk/>
            <pc:sldMk cId="978260341" sldId="265"/>
            <ac:spMk id="5" creationId="{284B39E3-57A1-3FEC-F4E8-9E4CCF969FEE}"/>
          </ac:spMkLst>
        </pc:spChg>
      </pc:sldChg>
      <pc:sldChg chg="addSp delSp modSp mod">
        <pc:chgData name="Alfred Smith" userId="3c60a3631c0db8ad" providerId="LiveId" clId="{A62D2BA7-3598-4C67-A83F-76AF9BB5537F}" dt="2025-04-17T08:59:14.992" v="18"/>
        <pc:sldMkLst>
          <pc:docMk/>
          <pc:sldMk cId="4017137865" sldId="267"/>
        </pc:sldMkLst>
        <pc:spChg chg="add mod">
          <ac:chgData name="Alfred Smith" userId="3c60a3631c0db8ad" providerId="LiveId" clId="{A62D2BA7-3598-4C67-A83F-76AF9BB5537F}" dt="2025-04-17T08:59:14.992" v="18"/>
          <ac:spMkLst>
            <pc:docMk/>
            <pc:sldMk cId="4017137865" sldId="267"/>
            <ac:spMk id="2" creationId="{2CAAB933-4AD7-214A-522B-3F9C8207F99E}"/>
          </ac:spMkLst>
        </pc:spChg>
        <pc:spChg chg="add mod">
          <ac:chgData name="Alfred Smith" userId="3c60a3631c0db8ad" providerId="LiveId" clId="{A62D2BA7-3598-4C67-A83F-76AF9BB5537F}" dt="2025-04-17T08:59:14.992" v="18"/>
          <ac:spMkLst>
            <pc:docMk/>
            <pc:sldMk cId="4017137865" sldId="267"/>
            <ac:spMk id="5" creationId="{B35220BF-0284-1696-13BD-F3E53BA14080}"/>
          </ac:spMkLst>
        </pc:spChg>
      </pc:sldChg>
      <pc:sldChg chg="addSp delSp modSp mod">
        <pc:chgData name="Alfred Smith" userId="3c60a3631c0db8ad" providerId="LiveId" clId="{A62D2BA7-3598-4C67-A83F-76AF9BB5537F}" dt="2025-04-17T08:59:05.219" v="16"/>
        <pc:sldMkLst>
          <pc:docMk/>
          <pc:sldMk cId="1120023285" sldId="268"/>
        </pc:sldMkLst>
        <pc:spChg chg="add mod">
          <ac:chgData name="Alfred Smith" userId="3c60a3631c0db8ad" providerId="LiveId" clId="{A62D2BA7-3598-4C67-A83F-76AF9BB5537F}" dt="2025-04-17T08:59:05.219" v="16"/>
          <ac:spMkLst>
            <pc:docMk/>
            <pc:sldMk cId="1120023285" sldId="268"/>
            <ac:spMk id="2" creationId="{3EE908B1-DC17-B522-D69E-BFF6D13B5E5F}"/>
          </ac:spMkLst>
        </pc:spChg>
        <pc:spChg chg="add mod">
          <ac:chgData name="Alfred Smith" userId="3c60a3631c0db8ad" providerId="LiveId" clId="{A62D2BA7-3598-4C67-A83F-76AF9BB5537F}" dt="2025-04-17T08:59:05.219" v="16"/>
          <ac:spMkLst>
            <pc:docMk/>
            <pc:sldMk cId="1120023285" sldId="268"/>
            <ac:spMk id="5" creationId="{78C0D049-0C50-5DED-047E-078F3F5A2B96}"/>
          </ac:spMkLst>
        </pc:spChg>
      </pc:sldChg>
      <pc:sldChg chg="addSp modSp">
        <pc:chgData name="Alfred Smith" userId="3c60a3631c0db8ad" providerId="LiveId" clId="{A62D2BA7-3598-4C67-A83F-76AF9BB5537F}" dt="2025-04-17T08:57:54.213" v="2"/>
        <pc:sldMkLst>
          <pc:docMk/>
          <pc:sldMk cId="4120481681" sldId="270"/>
        </pc:sldMkLst>
        <pc:spChg chg="add mod">
          <ac:chgData name="Alfred Smith" userId="3c60a3631c0db8ad" providerId="LiveId" clId="{A62D2BA7-3598-4C67-A83F-76AF9BB5537F}" dt="2025-04-17T08:57:54.213" v="2"/>
          <ac:spMkLst>
            <pc:docMk/>
            <pc:sldMk cId="4120481681" sldId="270"/>
            <ac:spMk id="4" creationId="{00BF26E5-7381-3ABC-3EB9-773D351B16A5}"/>
          </ac:spMkLst>
        </pc:spChg>
      </pc:sldChg>
    </pc:docChg>
  </pc:docChgLst>
  <pc:docChgLst>
    <pc:chgData name="Leonie Smith" userId="fed1330f33f5650e" providerId="LiveId" clId="{FC43A9C5-1573-45EC-BC4B-117AF9529D8B}"/>
    <pc:docChg chg="modSld">
      <pc:chgData name="Leonie Smith" userId="fed1330f33f5650e" providerId="LiveId" clId="{FC43A9C5-1573-45EC-BC4B-117AF9529D8B}" dt="2023-01-06T08:15:03.175" v="48" actId="20577"/>
      <pc:docMkLst>
        <pc:docMk/>
      </pc:docMkLst>
      <pc:sldChg chg="addSp modSp mod">
        <pc:chgData name="Leonie Smith" userId="fed1330f33f5650e" providerId="LiveId" clId="{FC43A9C5-1573-45EC-BC4B-117AF9529D8B}" dt="2023-01-06T08:09:39.056" v="4" actId="20577"/>
        <pc:sldMkLst>
          <pc:docMk/>
          <pc:sldMk cId="3788111665" sldId="258"/>
        </pc:sldMkLst>
      </pc:sldChg>
      <pc:sldChg chg="modSp mod">
        <pc:chgData name="Leonie Smith" userId="fed1330f33f5650e" providerId="LiveId" clId="{FC43A9C5-1573-45EC-BC4B-117AF9529D8B}" dt="2023-01-06T08:12:39.210" v="36" actId="20577"/>
        <pc:sldMkLst>
          <pc:docMk/>
          <pc:sldMk cId="2346136586" sldId="260"/>
        </pc:sldMkLst>
      </pc:sldChg>
      <pc:sldChg chg="addSp modSp">
        <pc:chgData name="Leonie Smith" userId="fed1330f33f5650e" providerId="LiveId" clId="{FC43A9C5-1573-45EC-BC4B-117AF9529D8B}" dt="2023-01-06T08:09:48.111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FC43A9C5-1573-45EC-BC4B-117AF9529D8B}" dt="2023-01-06T08:12:23.194" v="28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FC43A9C5-1573-45EC-BC4B-117AF9529D8B}" dt="2023-01-06T08:12:29.507" v="2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FC43A9C5-1573-45EC-BC4B-117AF9529D8B}" dt="2023-01-06T08:12:49.956" v="37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FC43A9C5-1573-45EC-BC4B-117AF9529D8B}" dt="2023-01-06T08:12:57.139" v="3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FC43A9C5-1573-45EC-BC4B-117AF9529D8B}" dt="2023-01-06T08:13:03.462" v="3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FC43A9C5-1573-45EC-BC4B-117AF9529D8B}" dt="2023-01-06T08:13:08.698" v="4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FC43A9C5-1573-45EC-BC4B-117AF9529D8B}" dt="2023-01-06T08:15:03.175" v="48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FC43A9C5-1573-45EC-BC4B-117AF9529D8B}" dt="2023-01-06T08:14:49.183" v="47" actId="20577"/>
        <pc:sldMkLst>
          <pc:docMk/>
          <pc:sldMk cId="1834923663" sldId="279"/>
        </pc:sldMkLst>
      </pc:sldChg>
    </pc:docChg>
  </pc:docChgLst>
  <pc:docChgLst>
    <pc:chgData name="Leonie Smith" userId="fed1330f33f5650e" providerId="LiveId" clId="{0789A769-8633-4799-880F-81C640BB794B}"/>
    <pc:docChg chg="custSel delSld modSld">
      <pc:chgData name="Leonie Smith" userId="fed1330f33f5650e" providerId="LiveId" clId="{0789A769-8633-4799-880F-81C640BB794B}" dt="2022-12-13T05:03:13.346" v="94" actId="5793"/>
      <pc:docMkLst>
        <pc:docMk/>
      </pc:docMkLst>
      <pc:sldChg chg="addSp modSp modNotesTx">
        <pc:chgData name="Leonie Smith" userId="fed1330f33f5650e" providerId="LiveId" clId="{0789A769-8633-4799-880F-81C640BB794B}" dt="2022-12-13T05:03:13.346" v="9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0789A769-8633-4799-880F-81C640BB794B}" dt="2022-12-11T14:06:52.411" v="2" actId="14100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0789A769-8633-4799-880F-81C640BB794B}" dt="2022-12-12T06:46:04.451" v="3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0789A769-8633-4799-880F-81C640BB794B}" dt="2022-12-12T06:47:18.820" v="3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0789A769-8633-4799-880F-81C640BB794B}" dt="2022-12-12T06:49:06.935" v="39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0789A769-8633-4799-880F-81C640BB794B}" dt="2022-12-12T06:50:21.685" v="4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0789A769-8633-4799-880F-81C640BB794B}" dt="2022-12-12T06:51:17.379" v="4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0789A769-8633-4799-880F-81C640BB794B}" dt="2022-12-12T06:52:30.487" v="5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0789A769-8633-4799-880F-81C640BB794B}" dt="2022-12-12T06:54:12.347" v="58"/>
        <pc:sldMkLst>
          <pc:docMk/>
          <pc:sldMk cId="978260341" sldId="265"/>
        </pc:sldMkLst>
      </pc:sldChg>
      <pc:sldChg chg="addSp modSp">
        <pc:chgData name="Leonie Smith" userId="fed1330f33f5650e" providerId="LiveId" clId="{0789A769-8633-4799-880F-81C640BB794B}" dt="2022-12-12T06:59:50.164" v="90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0789A769-8633-4799-880F-81C640BB794B}" dt="2022-12-12T06:58:55.850" v="89"/>
        <pc:sldMkLst>
          <pc:docMk/>
          <pc:sldMk cId="1120023285" sldId="268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00491716" sldId="269"/>
        </pc:sldMkLst>
      </pc:sldChg>
      <pc:sldChg chg="addSp modSp">
        <pc:chgData name="Leonie Smith" userId="fed1330f33f5650e" providerId="LiveId" clId="{0789A769-8633-4799-880F-81C640BB794B}" dt="2022-12-11T14:06:58.096" v="3"/>
        <pc:sldMkLst>
          <pc:docMk/>
          <pc:sldMk cId="4120481681" sldId="270"/>
        </pc:sldMkLst>
      </pc:sldChg>
      <pc:sldChg chg="addSp modSp mod">
        <pc:chgData name="Leonie Smith" userId="fed1330f33f5650e" providerId="LiveId" clId="{0789A769-8633-4799-880F-81C640BB794B}" dt="2022-12-11T14:07:38.347" v="6" actId="14100"/>
        <pc:sldMkLst>
          <pc:docMk/>
          <pc:sldMk cId="939110669" sldId="271"/>
        </pc:sldMkLst>
      </pc:sldChg>
      <pc:sldChg chg="addSp modSp mod">
        <pc:chgData name="Leonie Smith" userId="fed1330f33f5650e" providerId="LiveId" clId="{0789A769-8633-4799-880F-81C640BB794B}" dt="2022-12-11T14:08:27.838" v="9" actId="14100"/>
        <pc:sldMkLst>
          <pc:docMk/>
          <pc:sldMk cId="4024569785" sldId="272"/>
        </pc:sldMkLst>
      </pc:sldChg>
      <pc:sldChg chg="addSp modSp mod">
        <pc:chgData name="Leonie Smith" userId="fed1330f33f5650e" providerId="LiveId" clId="{0789A769-8633-4799-880F-81C640BB794B}" dt="2022-12-11T14:08:57.693" v="12" actId="14100"/>
        <pc:sldMkLst>
          <pc:docMk/>
          <pc:sldMk cId="487179600" sldId="273"/>
        </pc:sldMkLst>
      </pc:sldChg>
      <pc:sldChg chg="addSp modSp mod">
        <pc:chgData name="Leonie Smith" userId="fed1330f33f5650e" providerId="LiveId" clId="{0789A769-8633-4799-880F-81C640BB794B}" dt="2022-12-11T14:09:52.527" v="15" actId="14100"/>
        <pc:sldMkLst>
          <pc:docMk/>
          <pc:sldMk cId="2168401200" sldId="274"/>
        </pc:sldMkLst>
      </pc:sldChg>
      <pc:sldChg chg="addSp modSp mod">
        <pc:chgData name="Leonie Smith" userId="fed1330f33f5650e" providerId="LiveId" clId="{0789A769-8633-4799-880F-81C640BB794B}" dt="2022-12-11T14:11:21.014" v="18" actId="14100"/>
        <pc:sldMkLst>
          <pc:docMk/>
          <pc:sldMk cId="2996969115" sldId="275"/>
        </pc:sldMkLst>
      </pc:sldChg>
      <pc:sldChg chg="addSp modSp mod">
        <pc:chgData name="Leonie Smith" userId="fed1330f33f5650e" providerId="LiveId" clId="{0789A769-8633-4799-880F-81C640BB794B}" dt="2022-12-11T14:12:03.827" v="21" actId="14100"/>
        <pc:sldMkLst>
          <pc:docMk/>
          <pc:sldMk cId="2390376940" sldId="276"/>
        </pc:sldMkLst>
      </pc:sldChg>
      <pc:sldChg chg="addSp modSp">
        <pc:chgData name="Leonie Smith" userId="fed1330f33f5650e" providerId="LiveId" clId="{0789A769-8633-4799-880F-81C640BB794B}" dt="2022-12-11T14:12:54.738" v="25"/>
        <pc:sldMkLst>
          <pc:docMk/>
          <pc:sldMk cId="210266664" sldId="278"/>
        </pc:sldMkLst>
      </pc:sldChg>
      <pc:sldChg chg="addSp modSp mod">
        <pc:chgData name="Leonie Smith" userId="fed1330f33f5650e" providerId="LiveId" clId="{0789A769-8633-4799-880F-81C640BB794B}" dt="2022-12-11T14:12:31.814" v="24" actId="14100"/>
        <pc:sldMkLst>
          <pc:docMk/>
          <pc:sldMk cId="1834923663" sldId="279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791300187" sldId="280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922139011" sldId="281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126511635" sldId="282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166251957" sldId="283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922583308" sldId="284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522780631" sldId="285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850742486" sldId="286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2332778949" sldId="287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828872212" sldId="288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153919605" sldId="289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292473336" sldId="290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878919862" sldId="291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014080634" sldId="292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2219299321" sldId="293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2859407553" sldId="294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279066978" sldId="295"/>
        </pc:sldMkLst>
      </pc:sldChg>
    </pc:docChg>
  </pc:docChgLst>
  <pc:docChgLst>
    <pc:chgData name="Alfred Smith" userId="3c60a3631c0db8ad" providerId="LiveId" clId="{BC9D1B29-A7A2-4391-827A-E60747B2BC99}"/>
    <pc:docChg chg="modSld">
      <pc:chgData name="Alfred Smith" userId="3c60a3631c0db8ad" providerId="LiveId" clId="{BC9D1B29-A7A2-4391-827A-E60747B2BC99}" dt="2025-05-21T06:46:59.862" v="0" actId="20577"/>
      <pc:docMkLst>
        <pc:docMk/>
      </pc:docMkLst>
      <pc:sldChg chg="modSp mod">
        <pc:chgData name="Alfred Smith" userId="3c60a3631c0db8ad" providerId="LiveId" clId="{BC9D1B29-A7A2-4391-827A-E60747B2BC99}" dt="2025-05-21T06:46:59.862" v="0" actId="20577"/>
        <pc:sldMkLst>
          <pc:docMk/>
          <pc:sldMk cId="1120023285" sldId="268"/>
        </pc:sldMkLst>
        <pc:spChg chg="mod">
          <ac:chgData name="Alfred Smith" userId="3c60a3631c0db8ad" providerId="LiveId" clId="{BC9D1B29-A7A2-4391-827A-E60747B2BC99}" dt="2025-05-21T06:46:59.862" v="0" actId="20577"/>
          <ac:spMkLst>
            <pc:docMk/>
            <pc:sldMk cId="1120023285" sldId="268"/>
            <ac:spMk id="2" creationId="{3EE908B1-DC17-B522-D69E-BFF6D13B5E5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42 </a:t>
            </a:r>
            <a:r>
              <a:rPr lang="en-IN" sz="1200" b="1" i="0" u="none" strike="noStrike" baseline="0" dirty="0">
                <a:latin typeface="TimesNewRomanPS-BoldMT"/>
              </a:rPr>
              <a:t>Temple Merchants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Temple Merchants - Matt 21:12-17; Mark 11:15-19; Luke 19:45-48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Paying Taxes - Matt 22:15-22; Mark 12:13-17; Luke 20:20-26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Mite - Mark 12:41-44; Luke 21:1-4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Fig Tree - Matt 21:18-22; Mark 11:12-14, 20-26; (John 15:1-17)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Judas agrees to betray Jesus – Matt 26:14-16; Luke 21:37-22:6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last Supper – Luke 22:7-27; John 13:1-17:26; Luke 22:31-39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42-3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8030DE8-87C6-6672-F69D-40337FC20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282A02-D1E7-C6D9-BC07-0A2A96D07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"/>
    </mc:Choice>
    <mc:Fallback xmlns="">
      <p:transition spd="slow" advTm="3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854F4-5B7F-01B4-EBFD-07067BD0A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372"/>
            <a:ext cx="12192000" cy="7088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2FDBB-1D31-57F9-8820-A3BF4CD5813F}"/>
              </a:ext>
            </a:extLst>
          </p:cNvPr>
          <p:cNvSpPr txBox="1"/>
          <p:nvPr/>
        </p:nvSpPr>
        <p:spPr>
          <a:xfrm>
            <a:off x="354813" y="571647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1102039-50EE-4E22-01DC-146C3CBB1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FD32FD-B28A-445A-ED83-C4C64139C3C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ལ་འཇིགས་པས་ཡ་ཧུ་དཱ་པའི་བླ་ཆེན་དང་ཆོས་ཁྲིམས་ལ་མཁས་པའི་མི་ཡིས་ཡེ་ཤུ་གཡོ་ཐབས་ཀྱི་ངང་ནས་གསོད་པའི་གོ་སྐབས་བཙ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CEA72-72E0-6DD1-2B57-3D991C8E7B8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2and the chief priests and scribes were looking for a way to put Jesus to death; for they feared the people.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0"/>
    </mc:Choice>
    <mc:Fallback xmlns="">
      <p:transition spd="slow" advTm="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12A7F6-5139-B8A6-1545-C472518B1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30079-70CB-0F91-3D51-F6829406D9C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B92CB47-5E44-AFDF-1364-75ED7F0E4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573D6A-1A54-C04C-63A1-C17EB72D05C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ཡེ་ཤུའི་ཉེ་གནས་བཅུ་གཉིས་པོ་ལས་ཡུ་དཱ་དབྱི་སི་ཀར་རེ་ཞེས་ཟེར་བའི་མི་ཞིག་གི་སེམས་ནང་དུ་བདུད་སཱ་ཏན་ཞུགས་ཏེ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5A7CE-C594-500A-9DAF-29663D588BB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3Then Satan entered Judas Iscariot, who was one of the Twelve.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7"/>
    </mc:Choice>
    <mc:Fallback xmlns="">
      <p:transition spd="slow" advTm="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FBC64-00A8-B9E4-93FE-18D1F696E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471"/>
            <a:ext cx="12192000" cy="6992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8E323-1EBA-5510-6159-A4393043510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2158E7B-AD1B-102F-1C3C-0732403C5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B18A19-C846-C318-8F56-790D31F8418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ཡ་ཧུ་དཱ་པའི་བླ་ཆེན་རྣམས་དང༌། མཆོད་ཁང་ཆེན་མོའི་སྲུང་དམག་གི་དཔོན་པོའི་རྩར་སོང་ནས་ཡེ་ཤུ་ཁོ་ཚོའི་ལག་ཏུ་སྤྲོད་རྒྱུའི་གྲོས་སྡུར་བྱ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B39E3-57A1-3FEC-F4E8-9E4CCF969FE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4And Judas went to discuss with the chief priests and temple officers how he might betray Jesus to them.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0"/>
    </mc:Choice>
    <mc:Fallback xmlns="">
      <p:transition spd="slow" advTm="7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80E03-A1A4-CDAC-D011-611F9FEEC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40"/>
            <a:ext cx="12192000" cy="6871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A6ED50-100F-C0E9-E5E2-8623DDA1866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udio 51">
            <a:hlinkClick r:id="" action="ppaction://media"/>
            <a:extLst>
              <a:ext uri="{FF2B5EF4-FFF2-40B4-BE49-F238E27FC236}">
                <a16:creationId xmlns:a16="http://schemas.microsoft.com/office/drawing/2014/main" id="{778BD6CC-20F8-667B-16E3-CA50149EC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908B1-DC17-B522-D69E-BFF6D13B5E5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མད</a:t>
            </a:r>
            <a:r>
              <a:rPr lang="bo-CN" sz="7200">
                <a:solidFill>
                  <a:srgbClr val="777A7B"/>
                </a:solidFill>
                <a:latin typeface="Arial" panose="020B0604020202020204" pitchFamily="34" charset="0"/>
              </a:rPr>
              <a:t>་ཐཱ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26:15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ཁོ་ཚོར་“གལ་ཏེ་ངས་ཁོང་ཁྱེད་ཀྱི་དབང་དུ་གཏད་ན་ཁྱེད་ཀྱིས་ང་ལ་ག་རེ་སྟེར་རམ་”ཞེས་བཤད་པས། ཁོ་ཚོས་ཁོ་ལ་དངུལ་སྒོར་སུམ་ཅུ་སྟེར།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0D049-0C50-5DED-047E-078F3F5A2B9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Matt 26: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15and asked, “What are you willing to give me if I hand Him over to you?” And they set out for him thirty pieces of silver.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00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4"/>
    </mc:Choice>
    <mc:Fallback xmlns="">
      <p:transition spd="slow" advTm="1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B4B1D-2133-C3DA-0EE9-2AE114E5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449" y="1"/>
            <a:ext cx="1294144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483FCE-7069-80B4-3E20-7F7C70C53D5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23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8219D1-4075-D3FD-0AA3-C7DC69341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AAB933-4AD7-214A-522B-3F9C8207F99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22:6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ཁོས་དེ་ལ་མོས་མཐུན་བྱས་པ་དང༌། མི་ཚོགས་མེད་པའི་སྐབས་དང་བསྟུན་ནས་ཡེ་ཤུ་ཁོ་ཚོའི་ལག་ཏུ་སྤྲོད་རྒྱུའི་གོ་སྐབས་བཙལ།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220BF-0284-1696-13BD-F3E53BA1408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800" dirty="0">
                <a:solidFill>
                  <a:srgbClr val="777A7B"/>
                </a:solidFill>
                <a:latin typeface="Arial" panose="020B0604020202020204" pitchFamily="34" charset="0"/>
              </a:rPr>
              <a:t>Luke22: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6Judas consented, and began to look for an opportunity to betray Jesus to them in the absence of a crowd.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3"/>
    </mc:Choice>
    <mc:Fallback xmlns="">
      <p:transition spd="slow" advTm="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BF5494-BEA9-45E3-2F5A-EFEB5CBEC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9D4819-B471-4343-F638-F7936E211479}"/>
              </a:ext>
            </a:extLst>
          </p:cNvPr>
          <p:cNvSpPr txBox="1"/>
          <p:nvPr/>
        </p:nvSpPr>
        <p:spPr>
          <a:xfrm>
            <a:off x="326264" y="2548845"/>
            <a:ext cx="6096000" cy="4148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22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ཡུ་དཱ་ཡིས་རྒྱབ་གཏོད་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བྱེད་རྒྱུ་ཁས་ལེན་བྱས་པ།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A19A4-1F21-019B-B7BF-0E407B63C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1BA3C8-7DC3-718E-643D-03F2C6C6A4F2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22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ཡུ་དཱ་ཡིས་རྒྱབ་གཏོད་བྱེད་རྒྱུ་ཁས་ལེན་བྱས་པ།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Judas agrees to betray Jesus – Matt 26:14-16; Luke 21:37-22:6 </a:t>
            </a:r>
            <a:endParaRPr lang="en-IN" sz="48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C3359DA-D483-F623-48F3-84B64F1B7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1"/>
    </mc:Choice>
    <mc:Fallback xmlns="">
      <p:transition spd="slow" advTm="7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60975-4C91-93F6-3C27-9746C9E9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3F39FA-295D-1593-A344-74981ABD2D6B}"/>
              </a:ext>
            </a:extLst>
          </p:cNvPr>
          <p:cNvSpPr txBox="1"/>
          <p:nvPr/>
        </p:nvSpPr>
        <p:spPr>
          <a:xfrm>
            <a:off x="326264" y="2548845"/>
            <a:ext cx="6096000" cy="4148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22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ཡུ་དཱ་ཡིས་རྒྱབ་གཏོད་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བྱེད་རྒྱུ་ཁས་ལེན་བྱས་པ།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0BF26E5-7381-3ABC-3EB9-773D351B16A5}"/>
              </a:ext>
            </a:extLst>
          </p:cNvPr>
          <p:cNvSpPr txBox="1"/>
          <p:nvPr/>
        </p:nvSpPr>
        <p:spPr>
          <a:xfrm>
            <a:off x="579755" y="61717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A4143B2-2A6C-4A18-8A69-332B4B427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1204B1-CC98-8B96-26DE-A38B930561A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ཉིན་ལྟར་ཁོང་གིས་མཆོད་ཁང་ཆེན་མོའི་ཁྱམས་རར་ཆོས་བསྟན་གནང་བ་དང༌། མཚན་མོར་ཁོང་ཕྱི་རོལ་ཏུ་ཕེབས་ནས་སྐྱུར་རུ་ཟེར་བའི་ཤིང་གི་རི་ལ་བཞུགས།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4EE2D-392E-A00B-2B03-5A82E0FE4B8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21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37Every day Jesus taught at the temple, but every evening He went out to spend the night on the Mount of Olives.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5"/>
    </mc:Choice>
    <mc:Fallback xmlns="">
      <p:transition spd="slow" advTm="9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0EEF7-77AC-2EEE-DECD-3A14B4DA3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31504"/>
            <a:ext cx="12192000" cy="7689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4985D-1B67-64F4-FD7C-EEBFC545AC36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87DD3CB-D623-C44F-A84E-EC9CE5D0B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406771-C8C2-126C-41F7-84FF4CB1640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ཡང་ཁོང་གི་གསུང་ལ་ཉན་པའི་ཕྱིར་མི་ཐམས་ཅད་སྔ་པོ་ལངས་ནས་མཆོད་ཁང་ཆེན་མོར་འགྲོ་མྱོང་ངོ༌།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7FAE0-FC69-C1DA-DDBA-EC46405DF0C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38And early in the morning all the people would come to hear Him at the temple.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8"/>
    </mc:Choice>
    <mc:Fallback xmlns="">
      <p:transition spd="slow" advTm="6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3B590-DABC-8020-4872-AEC82382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159"/>
            <a:ext cx="12192000" cy="7273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E0A1ED-2711-2AFC-622C-41ED151E675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9D2FB48-253C-5375-2FA9-5031D0B38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C861DA-7F0A-C46B-FCBF-F39E14F99E5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sz="7200" dirty="0">
                <a:solidFill>
                  <a:srgbClr val="777A7B"/>
                </a:solidFill>
                <a:latin typeface="Arial" panose="020B0604020202020204" pitchFamily="34" charset="0"/>
              </a:rPr>
              <a:t>22:1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དེ་ཡང་སྐྱུར་རྩི་མེད་པའི་བག་ལེབ་དུས་ཆེན་ནམ་པེ་སག་ཅེས་བྱ་བའི་དུས་ཆེན་ཉེ་བར་སླེབས་པ་དང༌།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D3C07C-A031-AE3B-8812-5176E2B8A09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>
                <a:solidFill>
                  <a:srgbClr val="777A7B"/>
                </a:solidFill>
                <a:latin typeface="Arial" panose="020B0604020202020204" pitchFamily="34" charset="0"/>
              </a:rPr>
              <a:t>22: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1Now the Feast of Unleavened Bread, called the Passover, was approaching, 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0"/>
    </mc:Choice>
    <mc:Fallback xmlns="">
      <p:transition spd="slow" advTm="6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777</Words>
  <Application>Microsoft Office PowerPoint</Application>
  <PresentationFormat>Widescreen</PresentationFormat>
  <Paragraphs>52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2025-05-21T06:47:01Z</dcterms:modified>
</cp:coreProperties>
</file>